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handoutMasterIdLst>
    <p:handoutMasterId r:id="rId11"/>
  </p:handoutMasterIdLst>
  <p:sldIdLst>
    <p:sldId id="1871" r:id="rId2"/>
    <p:sldId id="1872" r:id="rId3"/>
    <p:sldId id="638" r:id="rId4"/>
    <p:sldId id="608" r:id="rId5"/>
    <p:sldId id="1870" r:id="rId6"/>
    <p:sldId id="1863" r:id="rId7"/>
    <p:sldId id="3136" r:id="rId8"/>
    <p:sldId id="3137" r:id="rId9"/>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tech" initials="t" lastIdx="155" clrIdx="0">
    <p:extLst>
      <p:ext uri="{19B8F6BF-5375-455C-9EA6-DF929625EA0E}">
        <p15:presenceInfo xmlns:p15="http://schemas.microsoft.com/office/powerpoint/2012/main" userId="titech" providerId="None"/>
      </p:ext>
    </p:extLst>
  </p:cmAuthor>
  <p:cmAuthor id="2" name="HP16-366Au" initials="H" lastIdx="13" clrIdx="1">
    <p:extLst>
      <p:ext uri="{19B8F6BF-5375-455C-9EA6-DF929625EA0E}">
        <p15:presenceInfo xmlns:p15="http://schemas.microsoft.com/office/powerpoint/2012/main" userId="HP16-366Au" providerId="None"/>
      </p:ext>
    </p:extLst>
  </p:cmAuthor>
  <p:cmAuthor id="3" name="LV18-073Au" initials="L" lastIdx="27" clrIdx="2">
    <p:extLst>
      <p:ext uri="{19B8F6BF-5375-455C-9EA6-DF929625EA0E}">
        <p15:presenceInfo xmlns:p15="http://schemas.microsoft.com/office/powerpoint/2012/main" userId="LV18-073Au" providerId="None"/>
      </p:ext>
    </p:extLst>
  </p:cmAuthor>
  <p:cmAuthor id="4" name="sienD" initials="s" lastIdx="14" clrIdx="3">
    <p:extLst>
      <p:ext uri="{19B8F6BF-5375-455C-9EA6-DF929625EA0E}">
        <p15:presenceInfo xmlns:p15="http://schemas.microsoft.com/office/powerpoint/2012/main" userId="sien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CC07"/>
    <a:srgbClr val="EFD307"/>
    <a:srgbClr val="CCB406"/>
    <a:srgbClr val="FFBA2F"/>
    <a:srgbClr val="FFE9BD"/>
    <a:srgbClr val="FFCC66"/>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DCCCEB9-593E-4584-B461-8ABFEF946773}" v="10" dt="2021-09-24T05:30:08.679"/>
    <p1510:client id="{DD3E7E0B-9285-4B90-B751-35AF7BFC2B27}" v="2" dt="2021-09-24T05:31:51.506"/>
    <p1510:client id="{F6699494-8CD6-45E9-A3C6-7D94AE416E21}" v="41" dt="2021-09-24T05:25:05.39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1542" autoAdjust="0"/>
  </p:normalViewPr>
  <p:slideViewPr>
    <p:cSldViewPr snapToGrid="0">
      <p:cViewPr varScale="1">
        <p:scale>
          <a:sx n="34" d="100"/>
          <a:sy n="34" d="100"/>
        </p:scale>
        <p:origin x="1496" y="36"/>
      </p:cViewPr>
      <p:guideLst>
        <p:guide orient="horz" pos="216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3107"/>
        <p:guide pos="212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49F0EF53-7991-4D59-AE34-D837E6B29AF7}" type="datetimeFigureOut">
              <a:rPr kumimoji="1" lang="ja-JP" altLang="en-US" smtClean="0"/>
              <a:t>2022/3/23</a:t>
            </a:fld>
            <a:endParaRPr kumimoji="1" lang="ja-JP" altLang="en-US"/>
          </a:p>
        </p:txBody>
      </p:sp>
      <p:sp>
        <p:nvSpPr>
          <p:cNvPr id="4" name="フッター プレースホルダー 3"/>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F8744D3D-C0A2-46F5-BC76-A6F71D87390D}" type="slidenum">
              <a:rPr kumimoji="1" lang="ja-JP" altLang="en-US" smtClean="0"/>
              <a:t>‹#›</a:t>
            </a:fld>
            <a:endParaRPr kumimoji="1" lang="ja-JP" altLang="en-US"/>
          </a:p>
        </p:txBody>
      </p:sp>
    </p:spTree>
    <p:extLst>
      <p:ext uri="{BB962C8B-B14F-4D97-AF65-F5344CB8AC3E}">
        <p14:creationId xmlns:p14="http://schemas.microsoft.com/office/powerpoint/2010/main" val="661465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621" cy="493237"/>
          </a:xfrm>
          <a:prstGeom prst="rect">
            <a:avLst/>
          </a:prstGeom>
        </p:spPr>
        <p:txBody>
          <a:bodyPr vert="horz" lIns="90637" tIns="45318" rIns="90637" bIns="453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573" y="0"/>
            <a:ext cx="2918621" cy="493237"/>
          </a:xfrm>
          <a:prstGeom prst="rect">
            <a:avLst/>
          </a:prstGeom>
        </p:spPr>
        <p:txBody>
          <a:bodyPr vert="horz" lIns="90637" tIns="45318" rIns="90637" bIns="45318" rtlCol="0"/>
          <a:lstStyle>
            <a:lvl1pPr algn="r">
              <a:defRPr sz="1200"/>
            </a:lvl1pPr>
          </a:lstStyle>
          <a:p>
            <a:fld id="{8090BE7E-EFC8-4A89-A15F-3449545748FB}" type="datetimeFigureOut">
              <a:rPr kumimoji="1" lang="ja-JP" altLang="en-US" smtClean="0"/>
              <a:t>2022/3/23</a:t>
            </a:fld>
            <a:endParaRPr kumimoji="1" lang="ja-JP" altLang="en-US"/>
          </a:p>
        </p:txBody>
      </p:sp>
      <p:sp>
        <p:nvSpPr>
          <p:cNvPr id="4" name="スライド イメージ プレースホルダー 3"/>
          <p:cNvSpPr>
            <a:spLocks noGrp="1" noRot="1" noChangeAspect="1"/>
          </p:cNvSpPr>
          <p:nvPr>
            <p:ph type="sldImg" idx="2"/>
          </p:nvPr>
        </p:nvSpPr>
        <p:spPr>
          <a:xfrm>
            <a:off x="903288" y="741363"/>
            <a:ext cx="4929187" cy="3697287"/>
          </a:xfrm>
          <a:prstGeom prst="rect">
            <a:avLst/>
          </a:prstGeom>
          <a:noFill/>
          <a:ln w="12700">
            <a:solidFill>
              <a:prstClr val="black"/>
            </a:solidFill>
          </a:ln>
        </p:spPr>
        <p:txBody>
          <a:bodyPr vert="horz" lIns="90637" tIns="45318" rIns="90637" bIns="45318" rtlCol="0" anchor="ctr"/>
          <a:lstStyle/>
          <a:p>
            <a:endParaRPr lang="ja-JP" altLang="en-US"/>
          </a:p>
        </p:txBody>
      </p:sp>
      <p:sp>
        <p:nvSpPr>
          <p:cNvPr id="5" name="ノート プレースホルダー 4"/>
          <p:cNvSpPr>
            <a:spLocks noGrp="1"/>
          </p:cNvSpPr>
          <p:nvPr>
            <p:ph type="body" sz="quarter" idx="3"/>
          </p:nvPr>
        </p:nvSpPr>
        <p:spPr>
          <a:xfrm>
            <a:off x="673891" y="4686539"/>
            <a:ext cx="5387982" cy="4439132"/>
          </a:xfrm>
          <a:prstGeom prst="rect">
            <a:avLst/>
          </a:prstGeom>
        </p:spPr>
        <p:txBody>
          <a:bodyPr vert="horz" lIns="90637" tIns="45318" rIns="90637" bIns="453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9371501"/>
            <a:ext cx="2918621" cy="493236"/>
          </a:xfrm>
          <a:prstGeom prst="rect">
            <a:avLst/>
          </a:prstGeom>
        </p:spPr>
        <p:txBody>
          <a:bodyPr vert="horz" lIns="90637" tIns="45318" rIns="90637" bIns="453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573" y="9371501"/>
            <a:ext cx="2918621" cy="493236"/>
          </a:xfrm>
          <a:prstGeom prst="rect">
            <a:avLst/>
          </a:prstGeom>
        </p:spPr>
        <p:txBody>
          <a:bodyPr vert="horz" lIns="90637" tIns="45318" rIns="90637" bIns="45318" rtlCol="0" anchor="b"/>
          <a:lstStyle>
            <a:lvl1pPr algn="r">
              <a:defRPr sz="1200"/>
            </a:lvl1pPr>
          </a:lstStyle>
          <a:p>
            <a:fld id="{5ABA21B9-6D6C-4BE2-AC5C-8F55E828BBA5}" type="slidenum">
              <a:rPr kumimoji="1" lang="ja-JP" altLang="en-US" smtClean="0"/>
              <a:t>‹#›</a:t>
            </a:fld>
            <a:endParaRPr kumimoji="1" lang="ja-JP" altLang="en-US"/>
          </a:p>
        </p:txBody>
      </p:sp>
    </p:spTree>
    <p:extLst>
      <p:ext uri="{BB962C8B-B14F-4D97-AF65-F5344CB8AC3E}">
        <p14:creationId xmlns:p14="http://schemas.microsoft.com/office/powerpoint/2010/main" val="151464159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t>Completing a doctoral degree program will help you gain self-confidence and independence while expanding your career path options. You will be able to develop your logical thinking skills and understand the process of creating new value. You will learn how technology is interconnected with society from a broad perspective.</a:t>
            </a:r>
          </a:p>
          <a:p>
            <a:r>
              <a:rPr lang="en-US" altLang="ja-JP" dirty="0"/>
              <a:t>Doctoral graduates are increasingly sought after by society, in view of scientific and technological advancement and the need to develop capabilities for creating new industries.</a:t>
            </a:r>
          </a:p>
          <a:p>
            <a:r>
              <a:rPr lang="en-US" altLang="ja-JP" dirty="0"/>
              <a:t>We encourage you to consider opportunities for pursuing doctoral degrees at Tokyo Tech.</a:t>
            </a:r>
          </a:p>
          <a:p>
            <a:endParaRPr lang="en-US" altLang="ja-JP" dirty="0"/>
          </a:p>
        </p:txBody>
      </p:sp>
    </p:spTree>
    <p:extLst>
      <p:ext uri="{BB962C8B-B14F-4D97-AF65-F5344CB8AC3E}">
        <p14:creationId xmlns:p14="http://schemas.microsoft.com/office/powerpoint/2010/main" val="359830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TAC-MI, WISE-SSS, and ISE are offering financial support opportunities targeting doctoral students, in accordance with Tokyo Tech’s efforts to help students financially. </a:t>
            </a:r>
          </a:p>
          <a:p>
            <a:r>
              <a:rPr kumimoji="1" lang="en-US" altLang="ja-JP" dirty="0"/>
              <a:t>These academies function across academic disciplines at Tokyo Tech, and enable seamless transition between master’s and doctoral degree programs. With the objective of developing students’ abilities and skills to create new value and solve social problems, they offer commonly called </a:t>
            </a:r>
            <a:r>
              <a:rPr kumimoji="1" lang="en-US" altLang="ja-JP" dirty="0" err="1"/>
              <a:t>Takuetsu</a:t>
            </a:r>
            <a:r>
              <a:rPr kumimoji="1" lang="en-US" altLang="ja-JP" dirty="0"/>
              <a:t> programs. They intend to promote interdisciplinary research and encourage personnel exchanges among various organizations.</a:t>
            </a:r>
          </a:p>
          <a:p>
            <a:r>
              <a:rPr kumimoji="1" lang="en-US" altLang="ja-JP" dirty="0"/>
              <a:t>We hope that you will take advantage of the opportunities available to you through </a:t>
            </a:r>
            <a:r>
              <a:rPr kumimoji="1" lang="en-US" altLang="ja-JP" dirty="0" err="1"/>
              <a:t>Takuetsu</a:t>
            </a:r>
            <a:r>
              <a:rPr kumimoji="1" lang="en-US" altLang="ja-JP"/>
              <a:t> programs.</a:t>
            </a:r>
          </a:p>
          <a:p>
            <a:endParaRPr kumimoji="1" lang="en-US" altLang="ja-JP" dirty="0"/>
          </a:p>
        </p:txBody>
      </p:sp>
    </p:spTree>
    <p:extLst>
      <p:ext uri="{BB962C8B-B14F-4D97-AF65-F5344CB8AC3E}">
        <p14:creationId xmlns:p14="http://schemas.microsoft.com/office/powerpoint/2010/main" val="36914961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About TAC-MI</a:t>
            </a:r>
            <a:r>
              <a:rPr kumimoji="1" lang="ja-JP" alt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In order to foster outstanding individuals, The Tokyo Tech Academy for Convergence of Materials and Informatics (</a:t>
            </a:r>
            <a:r>
              <a:rPr kumimoji="1" lang="en-US" altLang="ja-JP" b="1" dirty="0"/>
              <a:t>TAC-MI</a:t>
            </a:r>
            <a:r>
              <a:rPr kumimoji="1" lang="en-US" altLang="ja-JP" dirty="0"/>
              <a:t>) began operating in January 2019 under the auspices of MEXT’s WISE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While in their graduate studies, students pursuing a doctoral degree can take this additional program, which will enable them to connect information with materials by using information science and multifaceted thinking, as well as by taking a broad perspective.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The program aims, in addition to the top-level </a:t>
            </a:r>
            <a:r>
              <a:rPr kumimoji="1" lang="en-US" altLang="ja-JP" dirty="0" err="1"/>
              <a:t>researche</a:t>
            </a:r>
            <a:r>
              <a:rPr kumimoji="1" lang="en-US" altLang="ja-JP" dirty="0"/>
              <a:t>, to cultivate </a:t>
            </a:r>
            <a:r>
              <a:rPr kumimoji="1" lang="en-US" altLang="ja-JP" b="1" dirty="0"/>
              <a:t>Multitalented Individuals</a:t>
            </a:r>
            <a:r>
              <a:rPr kumimoji="1" lang="ja-JP" altLang="en-US" dirty="0"/>
              <a:t>　</a:t>
            </a:r>
            <a:r>
              <a:rPr kumimoji="1" lang="en-US" altLang="ja-JP" dirty="0"/>
              <a:t>to become leaders in this “space in multi-axes” that is our continuously advancing society. </a:t>
            </a:r>
          </a:p>
          <a:p>
            <a:endParaRPr kumimoji="1" lang="en-US" altLang="ja-JP" dirty="0"/>
          </a:p>
          <a:p>
            <a:r>
              <a:rPr kumimoji="1" lang="en-US" altLang="ja-JP" dirty="0"/>
              <a:t>“</a:t>
            </a:r>
            <a:r>
              <a:rPr kumimoji="1" lang="en-US" altLang="ja-JP" b="1" dirty="0"/>
              <a:t>Multitalented Individuals</a:t>
            </a:r>
            <a:r>
              <a:rPr kumimoji="1" lang="en-US" altLang="ja-JP" dirty="0"/>
              <a:t>”</a:t>
            </a:r>
            <a:r>
              <a:rPr kumimoji="1" lang="ja-JP" altLang="en-US" dirty="0"/>
              <a:t> </a:t>
            </a:r>
            <a:r>
              <a:rPr kumimoji="1" lang="en-US" altLang="ja-JP" dirty="0"/>
              <a:t>mean those capable of creating new industries by connecting “</a:t>
            </a:r>
            <a:r>
              <a:rPr kumimoji="1" lang="en-US" altLang="ja-JP" b="1" dirty="0"/>
              <a:t>materials</a:t>
            </a:r>
            <a:r>
              <a:rPr kumimoji="1" lang="en-US" altLang="ja-JP" dirty="0"/>
              <a:t>", which is Japan's strengths, to “</a:t>
            </a:r>
            <a:r>
              <a:rPr kumimoji="1" lang="en-US" altLang="ja-JP" b="1" dirty="0"/>
              <a:t>services</a:t>
            </a:r>
            <a:r>
              <a:rPr kumimoji="1" lang="en-US" altLang="ja-JP" dirty="0"/>
              <a:t>" by utilizing </a:t>
            </a:r>
            <a:r>
              <a:rPr kumimoji="1" lang="en-US" altLang="ja-JP" b="1" dirty="0"/>
              <a:t>information science &amp; technologies</a:t>
            </a:r>
            <a:r>
              <a:rPr kumimoji="1" lang="en-US" altLang="ja-JP" dirty="0"/>
              <a:t>.</a:t>
            </a:r>
          </a:p>
          <a:p>
            <a:endParaRPr kumimoji="1" lang="en-US" altLang="ja-JP" dirty="0"/>
          </a:p>
          <a:p>
            <a:r>
              <a:rPr kumimoji="1" lang="en-US" altLang="ja-JP" dirty="0"/>
              <a:t>Such individuals can innovate not only materials design and production processes but also the </a:t>
            </a:r>
            <a:r>
              <a:rPr kumimoji="1" lang="en-US" altLang="ja-JP" b="1" dirty="0"/>
              <a:t>services</a:t>
            </a:r>
            <a:r>
              <a:rPr kumimoji="1" lang="en-US" altLang="ja-JP" dirty="0"/>
              <a:t> necessary for society.</a:t>
            </a:r>
          </a:p>
          <a:p>
            <a:r>
              <a:rPr kumimoji="1" lang="en-US" altLang="ja-JP" dirty="0"/>
              <a:t>Consequently, multitalented individuals can devise </a:t>
            </a:r>
            <a:r>
              <a:rPr kumimoji="1" lang="en-US" altLang="ja-JP" b="1" dirty="0"/>
              <a:t>new industries</a:t>
            </a:r>
            <a:r>
              <a:rPr kumimoji="1" lang="en-US" altLang="ja-JP" dirty="0"/>
              <a:t> that contribute to a sustainable society and create new areas of study.</a:t>
            </a:r>
          </a:p>
          <a:p>
            <a:endParaRPr kumimoji="1" lang="en-US" altLang="ja-JP" dirty="0"/>
          </a:p>
        </p:txBody>
      </p:sp>
      <p:sp>
        <p:nvSpPr>
          <p:cNvPr id="4" name="スライド番号プレースホルダー 3"/>
          <p:cNvSpPr>
            <a:spLocks noGrp="1"/>
          </p:cNvSpPr>
          <p:nvPr>
            <p:ph type="sldNum" sz="quarter" idx="10"/>
          </p:nvPr>
        </p:nvSpPr>
        <p:spPr/>
        <p:txBody>
          <a:bodyPr/>
          <a:lstStyle/>
          <a:p>
            <a:fld id="{5ABA21B9-6D6C-4BE2-AC5C-8F55E828BBA5}" type="slidenum">
              <a:rPr kumimoji="1" lang="ja-JP" altLang="en-US" smtClean="0"/>
              <a:t>3</a:t>
            </a:fld>
            <a:endParaRPr kumimoji="1" lang="ja-JP" altLang="en-US"/>
          </a:p>
        </p:txBody>
      </p:sp>
    </p:spTree>
    <p:extLst>
      <p:ext uri="{BB962C8B-B14F-4D97-AF65-F5344CB8AC3E}">
        <p14:creationId xmlns:p14="http://schemas.microsoft.com/office/powerpoint/2010/main" val="17286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Program Overview</a:t>
            </a:r>
            <a:r>
              <a:rPr kumimoji="1" lang="ja-JP" altLang="en-US" dirty="0"/>
              <a:t>＞</a:t>
            </a:r>
            <a:endParaRPr kumimoji="1" lang="en-US" altLang="ja-JP" dirty="0"/>
          </a:p>
          <a:p>
            <a:r>
              <a:rPr kumimoji="1" lang="en-US" altLang="ja-JP" dirty="0"/>
              <a:t>Cutting-edge facilities such as the Materials Research Center for Element Strategy and</a:t>
            </a:r>
            <a:r>
              <a:rPr kumimoji="1" lang="ja-JP" altLang="en-US" dirty="0"/>
              <a:t>　</a:t>
            </a:r>
            <a:r>
              <a:rPr kumimoji="1" lang="en-US" altLang="ja-JP" dirty="0"/>
              <a:t>the supercomputer TSUBAME, combined with the Institute’s collective strength, will allow TAC-MI students to acquire the following four attributes necessary to </a:t>
            </a:r>
            <a:r>
              <a:rPr kumimoji="1" lang="en-US" altLang="ja-JP" b="0" dirty="0"/>
              <a:t>become</a:t>
            </a:r>
            <a:r>
              <a:rPr kumimoji="1" lang="en-US" altLang="ja-JP" b="1" dirty="0"/>
              <a:t> multitalented individuals</a:t>
            </a:r>
            <a:r>
              <a:rPr kumimoji="1" lang="en-US" altLang="ja-JP" dirty="0"/>
              <a:t> , as well as experts in materials science and information science:</a:t>
            </a:r>
          </a:p>
          <a:p>
            <a:endParaRPr kumimoji="1" lang="en-US" altLang="ja-JP" dirty="0"/>
          </a:p>
          <a:p>
            <a:r>
              <a:rPr kumimoji="1" lang="en-US" altLang="ja-JP" dirty="0"/>
              <a:t>(1) </a:t>
            </a:r>
            <a:r>
              <a:rPr kumimoji="1" lang="en-US" altLang="ja-JP" b="1" dirty="0"/>
              <a:t>Creativity</a:t>
            </a:r>
            <a:r>
              <a:rPr kumimoji="1" lang="en-US" altLang="ja-JP" dirty="0"/>
              <a:t>: Ability to create methods and ideas involving materials science and information science</a:t>
            </a:r>
          </a:p>
          <a:p>
            <a:r>
              <a:rPr kumimoji="1" lang="en-US" altLang="ja-JP" dirty="0"/>
              <a:t>(2) </a:t>
            </a:r>
            <a:r>
              <a:rPr kumimoji="1" lang="en-US" altLang="ja-JP" b="1" dirty="0"/>
              <a:t>Broad perspective</a:t>
            </a:r>
            <a:r>
              <a:rPr kumimoji="1" lang="en-US" altLang="ja-JP" dirty="0"/>
              <a:t>: Ability to extract an essence by sifting through vast amounts of information, identify issues, and set goals</a:t>
            </a:r>
          </a:p>
          <a:p>
            <a:r>
              <a:rPr kumimoji="1" lang="en-US" altLang="ja-JP" dirty="0"/>
              <a:t>(3) </a:t>
            </a:r>
            <a:r>
              <a:rPr kumimoji="1" lang="en-US" altLang="ja-JP" b="1" dirty="0"/>
              <a:t>Practical ability</a:t>
            </a:r>
            <a:r>
              <a:rPr kumimoji="1" lang="en-US" altLang="ja-JP" dirty="0"/>
              <a:t>: Ability to design and manage projects, spiraling outward and expanding from the atomic or molecular level to social innovation</a:t>
            </a:r>
          </a:p>
          <a:p>
            <a:r>
              <a:rPr kumimoji="1" lang="en-US" altLang="ja-JP" dirty="0"/>
              <a:t>(4) </a:t>
            </a:r>
            <a:r>
              <a:rPr kumimoji="1" lang="en-US" altLang="ja-JP" b="1" dirty="0"/>
              <a:t>Global leadership</a:t>
            </a:r>
            <a:r>
              <a:rPr kumimoji="1" lang="en-US" altLang="ja-JP" dirty="0"/>
              <a:t>: Ability to lead a diverse team, and to take the initiative in setting and implementing visions on a global scale</a:t>
            </a:r>
          </a:p>
          <a:p>
            <a:endParaRPr kumimoji="1" lang="en-US" altLang="ja-JP" dirty="0"/>
          </a:p>
          <a:p>
            <a:r>
              <a:rPr kumimoji="1" lang="en-US" altLang="ja-JP" dirty="0"/>
              <a:t>The academy has designed 12</a:t>
            </a:r>
            <a:r>
              <a:rPr kumimoji="1" lang="ja-JP" altLang="en-US" dirty="0"/>
              <a:t> </a:t>
            </a:r>
            <a:r>
              <a:rPr kumimoji="1" lang="en-US" altLang="ja-JP" dirty="0"/>
              <a:t>educational modules to help students develop the desired attributes as </a:t>
            </a:r>
            <a:r>
              <a:rPr kumimoji="1" lang="en-US" altLang="ja-JP" b="1" dirty="0"/>
              <a:t>multitalented individuals.</a:t>
            </a:r>
            <a:endParaRPr kumimoji="1" lang="en-US" altLang="ja-JP" dirty="0"/>
          </a:p>
          <a:p>
            <a:endParaRPr kumimoji="1" lang="en-US" altLang="ja-JP" dirty="0"/>
          </a:p>
          <a:p>
            <a:r>
              <a:rPr kumimoji="1" lang="en-US" altLang="ja-JP" dirty="0"/>
              <a:t>In addition, we also offer the </a:t>
            </a:r>
            <a:r>
              <a:rPr kumimoji="1" lang="en-US" altLang="ja-JP" b="1" dirty="0"/>
              <a:t>TAC-MI Scholarship </a:t>
            </a:r>
            <a:r>
              <a:rPr kumimoji="1" lang="en-US" altLang="ja-JP" dirty="0"/>
              <a:t>and </a:t>
            </a:r>
            <a:r>
              <a:rPr kumimoji="1" lang="en-US" altLang="ja-JP" b="1" dirty="0"/>
              <a:t>RA</a:t>
            </a:r>
            <a:r>
              <a:rPr kumimoji="1" lang="en-US" altLang="ja-JP" dirty="0"/>
              <a:t> that helps TAC-MI students to be financially independent and allows them to concentrate on their studies.</a:t>
            </a:r>
          </a:p>
          <a:p>
            <a:endParaRPr kumimoji="1" lang="ja-JP" altLang="en-US" dirty="0"/>
          </a:p>
          <a:p>
            <a:r>
              <a:rPr kumimoji="1" lang="ja-JP" altLang="en-US" dirty="0"/>
              <a:t>＜</a:t>
            </a:r>
            <a:r>
              <a:rPr kumimoji="1" lang="en-US" altLang="ja-JP" b="0" dirty="0"/>
              <a:t>AY2022 Fall Semester Student Recruitment Briefing</a:t>
            </a:r>
            <a:r>
              <a:rPr kumimoji="1" lang="ja-JP" altLang="en-US" dirty="0"/>
              <a:t>＞</a:t>
            </a:r>
          </a:p>
          <a:p>
            <a:r>
              <a:rPr kumimoji="1" lang="en-US" altLang="ja-JP" dirty="0"/>
              <a:t>TAC-MI</a:t>
            </a:r>
            <a:r>
              <a:rPr kumimoji="1" lang="ja-JP" altLang="en-US" dirty="0"/>
              <a:t> </a:t>
            </a:r>
            <a:r>
              <a:rPr kumimoji="1" lang="en-US" altLang="ja-JP" dirty="0"/>
              <a:t>will begin recruiting students starting in Fall Semester 2022.</a:t>
            </a:r>
          </a:p>
          <a:p>
            <a:r>
              <a:rPr kumimoji="1" lang="en-US" altLang="ja-JP" b="1" dirty="0"/>
              <a:t>AY2022 Fall Semester Student Recruitment Briefing</a:t>
            </a:r>
            <a:r>
              <a:rPr kumimoji="1" lang="en-US" altLang="ja-JP" dirty="0"/>
              <a:t> will be held online.</a:t>
            </a:r>
          </a:p>
          <a:p>
            <a:r>
              <a:rPr kumimoji="1" lang="en-US" altLang="ja-JP" dirty="0"/>
              <a:t>If you wish to participate in it, please register from TAC-MI website.</a:t>
            </a:r>
            <a:endParaRPr kumimoji="1" lang="ja-JP" altLang="en-US" dirty="0"/>
          </a:p>
          <a:p>
            <a:endParaRPr kumimoji="1" lang="ja-JP" altLang="en-US" dirty="0"/>
          </a:p>
        </p:txBody>
      </p:sp>
      <p:sp>
        <p:nvSpPr>
          <p:cNvPr id="4" name="スライド番号プレースホルダー 3"/>
          <p:cNvSpPr>
            <a:spLocks noGrp="1"/>
          </p:cNvSpPr>
          <p:nvPr>
            <p:ph type="sldNum" sz="quarter" idx="10"/>
          </p:nvPr>
        </p:nvSpPr>
        <p:spPr/>
        <p:txBody>
          <a:bodyPr/>
          <a:lstStyle/>
          <a:p>
            <a:fld id="{5ABA21B9-6D6C-4BE2-AC5C-8F55E828BBA5}" type="slidenum">
              <a:rPr kumimoji="1" lang="ja-JP" altLang="en-US" smtClean="0"/>
              <a:t>4</a:t>
            </a:fld>
            <a:endParaRPr kumimoji="1" lang="ja-JP" altLang="en-US"/>
          </a:p>
        </p:txBody>
      </p:sp>
    </p:spTree>
    <p:extLst>
      <p:ext uri="{BB962C8B-B14F-4D97-AF65-F5344CB8AC3E}">
        <p14:creationId xmlns:p14="http://schemas.microsoft.com/office/powerpoint/2010/main" val="101842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b="0" i="0" kern="1200" dirty="0">
                <a:solidFill>
                  <a:schemeClr val="tx1"/>
                </a:solidFill>
                <a:effectLst/>
                <a:latin typeface="+mn-lt"/>
                <a:ea typeface="+mn-ea"/>
                <a:cs typeface="+mn-cs"/>
              </a:rPr>
              <a:t>Super Smart Society Promotion Consortium established in 2018 has built a next-generation education and research platform through tight collaboration with industry. </a:t>
            </a:r>
          </a:p>
          <a:p>
            <a:r>
              <a:rPr kumimoji="1" lang="en-US" altLang="ja-JP" sz="1200" b="0" i="0" kern="1200" dirty="0">
                <a:solidFill>
                  <a:schemeClr val="tx1"/>
                </a:solidFill>
                <a:effectLst/>
                <a:latin typeface="+mn-lt"/>
                <a:ea typeface="ＭＳ Ｐゴシック"/>
                <a:cs typeface="+mn-cs"/>
              </a:rPr>
              <a:t>The consortium provides all graduate students with opportunities to form interdisciplinary research teams on students’ own initiative, and work with consortium partners listed below having sufficient financial support. To this end, you are strongly encouraged to participate in Matching Workshop. The workshop matches the needs of the Consortium partners with the seeds of the research and human resources of students through mutual presentations and discussions. Actually, 18 matchings were formed in 2021 and some students are now conducting advanced researches with financial support from RA expenses. The next workshop is scheduled on </a:t>
            </a:r>
            <a:r>
              <a:rPr lang="en-US" altLang="ja-JP" dirty="0">
                <a:ea typeface="ＭＳ Ｐゴシック"/>
              </a:rPr>
              <a:t>June 8th and</a:t>
            </a:r>
            <a:r>
              <a:rPr kumimoji="1" lang="en-US" altLang="ja-JP" sz="1200" b="0" i="0" kern="1200" dirty="0">
                <a:solidFill>
                  <a:schemeClr val="tx1"/>
                </a:solidFill>
                <a:effectLst/>
                <a:latin typeface="+mn-lt"/>
                <a:ea typeface="ＭＳ Ｐゴシック"/>
                <a:cs typeface="+mn-cs"/>
              </a:rPr>
              <a:t> </a:t>
            </a:r>
            <a:r>
              <a:rPr lang="en-US" altLang="ja-JP" dirty="0">
                <a:ea typeface="ＭＳ Ｐゴシック"/>
              </a:rPr>
              <a:t>29th </a:t>
            </a:r>
            <a:r>
              <a:rPr kumimoji="1" lang="en-US" altLang="ja-JP" sz="1200" b="0" i="0" kern="1200" dirty="0">
                <a:solidFill>
                  <a:schemeClr val="tx1"/>
                </a:solidFill>
                <a:effectLst/>
                <a:latin typeface="+mn-lt"/>
                <a:ea typeface="ＭＳ Ｐゴシック"/>
                <a:cs typeface="+mn-cs"/>
              </a:rPr>
              <a:t>. All of you are eligible for attending. Please register on the web.</a:t>
            </a:r>
            <a:endParaRPr lang="en-US" altLang="ja-JP" sz="1200" b="0" i="0" kern="1200" dirty="0">
              <a:solidFill>
                <a:schemeClr val="tx1"/>
              </a:solidFill>
              <a:effectLst/>
              <a:latin typeface="+mn-lt"/>
              <a:ea typeface="ＭＳ Ｐゴシック"/>
              <a:cs typeface="Calibri"/>
            </a:endParaRPr>
          </a:p>
          <a:p>
            <a:endParaRPr lang="en-US" altLang="ja-JP" sz="1200" b="0" i="0" kern="1200" dirty="0">
              <a:solidFill>
                <a:schemeClr val="tx1"/>
              </a:solidFill>
              <a:effectLst/>
              <a:latin typeface="+mn-lt"/>
              <a:ea typeface="ＭＳ Ｐゴシック"/>
              <a:cs typeface="Calibri"/>
            </a:endParaRPr>
          </a:p>
        </p:txBody>
      </p:sp>
    </p:spTree>
    <p:extLst>
      <p:ext uri="{BB962C8B-B14F-4D97-AF65-F5344CB8AC3E}">
        <p14:creationId xmlns:p14="http://schemas.microsoft.com/office/powerpoint/2010/main" val="3208841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a:t>太字を読み上げて頂ければと思います。</a:t>
            </a:r>
          </a:p>
          <a:p>
            <a:endParaRPr kumimoji="1" lang="ja-JP" altLang="en-US" dirty="0"/>
          </a:p>
        </p:txBody>
      </p:sp>
    </p:spTree>
    <p:extLst>
      <p:ext uri="{BB962C8B-B14F-4D97-AF65-F5344CB8AC3E}">
        <p14:creationId xmlns:p14="http://schemas.microsoft.com/office/powerpoint/2010/main" val="330485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Tokyo Tech Academy of Energy and Informatics provides an excellent educational program for Multi-Scope </a:t>
            </a:r>
            <a:r>
              <a:rPr kumimoji="1" lang="ja-JP" altLang="en-US" dirty="0"/>
              <a:t>・</a:t>
            </a:r>
            <a:r>
              <a:rPr kumimoji="1" lang="en-US" altLang="ja-JP" dirty="0"/>
              <a:t>Energy WISE Professionals, </a:t>
            </a:r>
          </a:p>
          <a:p>
            <a:r>
              <a:rPr kumimoji="1" lang="en-US" altLang="ja-JP" dirty="0"/>
              <a:t>which is  an integrated Master’s and Doctoral program.</a:t>
            </a:r>
          </a:p>
          <a:p>
            <a:endParaRPr kumimoji="1" lang="en-US" altLang="ja-JP" dirty="0"/>
          </a:p>
          <a:p>
            <a:r>
              <a:rPr kumimoji="1" lang="en-US" altLang="ja-JP" dirty="0"/>
              <a:t>Along with progressing your research study, you will be able to become an expert who can design a groundbreaking energy society </a:t>
            </a:r>
          </a:p>
          <a:p>
            <a:r>
              <a:rPr kumimoji="1" lang="en-US" altLang="ja-JP" dirty="0"/>
              <a:t>and drive the forces of innovation by mastering our program. </a:t>
            </a:r>
          </a:p>
          <a:p>
            <a:endParaRPr kumimoji="1" lang="en-US" altLang="ja-JP" dirty="0"/>
          </a:p>
          <a:p>
            <a:r>
              <a:rPr kumimoji="1" lang="en-US" altLang="ja-JP" dirty="0"/>
              <a:t>New master’s students in 21AY fall can apply to our academy in 22AY Spring  enrollment.</a:t>
            </a:r>
          </a:p>
          <a:p>
            <a:r>
              <a:rPr kumimoji="1" lang="en-US" altLang="ja-JP" dirty="0"/>
              <a:t>After listening to our guidance, if you have any interests in our program, </a:t>
            </a:r>
          </a:p>
          <a:p>
            <a:r>
              <a:rPr kumimoji="1" lang="en-US" altLang="ja-JP" dirty="0"/>
              <a:t>please feel free to attend the briefing session for both new master’s and doctoral students held in late afternoon on April 7th.</a:t>
            </a:r>
          </a:p>
          <a:p>
            <a:endParaRPr kumimoji="1" lang="en-US" altLang="ja-JP" dirty="0"/>
          </a:p>
          <a:p>
            <a:r>
              <a:rPr kumimoji="1" lang="en-US" altLang="ja-JP" dirty="0"/>
              <a:t>Now, we will show you the outline of our program. </a:t>
            </a:r>
          </a:p>
          <a:p>
            <a:r>
              <a:rPr kumimoji="1" lang="ja-JP" altLang="en-US" dirty="0"/>
              <a:t>（</a:t>
            </a:r>
            <a:r>
              <a:rPr kumimoji="1" lang="en-US" altLang="ja-JP" dirty="0"/>
              <a:t>Next page</a:t>
            </a:r>
            <a:r>
              <a:rPr kumimoji="1" lang="ja-JP" altLang="en-US" dirty="0"/>
              <a:t>）</a:t>
            </a:r>
            <a:endParaRPr kumimoji="1" lang="en-US" altLang="ja-JP" dirty="0"/>
          </a:p>
          <a:p>
            <a:endParaRPr kumimoji="1" lang="en-US" altLang="ja-JP" dirty="0"/>
          </a:p>
          <a:p>
            <a:r>
              <a:rPr kumimoji="1" lang="en-US" altLang="ja-JP" dirty="0"/>
              <a:t>												</a:t>
            </a:r>
            <a:endParaRPr kumimoji="1" lang="ja-JP" altLang="en-US" dirty="0"/>
          </a:p>
        </p:txBody>
      </p:sp>
    </p:spTree>
    <p:extLst>
      <p:ext uri="{BB962C8B-B14F-4D97-AF65-F5344CB8AC3E}">
        <p14:creationId xmlns:p14="http://schemas.microsoft.com/office/powerpoint/2010/main" val="409885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71600" y="1143000"/>
            <a:ext cx="4114800" cy="3086100"/>
          </a:xfrm>
        </p:spPr>
      </p:sp>
      <p:sp>
        <p:nvSpPr>
          <p:cNvPr id="3" name="ノート プレースホルダー 2"/>
          <p:cNvSpPr>
            <a:spLocks noGrp="1"/>
          </p:cNvSpPr>
          <p:nvPr>
            <p:ph type="body" idx="1"/>
          </p:nvPr>
        </p:nvSpPr>
        <p:spPr/>
        <p:txBody>
          <a:bodyPr/>
          <a:lstStyle/>
          <a:p>
            <a:r>
              <a:rPr kumimoji="1" lang="en-US" altLang="ja-JP" dirty="0"/>
              <a:t>Currently, world trend goes toward low-carbon and decarbonized energy society.</a:t>
            </a:r>
          </a:p>
          <a:p>
            <a:r>
              <a:rPr kumimoji="1" lang="en-US" altLang="ja-JP" dirty="0"/>
              <a:t>To implement such society, we need professionals who have diverse capabilities </a:t>
            </a:r>
          </a:p>
          <a:p>
            <a:r>
              <a:rPr kumimoji="1" lang="en-US" altLang="ja-JP" dirty="0"/>
              <a:t>such as having deep knowledge of energy, utilizing informatic science and being versed in economy and policy making. </a:t>
            </a:r>
          </a:p>
          <a:p>
            <a:endParaRPr kumimoji="1" lang="en-US" altLang="ja-JP" dirty="0"/>
          </a:p>
          <a:p>
            <a:r>
              <a:rPr kumimoji="1" lang="en-US" altLang="ja-JP" dirty="0"/>
              <a:t>Our academy provides a curriculum for mastering such capabilities </a:t>
            </a:r>
          </a:p>
          <a:p>
            <a:r>
              <a:rPr kumimoji="1" lang="en-US" altLang="ja-JP" dirty="0"/>
              <a:t> to train students who will become professional leading the formulation of new social and industrial platforms.</a:t>
            </a:r>
          </a:p>
          <a:p>
            <a:pPr defTabSz="815843" fontAlgn="base">
              <a:spcBef>
                <a:spcPct val="0"/>
              </a:spcBef>
              <a:spcAft>
                <a:spcPct val="0"/>
              </a:spcAft>
              <a:defRPr/>
            </a:pPr>
            <a:r>
              <a:rPr lang="en-US" altLang="ja-JP" sz="1200" dirty="0">
                <a:solidFill>
                  <a:prstClr val="black"/>
                </a:solidFill>
                <a:latin typeface="Verdana" panose="020B0604030504040204" pitchFamily="34" charset="0"/>
                <a:ea typeface="Verdana" panose="020B0604030504040204" pitchFamily="34" charset="0"/>
              </a:rPr>
              <a:t>We cultivate </a:t>
            </a:r>
            <a:r>
              <a:rPr lang="en-US" altLang="ja-JP" sz="1200" dirty="0">
                <a:solidFill>
                  <a:srgbClr val="FF0000"/>
                </a:solidFill>
                <a:latin typeface="Verdana" panose="020B0604030504040204" pitchFamily="34" charset="0"/>
                <a:ea typeface="Verdana" panose="020B0604030504040204" pitchFamily="34" charset="0"/>
              </a:rPr>
              <a:t>“3 scopes” </a:t>
            </a:r>
            <a:r>
              <a:rPr lang="en-US" altLang="ja-JP" sz="1200" dirty="0">
                <a:solidFill>
                  <a:prstClr val="black"/>
                </a:solidFill>
                <a:latin typeface="Verdana" panose="020B0604030504040204" pitchFamily="34" charset="0"/>
                <a:ea typeface="Verdana" panose="020B0604030504040204" pitchFamily="34" charset="0"/>
              </a:rPr>
              <a:t>by </a:t>
            </a:r>
            <a:r>
              <a:rPr lang="en-US" altLang="ja-JP" sz="1200" dirty="0">
                <a:solidFill>
                  <a:srgbClr val="FF0000"/>
                </a:solidFill>
                <a:latin typeface="Verdana" panose="020B0604030504040204" pitchFamily="34" charset="0"/>
                <a:ea typeface="Verdana" panose="020B0604030504040204" pitchFamily="34" charset="0"/>
              </a:rPr>
              <a:t>“4 course groups” </a:t>
            </a:r>
            <a:r>
              <a:rPr lang="en-US" altLang="ja-JP" sz="1200" dirty="0">
                <a:solidFill>
                  <a:prstClr val="black"/>
                </a:solidFill>
                <a:latin typeface="Verdana" panose="020B0604030504040204" pitchFamily="34" charset="0"/>
                <a:ea typeface="Verdana" panose="020B0604030504040204" pitchFamily="34" charset="0"/>
              </a:rPr>
              <a:t>collaborating with “</a:t>
            </a:r>
            <a:r>
              <a:rPr lang="en-US" altLang="ja-JP" sz="1200" dirty="0" err="1">
                <a:solidFill>
                  <a:prstClr val="black"/>
                </a:solidFill>
                <a:latin typeface="Verdana" panose="020B0604030504040204" pitchFamily="34" charset="0"/>
                <a:ea typeface="Verdana" panose="020B0604030504040204" pitchFamily="34" charset="0"/>
              </a:rPr>
              <a:t>InfoSy</a:t>
            </a:r>
            <a:r>
              <a:rPr lang="en-US" altLang="ja-JP" sz="1200" b="1" dirty="0" err="1">
                <a:solidFill>
                  <a:prstClr val="black"/>
                </a:solidFill>
                <a:latin typeface="Verdana" panose="020B0604030504040204" pitchFamily="34" charset="0"/>
                <a:ea typeface="Verdana" panose="020B0604030504040204" pitchFamily="34" charset="0"/>
              </a:rPr>
              <a:t>Energy</a:t>
            </a:r>
            <a:r>
              <a:rPr lang="en-US" altLang="ja-JP" sz="1200" dirty="0">
                <a:solidFill>
                  <a:prstClr val="black"/>
                </a:solidFill>
                <a:latin typeface="Verdana" panose="020B0604030504040204" pitchFamily="34" charset="0"/>
                <a:ea typeface="Verdana" panose="020B0604030504040204" pitchFamily="34" charset="0"/>
              </a:rPr>
              <a:t> Research and Education Consortium”.</a:t>
            </a:r>
            <a:endParaRPr kumimoji="1" lang="en-US" altLang="ja-JP" dirty="0"/>
          </a:p>
          <a:p>
            <a:endParaRPr kumimoji="1" lang="en-US" altLang="ja-JP" dirty="0"/>
          </a:p>
          <a:p>
            <a:r>
              <a:rPr kumimoji="1" lang="en-US" altLang="ja-JP" dirty="0"/>
              <a:t>Firstly, students will master “Scientific Principle of Energy” which is the core of our program, </a:t>
            </a:r>
          </a:p>
          <a:p>
            <a:r>
              <a:rPr kumimoji="1" lang="en-US" altLang="ja-JP" dirty="0"/>
              <a:t>“Big-Data Science” which is a state-of-the-art genre such as AI analysis and </a:t>
            </a:r>
          </a:p>
          <a:p>
            <a:r>
              <a:rPr kumimoji="1" lang="en-US" altLang="ja-JP" dirty="0"/>
              <a:t>“Social Design” which is the knowledge for analyzing current situation of our society, </a:t>
            </a:r>
          </a:p>
          <a:p>
            <a:r>
              <a:rPr kumimoji="1" lang="en-US" altLang="ja-JP" dirty="0"/>
              <a:t>designing a future society and leading a future society. </a:t>
            </a:r>
          </a:p>
          <a:p>
            <a:endParaRPr kumimoji="1" lang="en-US" altLang="ja-JP" dirty="0"/>
          </a:p>
          <a:p>
            <a:r>
              <a:rPr kumimoji="1" lang="en-US" altLang="ja-JP" dirty="0"/>
              <a:t>Next step will be the stage where students can experience the frontline of the your major </a:t>
            </a:r>
          </a:p>
          <a:p>
            <a:r>
              <a:rPr kumimoji="1" lang="en-US" altLang="ja-JP" dirty="0"/>
              <a:t>with world’s top universities and companies so that they will be able to construct </a:t>
            </a:r>
          </a:p>
          <a:p>
            <a:r>
              <a:rPr kumimoji="1" lang="en-US" altLang="ja-JP" dirty="0"/>
              <a:t>your own network with them globally.</a:t>
            </a:r>
          </a:p>
          <a:p>
            <a:endParaRPr kumimoji="1" lang="en-US" altLang="ja-JP" dirty="0"/>
          </a:p>
          <a:p>
            <a:r>
              <a:rPr kumimoji="1" lang="en-US" altLang="ja-JP" dirty="0"/>
              <a:t>In addition, you can learn the latest studies from leading professionals in the specific field.</a:t>
            </a:r>
          </a:p>
          <a:p>
            <a:endParaRPr kumimoji="1" lang="en-US" altLang="ja-JP" dirty="0"/>
          </a:p>
          <a:p>
            <a:r>
              <a:rPr kumimoji="1" lang="en-US" altLang="ja-JP" dirty="0"/>
              <a:t>After completion of our curriculum, you will become a professional to lead the new energy society of the future </a:t>
            </a:r>
          </a:p>
          <a:p>
            <a:r>
              <a:rPr kumimoji="1" lang="en-US" altLang="ja-JP" dirty="0"/>
              <a:t>in expected scenes such as venture companies, a new business department in a company and universities and research institutions.</a:t>
            </a:r>
          </a:p>
          <a:p>
            <a:endParaRPr kumimoji="1" lang="en-US" altLang="ja-JP" dirty="0"/>
          </a:p>
          <a:p>
            <a:pPr defTabSz="923178">
              <a:defRPr/>
            </a:pPr>
            <a:r>
              <a:rPr kumimoji="1" lang="en-US" altLang="ja-JP" dirty="0"/>
              <a:t>Here is a condition to enroll in our academy that students will go on doctoral program.</a:t>
            </a:r>
          </a:p>
          <a:p>
            <a:pPr defTabSz="923178">
              <a:defRPr/>
            </a:pPr>
            <a:endParaRPr kumimoji="1" lang="en-US" altLang="ja-JP" dirty="0"/>
          </a:p>
          <a:p>
            <a:pPr defTabSz="923178">
              <a:defRPr/>
            </a:pPr>
            <a:r>
              <a:rPr kumimoji="1" lang="en-US" altLang="ja-JP" dirty="0"/>
              <a:t>We have a financial aid system for doctoral students of our academy to be financially independent </a:t>
            </a:r>
          </a:p>
          <a:p>
            <a:pPr defTabSz="923178">
              <a:defRPr/>
            </a:pPr>
            <a:r>
              <a:rPr kumimoji="1" lang="en-US" altLang="ja-JP" dirty="0"/>
              <a:t>and concentrate your research study.</a:t>
            </a:r>
          </a:p>
          <a:p>
            <a:endParaRPr kumimoji="1" lang="en-US" altLang="ja-JP" dirty="0"/>
          </a:p>
          <a:p>
            <a:r>
              <a:rPr kumimoji="1" lang="en-US" altLang="ja-JP" dirty="0"/>
              <a:t>If you consider going on a doctoral program, please remind of enrollment in our academy as well.</a:t>
            </a:r>
          </a:p>
          <a:p>
            <a:r>
              <a:rPr kumimoji="1" lang="en-US" altLang="ja-JP" dirty="0"/>
              <a:t>For the rest of them, it might be worthy to think of enrolling in our academy to improve the social value of your research.</a:t>
            </a:r>
          </a:p>
          <a:p>
            <a:endParaRPr kumimoji="1" lang="en-US" altLang="ja-JP" dirty="0"/>
          </a:p>
          <a:p>
            <a:r>
              <a:rPr kumimoji="1" lang="en-US" altLang="ja-JP" dirty="0"/>
              <a:t>We are looking forward to you registering to our academy.</a:t>
            </a:r>
          </a:p>
          <a:p>
            <a:endParaRPr kumimoji="1" lang="ja-JP" altLang="en-US" dirty="0"/>
          </a:p>
        </p:txBody>
      </p:sp>
    </p:spTree>
    <p:extLst>
      <p:ext uri="{BB962C8B-B14F-4D97-AF65-F5344CB8AC3E}">
        <p14:creationId xmlns:p14="http://schemas.microsoft.com/office/powerpoint/2010/main" val="1599069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90F3A15-A20A-49F4-8612-2DAB50A7A4BB}"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687158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15AFB6B-01F3-4676-8E89-67135EE52FFE}"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3756991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E20553C-8917-4C30-A676-09B17B484816}"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227313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6" name="テキスト ボックス 5"/>
          <p:cNvSpPr txBox="1"/>
          <p:nvPr userDrawn="1"/>
        </p:nvSpPr>
        <p:spPr>
          <a:xfrm>
            <a:off x="7684805" y="6542424"/>
            <a:ext cx="1409582" cy="246221"/>
          </a:xfrm>
          <a:prstGeom prst="rect">
            <a:avLst/>
          </a:prstGeom>
          <a:noFill/>
        </p:spPr>
        <p:txBody>
          <a:bodyPr wrap="square" rtlCol="0">
            <a:spAutoFit/>
          </a:bodyPr>
          <a:lstStyle/>
          <a:p>
            <a:pPr algn="r"/>
            <a:fld id="{8BA50868-C88D-6B49-8F6F-2FC5D73B70AB}" type="slidenum">
              <a:rPr kumimoji="1" lang="ja-JP" altLang="en-US" sz="1000" b="0" i="0" smtClean="0">
                <a:latin typeface="Times New Roman"/>
                <a:cs typeface="Times New Roman"/>
              </a:rPr>
              <a:pPr algn="r"/>
              <a:t>‹#›</a:t>
            </a:fld>
            <a:endParaRPr kumimoji="1" lang="ja-JP" altLang="en-US" sz="1000" b="0" i="0">
              <a:latin typeface="Times New Roman"/>
              <a:cs typeface="Times New Roman"/>
            </a:endParaRPr>
          </a:p>
        </p:txBody>
      </p:sp>
      <p:sp>
        <p:nvSpPr>
          <p:cNvPr id="4" name="正方形/長方形 3"/>
          <p:cNvSpPr/>
          <p:nvPr userDrawn="1"/>
        </p:nvSpPr>
        <p:spPr>
          <a:xfrm>
            <a:off x="0" y="0"/>
            <a:ext cx="9144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7" name="図 6" descr="flogs.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33887" y="0"/>
            <a:ext cx="594355" cy="784253"/>
          </a:xfrm>
          <a:prstGeom prst="rect">
            <a:avLst/>
          </a:prstGeom>
        </p:spPr>
      </p:pic>
    </p:spTree>
    <p:extLst>
      <p:ext uri="{BB962C8B-B14F-4D97-AF65-F5344CB8AC3E}">
        <p14:creationId xmlns:p14="http://schemas.microsoft.com/office/powerpoint/2010/main" val="4189019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0B1E6B1-5A1F-42D6-BF8C-206CB43C6C5E}"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384783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E7D31C2-DB7E-4BDB-93E0-E7CF4D600D8E}" type="datetime1">
              <a:rPr kumimoji="1" lang="ja-JP" altLang="en-US" smtClean="0"/>
              <a:t>2022/3/23</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642561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7E64A66-0916-4144-9041-893E4006AAB0}" type="datetime1">
              <a:rPr kumimoji="1" lang="ja-JP" altLang="en-US" smtClean="0"/>
              <a:t>2022/3/23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4024856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23A585F-EC3C-4709-B25B-534476E304F8}" type="datetime1">
              <a:rPr kumimoji="1" lang="ja-JP" altLang="en-US" smtClean="0"/>
              <a:t>2022/3/23</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3539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769E5842-86D9-4096-B4E0-3F724007E077}" type="datetime1">
              <a:rPr kumimoji="1" lang="ja-JP" altLang="en-US" smtClean="0"/>
              <a:t>2022/3/23</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1430017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6481D71-EAAE-425A-B1B0-CA367C581A88}" type="datetime1">
              <a:rPr kumimoji="1" lang="ja-JP" altLang="en-US" smtClean="0"/>
              <a:t>2022/3/23</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247056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A8782AA-CE93-4A86-8A6F-23A95DD5C4F2}" type="datetime1">
              <a:rPr kumimoji="1" lang="ja-JP" altLang="en-US" smtClean="0"/>
              <a:t>2022/3/23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2598080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45628045-024B-4EE7-8934-3CE1C6922C95}" type="datetime1">
              <a:rPr kumimoji="1" lang="ja-JP" altLang="en-US" smtClean="0"/>
              <a:t>2022/3/23</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110006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18DD36-F9C9-4886-AAD2-CBC742FC8540}" type="datetime1">
              <a:rPr kumimoji="1" lang="ja-JP" altLang="en-US" smtClean="0"/>
              <a:t>2022/3/23</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55648-DF5C-4FFD-B5B9-D6FE96915D4F}" type="slidenum">
              <a:rPr kumimoji="1" lang="ja-JP" altLang="en-US" smtClean="0"/>
              <a:pPr/>
              <a:t>‹#›</a:t>
            </a:fld>
            <a:endParaRPr kumimoji="1" lang="ja-JP" altLang="en-US"/>
          </a:p>
        </p:txBody>
      </p:sp>
    </p:spTree>
    <p:extLst>
      <p:ext uri="{BB962C8B-B14F-4D97-AF65-F5344CB8AC3E}">
        <p14:creationId xmlns:p14="http://schemas.microsoft.com/office/powerpoint/2010/main" val="1857411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tac-mi.titech.ac.jp/pdf/hakasenosusume.pdf"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hyperlink" Target="https://www.tac-mi.titech.ac.jp/en/event/ay2022fall-briefin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wm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6.xml"/><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jpe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5" Type="http://schemas.openxmlformats.org/officeDocument/2006/relationships/image" Target="../media/image4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 Id="rId1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68B8BD0-0A1E-47CB-8A63-0EDF9E0994B2}"/>
              </a:ext>
            </a:extLst>
          </p:cNvPr>
          <p:cNvSpPr/>
          <p:nvPr/>
        </p:nvSpPr>
        <p:spPr>
          <a:xfrm>
            <a:off x="1246752" y="161967"/>
            <a:ext cx="5539167" cy="630942"/>
          </a:xfrm>
          <a:prstGeom prst="rect">
            <a:avLst/>
          </a:prstGeom>
        </p:spPr>
        <p:txBody>
          <a:bodyPr wrap="square">
            <a:spAutoFit/>
          </a:bodyPr>
          <a:lstStyle/>
          <a:p>
            <a:r>
              <a:rPr lang="ja-JP" altLang="en-US" sz="3500"/>
              <a:t>　</a:t>
            </a:r>
            <a:r>
              <a:rPr lang="en-US" altLang="ja-JP" sz="3500"/>
              <a:t> </a:t>
            </a:r>
            <a:r>
              <a:rPr lang="en-US" altLang="ja-JP" sz="3500" b="1">
                <a:solidFill>
                  <a:srgbClr val="002060"/>
                </a:solidFill>
              </a:rPr>
              <a:t>Pursuing Doctoral</a:t>
            </a:r>
            <a:r>
              <a:rPr lang="ja-JP" altLang="en-US" sz="3500" b="1">
                <a:solidFill>
                  <a:srgbClr val="002060"/>
                </a:solidFill>
              </a:rPr>
              <a:t> </a:t>
            </a:r>
            <a:r>
              <a:rPr lang="en-US" altLang="ja-JP" sz="3500" b="1">
                <a:solidFill>
                  <a:srgbClr val="002060"/>
                </a:solidFill>
              </a:rPr>
              <a:t>Studies</a:t>
            </a:r>
            <a:endParaRPr lang="ja-JP" altLang="en-US" sz="3500" b="1">
              <a:solidFill>
                <a:srgbClr val="002060"/>
              </a:solidFill>
            </a:endParaRPr>
          </a:p>
        </p:txBody>
      </p:sp>
      <p:sp>
        <p:nvSpPr>
          <p:cNvPr id="3" name="四角形: 角を丸くする 2">
            <a:extLst>
              <a:ext uri="{FF2B5EF4-FFF2-40B4-BE49-F238E27FC236}">
                <a16:creationId xmlns:a16="http://schemas.microsoft.com/office/drawing/2014/main" id="{4E44F0C4-39D4-435E-826A-328EE0EF026D}"/>
              </a:ext>
            </a:extLst>
          </p:cNvPr>
          <p:cNvSpPr/>
          <p:nvPr/>
        </p:nvSpPr>
        <p:spPr>
          <a:xfrm>
            <a:off x="0" y="876262"/>
            <a:ext cx="9144000" cy="2287514"/>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7B895CA-AE7B-4ACF-BDDF-3038BD3B4DFA}"/>
              </a:ext>
            </a:extLst>
          </p:cNvPr>
          <p:cNvSpPr/>
          <p:nvPr/>
        </p:nvSpPr>
        <p:spPr>
          <a:xfrm>
            <a:off x="203041" y="1172568"/>
            <a:ext cx="8903562" cy="2067233"/>
          </a:xfrm>
          <a:prstGeom prst="rect">
            <a:avLst/>
          </a:prstGeom>
        </p:spPr>
        <p:txBody>
          <a:bodyPr wrap="square">
            <a:spAutoFit/>
          </a:bodyPr>
          <a:lstStyle/>
          <a:p>
            <a:pPr marL="342900" indent="-342900">
              <a:lnSpc>
                <a:spcPts val="2200"/>
              </a:lnSpc>
              <a:buClr>
                <a:srgbClr val="0432FF"/>
              </a:buClr>
              <a:buFont typeface="Wingdings" panose="05000000000000000000" pitchFamily="2" charset="2"/>
              <a:buChar char="n"/>
            </a:pPr>
            <a:r>
              <a:rPr lang="en-US" altLang="ja-JP" dirty="0"/>
              <a:t>Developing your </a:t>
            </a:r>
            <a:r>
              <a:rPr lang="en-US" altLang="ja-JP" b="1" dirty="0">
                <a:solidFill>
                  <a:srgbClr val="5D5DFF"/>
                </a:solidFill>
              </a:rPr>
              <a:t>logical thinking, critical thinking ,and problem-solving skills</a:t>
            </a:r>
            <a:r>
              <a:rPr lang="en-US" altLang="ja-JP" dirty="0"/>
              <a:t>, and enabling you to understand </a:t>
            </a:r>
            <a:r>
              <a:rPr lang="en-US" altLang="ja-JP" b="1" dirty="0">
                <a:solidFill>
                  <a:srgbClr val="5D5DFF"/>
                </a:solidFill>
              </a:rPr>
              <a:t>the process of creating new value</a:t>
            </a:r>
          </a:p>
          <a:p>
            <a:pPr marL="342900" indent="-342900">
              <a:lnSpc>
                <a:spcPts val="2200"/>
              </a:lnSpc>
              <a:buClr>
                <a:srgbClr val="0432FF"/>
              </a:buClr>
              <a:buFont typeface="Wingdings" panose="05000000000000000000" pitchFamily="2" charset="2"/>
              <a:buChar char="n"/>
            </a:pPr>
            <a:r>
              <a:rPr lang="en-US" altLang="ja-JP" dirty="0"/>
              <a:t>Training your creativity, while providing the </a:t>
            </a:r>
            <a:r>
              <a:rPr lang="en-US" altLang="ja-JP" b="1" dirty="0">
                <a:solidFill>
                  <a:srgbClr val="5D5DFF"/>
                </a:solidFill>
              </a:rPr>
              <a:t>enjoyment of research </a:t>
            </a:r>
            <a:r>
              <a:rPr lang="en-US" altLang="ja-JP" dirty="0"/>
              <a:t>and a </a:t>
            </a:r>
            <a:r>
              <a:rPr lang="en-US" altLang="ja-JP" b="1" dirty="0">
                <a:solidFill>
                  <a:srgbClr val="5D5DFF"/>
                </a:solidFill>
              </a:rPr>
              <a:t>broad perspective</a:t>
            </a:r>
            <a:r>
              <a:rPr lang="en-US" altLang="ja-JP" dirty="0"/>
              <a:t> on technology in relation to society</a:t>
            </a:r>
          </a:p>
          <a:p>
            <a:pPr marL="342900" indent="-342900">
              <a:lnSpc>
                <a:spcPts val="2200"/>
              </a:lnSpc>
              <a:buClr>
                <a:srgbClr val="0432FF"/>
              </a:buClr>
              <a:buFont typeface="Wingdings" panose="05000000000000000000" pitchFamily="2" charset="2"/>
              <a:buChar char="n"/>
            </a:pPr>
            <a:r>
              <a:rPr lang="en-US" altLang="ja-JP" dirty="0"/>
              <a:t>Helping you gain self-confidence to </a:t>
            </a:r>
            <a:r>
              <a:rPr lang="en-US" altLang="ja-JP" b="1" dirty="0">
                <a:solidFill>
                  <a:srgbClr val="5D5DFF"/>
                </a:solidFill>
              </a:rPr>
              <a:t>work independently </a:t>
            </a:r>
            <a:r>
              <a:rPr lang="en-US" altLang="ja-JP" dirty="0"/>
              <a:t>regardless of field, a </a:t>
            </a:r>
            <a:r>
              <a:rPr lang="en-US" altLang="ja-JP" b="1" dirty="0">
                <a:solidFill>
                  <a:srgbClr val="5D5DFF"/>
                </a:solidFill>
              </a:rPr>
              <a:t>wider range of career path options</a:t>
            </a:r>
            <a:r>
              <a:rPr lang="en-US" altLang="ja-JP" dirty="0"/>
              <a:t>, and greater chances of finding satisfying and rewarding jobs and success.</a:t>
            </a:r>
            <a:r>
              <a:rPr lang="en-US" altLang="ja-JP"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 </a:t>
            </a:r>
            <a:endParaRPr lang="ja-JP" altLang="en-US" dirty="0"/>
          </a:p>
        </p:txBody>
      </p:sp>
      <p:sp>
        <p:nvSpPr>
          <p:cNvPr id="5" name="四角形: 角を丸くする 4">
            <a:extLst>
              <a:ext uri="{FF2B5EF4-FFF2-40B4-BE49-F238E27FC236}">
                <a16:creationId xmlns:a16="http://schemas.microsoft.com/office/drawing/2014/main" id="{AE71C1D4-1977-4199-9EE5-71D3927657DF}"/>
              </a:ext>
            </a:extLst>
          </p:cNvPr>
          <p:cNvSpPr/>
          <p:nvPr/>
        </p:nvSpPr>
        <p:spPr>
          <a:xfrm>
            <a:off x="0" y="3247129"/>
            <a:ext cx="9144000" cy="306829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2AADE53-FBB1-4891-A4C2-15890124EBA8}"/>
              </a:ext>
            </a:extLst>
          </p:cNvPr>
          <p:cNvSpPr/>
          <p:nvPr/>
        </p:nvSpPr>
        <p:spPr>
          <a:xfrm>
            <a:off x="203041" y="6343681"/>
            <a:ext cx="8545661" cy="523220"/>
          </a:xfrm>
          <a:prstGeom prst="rect">
            <a:avLst/>
          </a:prstGeom>
        </p:spPr>
        <p:txBody>
          <a:bodyPr wrap="square">
            <a:spAutoFit/>
          </a:bodyPr>
          <a:lstStyle/>
          <a:p>
            <a:r>
              <a:rPr lang="en-US" altLang="ja-JP" sz="1400" dirty="0"/>
              <a:t>Related information:</a:t>
            </a:r>
            <a:r>
              <a:rPr lang="ja-JP" altLang="en-US" sz="1400" dirty="0"/>
              <a:t>　「博士」 の</a:t>
            </a:r>
            <a:r>
              <a:rPr lang="ja-JP" altLang="en-US" sz="1400" dirty="0" err="1"/>
              <a:t>すゝめ</a:t>
            </a:r>
            <a:r>
              <a:rPr lang="en-US" altLang="ja-JP" sz="1400" dirty="0"/>
              <a:t>*  </a:t>
            </a:r>
            <a:r>
              <a:rPr lang="en-US" altLang="ja-JP" sz="1400" dirty="0">
                <a:hlinkClick r:id="rId3"/>
              </a:rPr>
              <a:t>https://www.tac-mi.titech.ac.jp/pdf/hakasenosusume.pdf</a:t>
            </a:r>
            <a:endParaRPr lang="en-US" altLang="ja-JP" sz="1400" dirty="0"/>
          </a:p>
          <a:p>
            <a:pPr algn="r"/>
            <a:r>
              <a:rPr lang="en-US" altLang="ja-JP" sz="1400" dirty="0"/>
              <a:t>* Roughly translated as “Benefits of earning doctoral degrees”</a:t>
            </a:r>
            <a:endParaRPr lang="ja-JP" altLang="en-US" sz="1400" dirty="0"/>
          </a:p>
        </p:txBody>
      </p:sp>
      <p:sp>
        <p:nvSpPr>
          <p:cNvPr id="7" name="正方形/長方形 6">
            <a:extLst>
              <a:ext uri="{FF2B5EF4-FFF2-40B4-BE49-F238E27FC236}">
                <a16:creationId xmlns:a16="http://schemas.microsoft.com/office/drawing/2014/main" id="{82B3DA40-DFA2-4E25-B83A-98F49D1F88F4}"/>
              </a:ext>
            </a:extLst>
          </p:cNvPr>
          <p:cNvSpPr/>
          <p:nvPr/>
        </p:nvSpPr>
        <p:spPr>
          <a:xfrm>
            <a:off x="318895" y="3304275"/>
            <a:ext cx="5635859" cy="333168"/>
          </a:xfrm>
          <a:prstGeom prst="rect">
            <a:avLst/>
          </a:prstGeom>
          <a:solidFill>
            <a:schemeClr val="accent1">
              <a:lumMod val="20000"/>
              <a:lumOff val="80000"/>
            </a:schemeClr>
          </a:solidFill>
        </p:spPr>
        <p:txBody>
          <a:bodyPr wrap="square">
            <a:spAutoFit/>
          </a:bodyPr>
          <a:lstStyle/>
          <a:p>
            <a:pPr lvl="0" eaLnBrk="0" fontAlgn="base" hangingPunct="0">
              <a:lnSpc>
                <a:spcPts val="1800"/>
              </a:lnSpc>
              <a:spcBef>
                <a:spcPct val="0"/>
              </a:spcBef>
              <a:spcAft>
                <a:spcPct val="0"/>
              </a:spcAft>
            </a:pPr>
            <a:r>
              <a:rPr lang="ja-JP" altLang="ja-JP" sz="2000" b="1"/>
              <a:t>Changes</a:t>
            </a:r>
            <a:r>
              <a:rPr kumimoji="0" lang="ja-JP" altLang="ja-JP" sz="2000" b="1">
                <a:solidFill>
                  <a:srgbClr val="202124"/>
                </a:solidFill>
                <a:ea typeface="inherit"/>
              </a:rPr>
              <a:t> </a:t>
            </a:r>
            <a:r>
              <a:rPr kumimoji="0" lang="en-US" altLang="ja-JP" sz="2000" b="1">
                <a:solidFill>
                  <a:srgbClr val="202124"/>
                </a:solidFill>
                <a:ea typeface="inherit"/>
              </a:rPr>
              <a:t>in the perception of doctoral degrees</a:t>
            </a:r>
            <a:endParaRPr kumimoji="0" lang="ja-JP" altLang="ja-JP" sz="2000" b="1"/>
          </a:p>
        </p:txBody>
      </p:sp>
      <p:sp>
        <p:nvSpPr>
          <p:cNvPr id="8" name="正方形/長方形 7">
            <a:extLst>
              <a:ext uri="{FF2B5EF4-FFF2-40B4-BE49-F238E27FC236}">
                <a16:creationId xmlns:a16="http://schemas.microsoft.com/office/drawing/2014/main" id="{FD4C446F-C376-4453-840D-0988F942EAFE}"/>
              </a:ext>
            </a:extLst>
          </p:cNvPr>
          <p:cNvSpPr/>
          <p:nvPr/>
        </p:nvSpPr>
        <p:spPr>
          <a:xfrm>
            <a:off x="203041" y="3610304"/>
            <a:ext cx="6052757" cy="2657138"/>
          </a:xfrm>
          <a:prstGeom prst="rect">
            <a:avLst/>
          </a:prstGeom>
        </p:spPr>
        <p:txBody>
          <a:bodyPr wrap="square">
            <a:spAutoFit/>
          </a:bodyPr>
          <a:lstStyle/>
          <a:p>
            <a:pPr>
              <a:lnSpc>
                <a:spcPts val="2000"/>
              </a:lnSpc>
            </a:pPr>
            <a:r>
              <a:rPr lang="en-US" altLang="ja-JP" sz="1700" dirty="0"/>
              <a:t>   With the goal of </a:t>
            </a:r>
            <a:r>
              <a:rPr lang="en-US" altLang="ja-JP" sz="1700" b="1" dirty="0">
                <a:solidFill>
                  <a:srgbClr val="5D5DFF"/>
                </a:solidFill>
              </a:rPr>
              <a:t>taking advantage of scientific and technological progress</a:t>
            </a:r>
            <a:r>
              <a:rPr lang="en-US" altLang="ja-JP" sz="1700" dirty="0"/>
              <a:t>, and </a:t>
            </a:r>
            <a:r>
              <a:rPr lang="en-US" altLang="ja-JP" sz="1700" b="1" dirty="0">
                <a:solidFill>
                  <a:srgbClr val="5D5DFF"/>
                </a:solidFill>
              </a:rPr>
              <a:t>developing capabilities for creating new industries</a:t>
            </a:r>
            <a:r>
              <a:rPr lang="en-US" altLang="ja-JP" sz="1700" dirty="0"/>
              <a:t>, the </a:t>
            </a:r>
            <a:r>
              <a:rPr lang="en-US" altLang="ja-JP" sz="1700" b="1" dirty="0">
                <a:solidFill>
                  <a:srgbClr val="5D5DFF"/>
                </a:solidFill>
              </a:rPr>
              <a:t>expectations</a:t>
            </a:r>
            <a:r>
              <a:rPr lang="en-US" altLang="ja-JP" sz="1700" dirty="0"/>
              <a:t> for individuals with doctoral degrees are growing. Their advanced </a:t>
            </a:r>
            <a:r>
              <a:rPr lang="en-US" altLang="ja-JP" sz="1700" dirty="0" err="1"/>
              <a:t>sci</a:t>
            </a:r>
            <a:r>
              <a:rPr lang="en-US" altLang="ja-JP" sz="1700" dirty="0"/>
              <a:t>-tech knowledge, as well as </a:t>
            </a:r>
            <a:r>
              <a:rPr lang="en-US" altLang="ja-JP" sz="1700" b="1" dirty="0">
                <a:solidFill>
                  <a:srgbClr val="5D5DFF"/>
                </a:solidFill>
              </a:rPr>
              <a:t>problem-finding and -solving skills</a:t>
            </a:r>
            <a:r>
              <a:rPr lang="en-US" altLang="ja-JP" sz="1700" dirty="0"/>
              <a:t> are sought after by society.</a:t>
            </a:r>
          </a:p>
          <a:p>
            <a:pPr>
              <a:lnSpc>
                <a:spcPts val="2000"/>
              </a:lnSpc>
            </a:pPr>
            <a:r>
              <a:rPr lang="en-US" altLang="ja-JP" sz="1700" dirty="0"/>
              <a:t>   After completing doctoral programs, a </a:t>
            </a:r>
            <a:r>
              <a:rPr lang="en-US" altLang="ja-JP" sz="1700" b="1" dirty="0">
                <a:solidFill>
                  <a:srgbClr val="5D5DFF"/>
                </a:solidFill>
              </a:rPr>
              <a:t>wide range of career paths</a:t>
            </a:r>
            <a:r>
              <a:rPr lang="en-US" altLang="ja-JP" sz="1700" dirty="0"/>
              <a:t> can be considered – doctoral graduates work as scientists at higher education or research institutions, active players in companies, entrepreneurs, bureaucrats, politicians, etc. In particular, they are becoming more active in R&amp;D companies.</a:t>
            </a:r>
            <a:endParaRPr lang="ja-JP" altLang="ja-JP" sz="1700" dirty="0"/>
          </a:p>
        </p:txBody>
      </p:sp>
      <p:sp>
        <p:nvSpPr>
          <p:cNvPr id="9" name="正方形/長方形 8">
            <a:extLst>
              <a:ext uri="{FF2B5EF4-FFF2-40B4-BE49-F238E27FC236}">
                <a16:creationId xmlns:a16="http://schemas.microsoft.com/office/drawing/2014/main" id="{9F6C6626-2460-48A9-864D-E21DB5625543}"/>
              </a:ext>
            </a:extLst>
          </p:cNvPr>
          <p:cNvSpPr/>
          <p:nvPr/>
        </p:nvSpPr>
        <p:spPr>
          <a:xfrm>
            <a:off x="6107777" y="3411969"/>
            <a:ext cx="2986883" cy="600164"/>
          </a:xfrm>
          <a:prstGeom prst="rect">
            <a:avLst/>
          </a:prstGeom>
        </p:spPr>
        <p:txBody>
          <a:bodyPr wrap="square">
            <a:spAutoFit/>
          </a:bodyPr>
          <a:lstStyle/>
          <a:p>
            <a:r>
              <a:rPr lang="en-US" altLang="ja-JP" sz="1600" b="1" dirty="0">
                <a:solidFill>
                  <a:schemeClr val="accent6">
                    <a:lumMod val="75000"/>
                  </a:schemeClr>
                </a:solidFill>
              </a:rPr>
              <a:t>First occupations for science and engineering doctoral </a:t>
            </a:r>
            <a:r>
              <a:rPr lang="en-US" altLang="ja-JP" sz="1700" b="1" dirty="0">
                <a:solidFill>
                  <a:schemeClr val="accent6">
                    <a:lumMod val="75000"/>
                  </a:schemeClr>
                </a:solidFill>
              </a:rPr>
              <a:t>graduates</a:t>
            </a:r>
            <a:endParaRPr lang="ja-JP" altLang="ja-JP" sz="1700" b="1" dirty="0">
              <a:solidFill>
                <a:schemeClr val="accent6">
                  <a:lumMod val="75000"/>
                </a:schemeClr>
              </a:solidFill>
            </a:endParaRPr>
          </a:p>
        </p:txBody>
      </p:sp>
      <p:sp>
        <p:nvSpPr>
          <p:cNvPr id="10" name="正方形/長方形 9">
            <a:extLst>
              <a:ext uri="{FF2B5EF4-FFF2-40B4-BE49-F238E27FC236}">
                <a16:creationId xmlns:a16="http://schemas.microsoft.com/office/drawing/2014/main" id="{07FC0B5A-5FB7-4E77-94E2-76512DD9038C}"/>
              </a:ext>
            </a:extLst>
          </p:cNvPr>
          <p:cNvSpPr/>
          <p:nvPr/>
        </p:nvSpPr>
        <p:spPr>
          <a:xfrm>
            <a:off x="6519994" y="5641758"/>
            <a:ext cx="2401755" cy="553998"/>
          </a:xfrm>
          <a:prstGeom prst="rect">
            <a:avLst/>
          </a:prstGeom>
        </p:spPr>
        <p:txBody>
          <a:bodyPr wrap="square">
            <a:spAutoFit/>
          </a:bodyPr>
          <a:lstStyle/>
          <a:p>
            <a:r>
              <a:rPr lang="en-US" altLang="ja-JP" sz="1000" dirty="0"/>
              <a:t>Source:</a:t>
            </a:r>
            <a:r>
              <a:rPr lang="ja-JP" altLang="ja-JP" sz="1000" dirty="0"/>
              <a:t> </a:t>
            </a:r>
            <a:endParaRPr lang="en-US" altLang="ja-JP" sz="1000" dirty="0"/>
          </a:p>
          <a:p>
            <a:r>
              <a:rPr lang="en-US" altLang="ja-JP" sz="1000" dirty="0"/>
              <a:t>MEXT-NISTP “Japanese</a:t>
            </a:r>
            <a:r>
              <a:rPr lang="ja-JP" altLang="en-US" sz="1000" dirty="0"/>
              <a:t> </a:t>
            </a:r>
            <a:r>
              <a:rPr lang="en-US" altLang="ja-JP" sz="1000" dirty="0"/>
              <a:t>Science</a:t>
            </a:r>
            <a:r>
              <a:rPr lang="ja-JP" altLang="en-US" sz="1000" dirty="0"/>
              <a:t> </a:t>
            </a:r>
            <a:r>
              <a:rPr lang="en-US" altLang="ja-JP" sz="1000" dirty="0"/>
              <a:t>and</a:t>
            </a:r>
            <a:r>
              <a:rPr lang="ja-JP" altLang="en-US" sz="1000" dirty="0"/>
              <a:t> </a:t>
            </a:r>
            <a:r>
              <a:rPr lang="en-US" altLang="ja-JP" sz="1000" dirty="0"/>
              <a:t>Technology</a:t>
            </a:r>
            <a:r>
              <a:rPr lang="ja-JP" altLang="en-US" sz="1000" dirty="0"/>
              <a:t> </a:t>
            </a:r>
            <a:r>
              <a:rPr lang="en-US" altLang="ja-JP" sz="1000" dirty="0"/>
              <a:t>Indicators</a:t>
            </a:r>
            <a:r>
              <a:rPr lang="ja-JP" altLang="en-US" sz="1000" dirty="0"/>
              <a:t> </a:t>
            </a:r>
            <a:r>
              <a:rPr lang="en-US" altLang="ja-JP" sz="1000" dirty="0"/>
              <a:t>2021”</a:t>
            </a:r>
            <a:endParaRPr lang="ja-JP" altLang="ja-JP" sz="1000" dirty="0"/>
          </a:p>
        </p:txBody>
      </p:sp>
      <p:sp>
        <p:nvSpPr>
          <p:cNvPr id="11" name="正方形/長方形 10">
            <a:extLst>
              <a:ext uri="{FF2B5EF4-FFF2-40B4-BE49-F238E27FC236}">
                <a16:creationId xmlns:a16="http://schemas.microsoft.com/office/drawing/2014/main" id="{E3ABDCDB-AD4C-4766-8DAD-7CA559C8908E}"/>
              </a:ext>
            </a:extLst>
          </p:cNvPr>
          <p:cNvSpPr/>
          <p:nvPr/>
        </p:nvSpPr>
        <p:spPr>
          <a:xfrm>
            <a:off x="318896" y="905806"/>
            <a:ext cx="3492000" cy="333168"/>
          </a:xfrm>
          <a:prstGeom prst="rect">
            <a:avLst/>
          </a:prstGeom>
          <a:solidFill>
            <a:schemeClr val="accent1">
              <a:lumMod val="20000"/>
              <a:lumOff val="80000"/>
            </a:schemeClr>
          </a:solidFill>
        </p:spPr>
        <p:txBody>
          <a:bodyPr wrap="square">
            <a:spAutoFit/>
          </a:bodyPr>
          <a:lstStyle/>
          <a:p>
            <a:pPr lvl="0" eaLnBrk="0" fontAlgn="base" hangingPunct="0">
              <a:lnSpc>
                <a:spcPts val="1800"/>
              </a:lnSpc>
              <a:spcBef>
                <a:spcPct val="0"/>
              </a:spcBef>
              <a:spcAft>
                <a:spcPct val="0"/>
              </a:spcAft>
            </a:pPr>
            <a:r>
              <a:rPr lang="en-US" altLang="ja-JP" sz="2000" b="1"/>
              <a:t>Benefits</a:t>
            </a:r>
          </a:p>
        </p:txBody>
      </p:sp>
      <p:pic>
        <p:nvPicPr>
          <p:cNvPr id="12" name="図 11">
            <a:extLst>
              <a:ext uri="{FF2B5EF4-FFF2-40B4-BE49-F238E27FC236}">
                <a16:creationId xmlns:a16="http://schemas.microsoft.com/office/drawing/2014/main" id="{015317CF-AD43-4CB4-BED1-3736482AC7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0219" y="4054061"/>
            <a:ext cx="1580397" cy="1630729"/>
          </a:xfrm>
          <a:prstGeom prst="rect">
            <a:avLst/>
          </a:prstGeom>
        </p:spPr>
      </p:pic>
      <p:sp>
        <p:nvSpPr>
          <p:cNvPr id="13" name="正方形/長方形 12">
            <a:extLst>
              <a:ext uri="{FF2B5EF4-FFF2-40B4-BE49-F238E27FC236}">
                <a16:creationId xmlns:a16="http://schemas.microsoft.com/office/drawing/2014/main" id="{A3DBE892-6B5F-447E-998F-5FE8994DC640}"/>
              </a:ext>
            </a:extLst>
          </p:cNvPr>
          <p:cNvSpPr/>
          <p:nvPr/>
        </p:nvSpPr>
        <p:spPr>
          <a:xfrm>
            <a:off x="7493322" y="4716148"/>
            <a:ext cx="906338" cy="276999"/>
          </a:xfrm>
          <a:prstGeom prst="rect">
            <a:avLst/>
          </a:prstGeom>
        </p:spPr>
        <p:txBody>
          <a:bodyPr wrap="none">
            <a:spAutoFit/>
          </a:bodyPr>
          <a:lstStyle/>
          <a:p>
            <a:pPr algn="just">
              <a:spcAft>
                <a:spcPts val="0"/>
              </a:spcAft>
            </a:pPr>
            <a:r>
              <a:rPr lang="en-US" altLang="ja-JP" sz="1200" kern="100" spc="-60" dirty="0">
                <a:solidFill>
                  <a:srgbClr val="FEFEFE"/>
                </a:solidFill>
                <a:latin typeface="游明朝" panose="02020400000000000000" pitchFamily="18" charset="-128"/>
                <a:ea typeface="ＭＳ 明朝" panose="02020609040205080304" pitchFamily="17" charset="-128"/>
                <a:cs typeface="Times New Roman" panose="02020603050405020304" pitchFamily="18" charset="0"/>
              </a:rPr>
              <a:t>Researchers</a:t>
            </a:r>
            <a:endParaRPr lang="ja-JP" altLang="ja-JP" sz="1200" kern="100" spc="-6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正方形/長方形 13">
            <a:extLst>
              <a:ext uri="{FF2B5EF4-FFF2-40B4-BE49-F238E27FC236}">
                <a16:creationId xmlns:a16="http://schemas.microsoft.com/office/drawing/2014/main" id="{57708B90-A86B-425A-A7E7-857037EDF131}"/>
              </a:ext>
            </a:extLst>
          </p:cNvPr>
          <p:cNvSpPr/>
          <p:nvPr/>
        </p:nvSpPr>
        <p:spPr>
          <a:xfrm>
            <a:off x="7040258" y="5213989"/>
            <a:ext cx="861133" cy="276999"/>
          </a:xfrm>
          <a:prstGeom prst="rect">
            <a:avLst/>
          </a:prstGeom>
        </p:spPr>
        <p:txBody>
          <a:bodyPr wrap="none">
            <a:spAutoFit/>
          </a:bodyPr>
          <a:lstStyle/>
          <a:p>
            <a:pPr algn="just">
              <a:spcAft>
                <a:spcPts val="0"/>
              </a:spcAft>
            </a:pPr>
            <a:r>
              <a:rPr lang="en-US" altLang="ja-JP" sz="1200" kern="100" dirty="0">
                <a:solidFill>
                  <a:srgbClr val="FEFEFE"/>
                </a:solidFill>
                <a:latin typeface="游明朝" panose="02020400000000000000" pitchFamily="18" charset="-128"/>
                <a:ea typeface="ＭＳ 明朝" panose="02020609040205080304" pitchFamily="17" charset="-128"/>
                <a:cs typeface="ＭＳ 明朝" panose="02020609040205080304" pitchFamily="17" charset="-128"/>
              </a:rPr>
              <a:t>Engineers</a:t>
            </a:r>
            <a:endParaRPr lang="ja-JP" altLang="ja-JP" sz="12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正方形/長方形 14">
            <a:extLst>
              <a:ext uri="{FF2B5EF4-FFF2-40B4-BE49-F238E27FC236}">
                <a16:creationId xmlns:a16="http://schemas.microsoft.com/office/drawing/2014/main" id="{6518AA59-EFF8-4B56-B4CA-7D51E20F96A1}"/>
              </a:ext>
            </a:extLst>
          </p:cNvPr>
          <p:cNvSpPr/>
          <p:nvPr/>
        </p:nvSpPr>
        <p:spPr>
          <a:xfrm>
            <a:off x="6880723" y="4812466"/>
            <a:ext cx="739694" cy="338554"/>
          </a:xfrm>
          <a:prstGeom prst="rect">
            <a:avLst/>
          </a:prstGeom>
        </p:spPr>
        <p:txBody>
          <a:bodyPr wrap="square">
            <a:spAutoFit/>
          </a:bodyPr>
          <a:lstStyle/>
          <a:p>
            <a:pPr algn="just">
              <a:spcAft>
                <a:spcPts val="0"/>
              </a:spcAft>
            </a:pPr>
            <a:r>
              <a:rPr lang="en-US" altLang="ja-JP" sz="800" kern="100" dirty="0">
                <a:solidFill>
                  <a:srgbClr val="FEFEFE"/>
                </a:solidFill>
                <a:latin typeface="游明朝" panose="02020400000000000000" pitchFamily="18" charset="-128"/>
                <a:ea typeface="ＭＳ 明朝" panose="02020609040205080304" pitchFamily="17" charset="-128"/>
                <a:cs typeface="ＭＳ 明朝" panose="02020609040205080304" pitchFamily="17" charset="-128"/>
              </a:rPr>
              <a:t>Teaching</a:t>
            </a:r>
            <a:r>
              <a:rPr lang="ja-JP" altLang="en-US" sz="800" kern="100" dirty="0">
                <a:solidFill>
                  <a:srgbClr val="FEFEFE"/>
                </a:solidFill>
                <a:latin typeface="游明朝" panose="02020400000000000000" pitchFamily="18" charset="-128"/>
                <a:ea typeface="ＭＳ 明朝" panose="02020609040205080304" pitchFamily="17" charset="-128"/>
                <a:cs typeface="ＭＳ 明朝" panose="02020609040205080304" pitchFamily="17" charset="-128"/>
              </a:rPr>
              <a:t> </a:t>
            </a:r>
            <a:endParaRPr lang="en-US" altLang="ja-JP" sz="800" kern="100" dirty="0">
              <a:solidFill>
                <a:srgbClr val="FEFEFE"/>
              </a:solidFill>
              <a:latin typeface="游明朝" panose="02020400000000000000" pitchFamily="18" charset="-128"/>
              <a:ea typeface="ＭＳ 明朝" panose="02020609040205080304" pitchFamily="17" charset="-128"/>
              <a:cs typeface="ＭＳ 明朝" panose="02020609040205080304" pitchFamily="17" charset="-128"/>
            </a:endParaRPr>
          </a:p>
          <a:p>
            <a:pPr algn="just">
              <a:spcAft>
                <a:spcPts val="0"/>
              </a:spcAft>
            </a:pPr>
            <a:r>
              <a:rPr lang="en-US" altLang="ja-JP" sz="800" kern="100" dirty="0">
                <a:solidFill>
                  <a:srgbClr val="FEFEFE"/>
                </a:solidFill>
                <a:latin typeface="游明朝" panose="02020400000000000000" pitchFamily="18" charset="-128"/>
                <a:ea typeface="ＭＳ 明朝" panose="02020609040205080304" pitchFamily="17" charset="-128"/>
                <a:cs typeface="ＭＳ 明朝" panose="02020609040205080304" pitchFamily="17" charset="-128"/>
              </a:rPr>
              <a:t>Staff</a:t>
            </a:r>
            <a:endParaRPr lang="ja-JP" altLang="ja-JP" sz="8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D95E5948-7F61-4137-A76B-EBE0C88FD1BC}"/>
              </a:ext>
            </a:extLst>
          </p:cNvPr>
          <p:cNvSpPr/>
          <p:nvPr/>
        </p:nvSpPr>
        <p:spPr>
          <a:xfrm>
            <a:off x="5725351" y="4595034"/>
            <a:ext cx="1250663" cy="615553"/>
          </a:xfrm>
          <a:prstGeom prst="rect">
            <a:avLst/>
          </a:prstGeom>
        </p:spPr>
        <p:txBody>
          <a:bodyPr wrap="none">
            <a:spAutoFit/>
          </a:bodyPr>
          <a:lstStyle/>
          <a:p>
            <a:pPr algn="ctr"/>
            <a:r>
              <a:rPr lang="en-US" altLang="ja-JP" sz="8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Other</a:t>
            </a:r>
            <a:r>
              <a:rPr lang="ja-JP" altLang="en-US" sz="8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 </a:t>
            </a:r>
            <a:r>
              <a:rPr lang="en-US" altLang="ja-JP" sz="8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Professionals</a:t>
            </a:r>
            <a:r>
              <a:rPr lang="ja-JP" altLang="en-US" sz="8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 </a:t>
            </a:r>
            <a:r>
              <a:rPr lang="en-US" altLang="ja-JP" sz="8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&amp;</a:t>
            </a:r>
          </a:p>
          <a:p>
            <a:pPr algn="ctr"/>
            <a:r>
              <a:rPr lang="en-US" altLang="ja-JP" sz="8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Technical</a:t>
            </a:r>
            <a:r>
              <a:rPr lang="ja-JP" altLang="en-US" sz="8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 </a:t>
            </a:r>
            <a:r>
              <a:rPr lang="en-US" altLang="ja-JP" sz="8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Workers</a:t>
            </a:r>
            <a:endParaRPr lang="ja-JP" altLang="ja-JP" sz="800" kern="100" dirty="0">
              <a:latin typeface="游明朝" panose="02020400000000000000" pitchFamily="18" charset="-128"/>
              <a:ea typeface="游明朝" panose="02020400000000000000" pitchFamily="18" charset="-128"/>
              <a:cs typeface="Times New Roman" panose="02020603050405020304" pitchFamily="18" charset="0"/>
            </a:endParaRPr>
          </a:p>
          <a:p>
            <a:pPr algn="just">
              <a:spcAft>
                <a:spcPts val="0"/>
              </a:spcAft>
            </a:pPr>
            <a:endParaRPr lang="ja-JP"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F270CCBF-1137-4E0A-88BC-FC7595CF8B7B}"/>
              </a:ext>
            </a:extLst>
          </p:cNvPr>
          <p:cNvSpPr/>
          <p:nvPr/>
        </p:nvSpPr>
        <p:spPr>
          <a:xfrm>
            <a:off x="6174892" y="4164005"/>
            <a:ext cx="1047082" cy="246221"/>
          </a:xfrm>
          <a:prstGeom prst="rect">
            <a:avLst/>
          </a:prstGeom>
        </p:spPr>
        <p:txBody>
          <a:bodyPr wrap="none">
            <a:spAutoFit/>
          </a:bodyPr>
          <a:lstStyle/>
          <a:p>
            <a:pPr algn="just">
              <a:spcAft>
                <a:spcPts val="0"/>
              </a:spcAft>
            </a:pPr>
            <a:r>
              <a:rPr lang="en-US" altLang="ja-JP" sz="10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Office</a:t>
            </a:r>
            <a:r>
              <a:rPr lang="ja-JP" altLang="en-US" sz="10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 </a:t>
            </a:r>
            <a:r>
              <a:rPr lang="en-US" altLang="ja-JP" sz="10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Workers</a:t>
            </a:r>
            <a:endParaRPr lang="ja-JP" altLang="ja-JP" sz="1000"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2FE9B009-F816-4C83-9741-A73058AE3A4B}"/>
              </a:ext>
            </a:extLst>
          </p:cNvPr>
          <p:cNvSpPr/>
          <p:nvPr/>
        </p:nvSpPr>
        <p:spPr>
          <a:xfrm>
            <a:off x="7470825" y="3998206"/>
            <a:ext cx="651140" cy="276999"/>
          </a:xfrm>
          <a:prstGeom prst="rect">
            <a:avLst/>
          </a:prstGeom>
        </p:spPr>
        <p:txBody>
          <a:bodyPr wrap="none">
            <a:spAutoFit/>
          </a:bodyPr>
          <a:lstStyle/>
          <a:p>
            <a:pPr algn="just">
              <a:spcAft>
                <a:spcPts val="0"/>
              </a:spcAft>
            </a:pPr>
            <a:r>
              <a:rPr lang="en-US" altLang="ja-JP" sz="1200" kern="100" dirty="0">
                <a:solidFill>
                  <a:srgbClr val="2D2522"/>
                </a:solidFill>
                <a:latin typeface="游明朝" panose="02020400000000000000" pitchFamily="18" charset="-128"/>
                <a:ea typeface="ＭＳ 明朝" panose="02020609040205080304" pitchFamily="17" charset="-128"/>
                <a:cs typeface="ＭＳ 明朝" panose="02020609040205080304" pitchFamily="17" charset="-128"/>
              </a:rPr>
              <a:t>Others</a:t>
            </a:r>
            <a:endParaRPr lang="ja-JP" altLang="ja-JP" sz="1200" kern="100" dirty="0">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61671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BFFA22B4-9691-448B-80BB-ABF959F86647}"/>
              </a:ext>
            </a:extLst>
          </p:cNvPr>
          <p:cNvSpPr/>
          <p:nvPr/>
        </p:nvSpPr>
        <p:spPr>
          <a:xfrm>
            <a:off x="571486" y="4921483"/>
            <a:ext cx="7946414" cy="1506932"/>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770ADD9B-2E9C-4B42-8D72-F0A9FC91B199}"/>
              </a:ext>
            </a:extLst>
          </p:cNvPr>
          <p:cNvSpPr/>
          <p:nvPr/>
        </p:nvSpPr>
        <p:spPr>
          <a:xfrm>
            <a:off x="82579" y="4493515"/>
            <a:ext cx="9106393" cy="348813"/>
          </a:xfrm>
          <a:prstGeom prst="rect">
            <a:avLst/>
          </a:prstGeom>
          <a:solidFill>
            <a:schemeClr val="accent1">
              <a:lumMod val="20000"/>
              <a:lumOff val="80000"/>
            </a:schemeClr>
          </a:solidFill>
        </p:spPr>
        <p:txBody>
          <a:bodyPr wrap="square">
            <a:spAutoFit/>
          </a:bodyPr>
          <a:lstStyle/>
          <a:p>
            <a:pPr algn="ctr">
              <a:lnSpc>
                <a:spcPts val="2000"/>
              </a:lnSpc>
            </a:pPr>
            <a:r>
              <a:rPr lang="en-US" altLang="ja-JP" sz="2400" b="1" dirty="0" err="1">
                <a:solidFill>
                  <a:srgbClr val="FF0000"/>
                </a:solidFill>
              </a:rPr>
              <a:t>Takuetsu</a:t>
            </a:r>
            <a:r>
              <a:rPr lang="en-US" altLang="ja-JP" sz="2400" b="1" dirty="0">
                <a:solidFill>
                  <a:srgbClr val="FF0000"/>
                </a:solidFill>
              </a:rPr>
              <a:t> </a:t>
            </a:r>
            <a:r>
              <a:rPr lang="en-US" altLang="ja-JP" sz="2400" dirty="0"/>
              <a:t>programs are waiting to welcome you!</a:t>
            </a:r>
          </a:p>
        </p:txBody>
      </p:sp>
      <p:pic>
        <p:nvPicPr>
          <p:cNvPr id="4" name="図 3">
            <a:extLst>
              <a:ext uri="{FF2B5EF4-FFF2-40B4-BE49-F238E27FC236}">
                <a16:creationId xmlns:a16="http://schemas.microsoft.com/office/drawing/2014/main" id="{45B77771-5826-4CE7-BC8F-FCFA175E2CCF}"/>
              </a:ext>
            </a:extLst>
          </p:cNvPr>
          <p:cNvPicPr>
            <a:picLocks noChangeAspect="1"/>
          </p:cNvPicPr>
          <p:nvPr/>
        </p:nvPicPr>
        <p:blipFill>
          <a:blip r:embed="rId3"/>
          <a:stretch>
            <a:fillRect/>
          </a:stretch>
        </p:blipFill>
        <p:spPr>
          <a:xfrm>
            <a:off x="1598283" y="5531927"/>
            <a:ext cx="983221" cy="796520"/>
          </a:xfrm>
          <a:prstGeom prst="rect">
            <a:avLst/>
          </a:prstGeom>
        </p:spPr>
      </p:pic>
      <p:pic>
        <p:nvPicPr>
          <p:cNvPr id="5" name="図 4">
            <a:extLst>
              <a:ext uri="{FF2B5EF4-FFF2-40B4-BE49-F238E27FC236}">
                <a16:creationId xmlns:a16="http://schemas.microsoft.com/office/drawing/2014/main" id="{1265B470-10AE-4B63-BC6C-2D39D7C59FD3}"/>
              </a:ext>
            </a:extLst>
          </p:cNvPr>
          <p:cNvPicPr>
            <a:picLocks noChangeAspect="1"/>
          </p:cNvPicPr>
          <p:nvPr/>
        </p:nvPicPr>
        <p:blipFill>
          <a:blip r:embed="rId4"/>
          <a:stretch>
            <a:fillRect/>
          </a:stretch>
        </p:blipFill>
        <p:spPr>
          <a:xfrm>
            <a:off x="4283869" y="5566830"/>
            <a:ext cx="802097" cy="761617"/>
          </a:xfrm>
          <a:prstGeom prst="rect">
            <a:avLst/>
          </a:prstGeom>
        </p:spPr>
      </p:pic>
      <p:sp>
        <p:nvSpPr>
          <p:cNvPr id="6" name="正方形/長方形 5">
            <a:extLst>
              <a:ext uri="{FF2B5EF4-FFF2-40B4-BE49-F238E27FC236}">
                <a16:creationId xmlns:a16="http://schemas.microsoft.com/office/drawing/2014/main" id="{A86899DD-0DD4-4C4B-B4F4-84C939B8C635}"/>
              </a:ext>
            </a:extLst>
          </p:cNvPr>
          <p:cNvSpPr/>
          <p:nvPr/>
        </p:nvSpPr>
        <p:spPr>
          <a:xfrm>
            <a:off x="571486" y="4896261"/>
            <a:ext cx="3036817" cy="523220"/>
          </a:xfrm>
          <a:prstGeom prst="rect">
            <a:avLst/>
          </a:prstGeom>
        </p:spPr>
        <p:txBody>
          <a:bodyPr wrap="square">
            <a:spAutoFit/>
          </a:bodyPr>
          <a:lstStyle/>
          <a:p>
            <a:pPr algn="ctr"/>
            <a:r>
              <a:rPr lang="en-US" altLang="ja-JP" sz="1400" b="1"/>
              <a:t>Tokyo Tech Academy for Convergence of Materials and Informatics (TAC-MI)</a:t>
            </a:r>
            <a:endParaRPr lang="ja-JP" altLang="en-US" sz="1400" b="1"/>
          </a:p>
        </p:txBody>
      </p:sp>
      <p:sp>
        <p:nvSpPr>
          <p:cNvPr id="7" name="正方形/長方形 6">
            <a:extLst>
              <a:ext uri="{FF2B5EF4-FFF2-40B4-BE49-F238E27FC236}">
                <a16:creationId xmlns:a16="http://schemas.microsoft.com/office/drawing/2014/main" id="{C7FB58E6-A32F-4364-B36A-77CAC3CC2EF1}"/>
              </a:ext>
            </a:extLst>
          </p:cNvPr>
          <p:cNvSpPr/>
          <p:nvPr/>
        </p:nvSpPr>
        <p:spPr>
          <a:xfrm>
            <a:off x="3633418" y="4908872"/>
            <a:ext cx="2551158" cy="523220"/>
          </a:xfrm>
          <a:prstGeom prst="rect">
            <a:avLst/>
          </a:prstGeom>
        </p:spPr>
        <p:txBody>
          <a:bodyPr wrap="square">
            <a:spAutoFit/>
          </a:bodyPr>
          <a:lstStyle/>
          <a:p>
            <a:pPr algn="ctr"/>
            <a:r>
              <a:rPr lang="en-US" altLang="ja-JP" sz="1400" b="1"/>
              <a:t>Tokyo Tech Academy for Super Smart Society (WISE-SSS)</a:t>
            </a:r>
            <a:endParaRPr lang="ja-JP" altLang="en-US" sz="1400" b="1"/>
          </a:p>
        </p:txBody>
      </p:sp>
      <p:sp>
        <p:nvSpPr>
          <p:cNvPr id="8" name="正方形/長方形 7">
            <a:extLst>
              <a:ext uri="{FF2B5EF4-FFF2-40B4-BE49-F238E27FC236}">
                <a16:creationId xmlns:a16="http://schemas.microsoft.com/office/drawing/2014/main" id="{89748952-017E-4EA8-8535-60ABD41EA181}"/>
              </a:ext>
            </a:extLst>
          </p:cNvPr>
          <p:cNvSpPr/>
          <p:nvPr/>
        </p:nvSpPr>
        <p:spPr>
          <a:xfrm>
            <a:off x="6166814" y="4933023"/>
            <a:ext cx="2270319" cy="523220"/>
          </a:xfrm>
          <a:prstGeom prst="rect">
            <a:avLst/>
          </a:prstGeom>
        </p:spPr>
        <p:txBody>
          <a:bodyPr wrap="square">
            <a:spAutoFit/>
          </a:bodyPr>
          <a:lstStyle/>
          <a:p>
            <a:pPr algn="ctr"/>
            <a:r>
              <a:rPr lang="en-US" altLang="ja-JP" sz="1400" b="1"/>
              <a:t>Tokyo Tech Academy of Energy and Informatics (ISE)</a:t>
            </a:r>
            <a:endParaRPr lang="ja-JP" altLang="en-US" sz="1400" b="1"/>
          </a:p>
        </p:txBody>
      </p:sp>
      <p:pic>
        <p:nvPicPr>
          <p:cNvPr id="9" name="図 8">
            <a:extLst>
              <a:ext uri="{FF2B5EF4-FFF2-40B4-BE49-F238E27FC236}">
                <a16:creationId xmlns:a16="http://schemas.microsoft.com/office/drawing/2014/main" id="{06DF0590-58BD-4B13-81E7-6D807F946DDA}"/>
              </a:ext>
            </a:extLst>
          </p:cNvPr>
          <p:cNvPicPr>
            <a:picLocks noChangeAspect="1"/>
          </p:cNvPicPr>
          <p:nvPr/>
        </p:nvPicPr>
        <p:blipFill>
          <a:blip r:embed="rId5"/>
          <a:stretch>
            <a:fillRect/>
          </a:stretch>
        </p:blipFill>
        <p:spPr>
          <a:xfrm>
            <a:off x="6854351" y="5419481"/>
            <a:ext cx="983221" cy="983221"/>
          </a:xfrm>
          <a:prstGeom prst="rect">
            <a:avLst/>
          </a:prstGeom>
        </p:spPr>
      </p:pic>
      <p:sp>
        <p:nvSpPr>
          <p:cNvPr id="10" name="四角形: 角を丸くする 9">
            <a:extLst>
              <a:ext uri="{FF2B5EF4-FFF2-40B4-BE49-F238E27FC236}">
                <a16:creationId xmlns:a16="http://schemas.microsoft.com/office/drawing/2014/main" id="{F4A63C16-47E9-4E19-9CA5-6092C73FC3BE}"/>
              </a:ext>
            </a:extLst>
          </p:cNvPr>
          <p:cNvSpPr/>
          <p:nvPr/>
        </p:nvSpPr>
        <p:spPr>
          <a:xfrm>
            <a:off x="0" y="900888"/>
            <a:ext cx="9144000" cy="3546583"/>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735B3766-7745-4F3F-A0C0-55CD14B2B971}"/>
              </a:ext>
            </a:extLst>
          </p:cNvPr>
          <p:cNvSpPr/>
          <p:nvPr/>
        </p:nvSpPr>
        <p:spPr>
          <a:xfrm>
            <a:off x="353265" y="2212242"/>
            <a:ext cx="8835707" cy="2246769"/>
          </a:xfrm>
          <a:prstGeom prst="rect">
            <a:avLst/>
          </a:prstGeom>
        </p:spPr>
        <p:txBody>
          <a:bodyPr wrap="square">
            <a:spAutoFit/>
          </a:bodyPr>
          <a:lstStyle/>
          <a:p>
            <a:pPr>
              <a:lnSpc>
                <a:spcPts val="2100"/>
              </a:lnSpc>
            </a:pPr>
            <a:r>
              <a:rPr lang="en-US" altLang="ja-JP" sz="1900" dirty="0"/>
              <a:t>  As part of efforts to foster outstanding doctoral graduates, Tokyo Tech has established the aforementioned three academies that function </a:t>
            </a:r>
            <a:r>
              <a:rPr lang="en-US" altLang="ja-JP" sz="1900" b="1" dirty="0">
                <a:solidFill>
                  <a:srgbClr val="5D5DFF"/>
                </a:solidFill>
              </a:rPr>
              <a:t>across academic disciplines at the Institute</a:t>
            </a:r>
            <a:r>
              <a:rPr lang="en-US" altLang="ja-JP" sz="1900" dirty="0"/>
              <a:t>, and enable </a:t>
            </a:r>
            <a:r>
              <a:rPr lang="en-US" altLang="ja-JP" sz="1900" b="1" dirty="0">
                <a:solidFill>
                  <a:srgbClr val="5D5DFF"/>
                </a:solidFill>
              </a:rPr>
              <a:t>seamless transition between master’s and doctoral degree programs</a:t>
            </a:r>
            <a:r>
              <a:rPr lang="en-US" altLang="ja-JP" sz="1900" dirty="0"/>
              <a:t>. With the objective of developing students’ abilities and skills required to </a:t>
            </a:r>
            <a:r>
              <a:rPr lang="en-US" altLang="ja-JP" sz="1900" b="1" dirty="0">
                <a:solidFill>
                  <a:srgbClr val="5D5DFF"/>
                </a:solidFill>
              </a:rPr>
              <a:t>create new value and solve social problems</a:t>
            </a:r>
            <a:r>
              <a:rPr lang="en-US" altLang="ja-JP" sz="1900" dirty="0"/>
              <a:t>, these academies offer unique programs.    They aim to promote</a:t>
            </a:r>
            <a:r>
              <a:rPr lang="en-US" altLang="ja-JP" sz="1900" dirty="0">
                <a:solidFill>
                  <a:srgbClr val="5D5DFF"/>
                </a:solidFill>
              </a:rPr>
              <a:t> </a:t>
            </a:r>
            <a:r>
              <a:rPr lang="en-US" altLang="ja-JP" sz="1900" b="1" dirty="0">
                <a:solidFill>
                  <a:srgbClr val="5D5DFF"/>
                </a:solidFill>
              </a:rPr>
              <a:t>interdisciplinary research</a:t>
            </a:r>
            <a:r>
              <a:rPr lang="en-US" altLang="ja-JP" sz="1900" dirty="0"/>
              <a:t>, and encourage </a:t>
            </a:r>
            <a:r>
              <a:rPr lang="en-US" altLang="ja-JP" sz="1900" b="1" dirty="0">
                <a:solidFill>
                  <a:srgbClr val="5D5DFF"/>
                </a:solidFill>
              </a:rPr>
              <a:t>personnel exchanges</a:t>
            </a:r>
            <a:r>
              <a:rPr lang="en-US" altLang="ja-JP" sz="1900" dirty="0">
                <a:solidFill>
                  <a:srgbClr val="5D5DFF"/>
                </a:solidFill>
              </a:rPr>
              <a:t> </a:t>
            </a:r>
            <a:r>
              <a:rPr lang="en-US" altLang="ja-JP" sz="1900" dirty="0"/>
              <a:t>among various organizations such as industrial entities, national institutions, and overseas institutions, while placing value on laboratory work and activities.</a:t>
            </a:r>
          </a:p>
        </p:txBody>
      </p:sp>
      <p:sp>
        <p:nvSpPr>
          <p:cNvPr id="12" name="タイトル 1">
            <a:extLst>
              <a:ext uri="{FF2B5EF4-FFF2-40B4-BE49-F238E27FC236}">
                <a16:creationId xmlns:a16="http://schemas.microsoft.com/office/drawing/2014/main" id="{59B2DA3F-BFF6-48A8-B075-A90D8C0F51A4}"/>
              </a:ext>
            </a:extLst>
          </p:cNvPr>
          <p:cNvSpPr txBox="1">
            <a:spLocks/>
          </p:cNvSpPr>
          <p:nvPr/>
        </p:nvSpPr>
        <p:spPr>
          <a:xfrm>
            <a:off x="0" y="127000"/>
            <a:ext cx="8066088" cy="709613"/>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en-US" altLang="ja-JP" b="1">
                <a:latin typeface="+mn-lt"/>
              </a:rPr>
              <a:t>Three Takuetsu</a:t>
            </a:r>
            <a:r>
              <a:rPr lang="ja-JP" altLang="en-US" b="1">
                <a:latin typeface="+mn-lt"/>
              </a:rPr>
              <a:t> </a:t>
            </a:r>
            <a:r>
              <a:rPr lang="en-US" altLang="ja-JP" b="1">
                <a:latin typeface="+mn-lt"/>
              </a:rPr>
              <a:t>Programs</a:t>
            </a:r>
            <a:endParaRPr lang="ja-JP" altLang="en-US" b="1" baseline="30000" dirty="0">
              <a:latin typeface="+mn-lt"/>
            </a:endParaRPr>
          </a:p>
        </p:txBody>
      </p:sp>
      <p:sp>
        <p:nvSpPr>
          <p:cNvPr id="13" name="タイトル 1">
            <a:extLst>
              <a:ext uri="{FF2B5EF4-FFF2-40B4-BE49-F238E27FC236}">
                <a16:creationId xmlns:a16="http://schemas.microsoft.com/office/drawing/2014/main" id="{9ADDC6D7-3318-47CF-88A4-2182320A95BF}"/>
              </a:ext>
            </a:extLst>
          </p:cNvPr>
          <p:cNvSpPr txBox="1">
            <a:spLocks/>
          </p:cNvSpPr>
          <p:nvPr/>
        </p:nvSpPr>
        <p:spPr>
          <a:xfrm>
            <a:off x="14094" y="729571"/>
            <a:ext cx="8893175" cy="748188"/>
          </a:xfrm>
          <a:prstGeom prst="rect">
            <a:avLst/>
          </a:prstGeom>
        </p:spPr>
        <p:txBody>
          <a:bodyPr vert="horz" lIns="91440" tIns="45720" rIns="91440" bIns="0" rtlCol="0" anchor="ctr">
            <a:normAutofit/>
          </a:bodyPr>
          <a:lstStyle>
            <a:lvl1pPr algn="l" defTabSz="914400" rtl="0" eaLnBrk="1" latinLnBrk="0" hangingPunct="1">
              <a:spcBef>
                <a:spcPct val="0"/>
              </a:spcBef>
              <a:buNone/>
              <a:defRPr kumimoji="1" sz="3600" kern="1200" baseline="0">
                <a:solidFill>
                  <a:schemeClr val="accent5">
                    <a:lumMod val="50000"/>
                  </a:schemeClr>
                </a:solidFill>
                <a:latin typeface="Verdana" panose="020B0604030504040204" pitchFamily="34" charset="0"/>
                <a:ea typeface="メイリオ" panose="020B0604030504040204" pitchFamily="50" charset="-128"/>
                <a:cs typeface="+mj-cs"/>
              </a:defRPr>
            </a:lvl1pPr>
          </a:lstStyle>
          <a:p>
            <a:pPr>
              <a:lnSpc>
                <a:spcPts val="1300"/>
              </a:lnSpc>
            </a:pPr>
            <a:endParaRPr lang="en-US" altLang="ja-JP" sz="1300">
              <a:solidFill>
                <a:schemeClr val="tx1"/>
              </a:solidFill>
              <a:latin typeface="+mn-lt"/>
            </a:endParaRPr>
          </a:p>
        </p:txBody>
      </p:sp>
      <p:sp>
        <p:nvSpPr>
          <p:cNvPr id="14" name="正方形/長方形 13">
            <a:extLst>
              <a:ext uri="{FF2B5EF4-FFF2-40B4-BE49-F238E27FC236}">
                <a16:creationId xmlns:a16="http://schemas.microsoft.com/office/drawing/2014/main" id="{056AA872-D39D-4862-96A1-DE538C5C8C86}"/>
              </a:ext>
            </a:extLst>
          </p:cNvPr>
          <p:cNvSpPr/>
          <p:nvPr/>
        </p:nvSpPr>
        <p:spPr>
          <a:xfrm>
            <a:off x="82579" y="6441026"/>
            <a:ext cx="8756206" cy="416974"/>
          </a:xfrm>
          <a:prstGeom prst="rect">
            <a:avLst/>
          </a:prstGeom>
        </p:spPr>
        <p:txBody>
          <a:bodyPr wrap="square">
            <a:spAutoFit/>
          </a:bodyPr>
          <a:lstStyle/>
          <a:p>
            <a:pPr>
              <a:lnSpc>
                <a:spcPts val="1300"/>
              </a:lnSpc>
            </a:pPr>
            <a:r>
              <a:rPr lang="en-US" altLang="ja-JP" sz="1050" dirty="0"/>
              <a:t>* </a:t>
            </a:r>
            <a:r>
              <a:rPr lang="en-US" altLang="ja-JP" sz="1050" dirty="0" err="1"/>
              <a:t>Takuetsu</a:t>
            </a:r>
            <a:r>
              <a:rPr lang="en-US" altLang="ja-JP" sz="1050" dirty="0"/>
              <a:t> programs: Programs offered by the TAC-MI, WISE-SSS, and ISE academies are supported by MEXT’s Doctoral Degree Program for World-leading Innovative &amp; Smart Education (WISE Program). They are commonly called </a:t>
            </a:r>
            <a:r>
              <a:rPr lang="en-US" altLang="ja-JP" sz="1050" i="1" dirty="0" err="1"/>
              <a:t>Takuetsu</a:t>
            </a:r>
            <a:r>
              <a:rPr lang="en-US" altLang="ja-JP" sz="1050" dirty="0"/>
              <a:t> (</a:t>
            </a:r>
            <a:r>
              <a:rPr lang="ja-JP" altLang="en-US" sz="1050" dirty="0"/>
              <a:t>卓越 </a:t>
            </a:r>
            <a:r>
              <a:rPr lang="en-US" altLang="ja-JP" sz="1050" dirty="0"/>
              <a:t>in Japanese, meaning excellence or superiority) programs.</a:t>
            </a:r>
          </a:p>
        </p:txBody>
      </p:sp>
      <p:sp>
        <p:nvSpPr>
          <p:cNvPr id="15" name="正方形/長方形 14">
            <a:extLst>
              <a:ext uri="{FF2B5EF4-FFF2-40B4-BE49-F238E27FC236}">
                <a16:creationId xmlns:a16="http://schemas.microsoft.com/office/drawing/2014/main" id="{0C9CA957-EEA1-45DE-AF7F-86160E89A42A}"/>
              </a:ext>
            </a:extLst>
          </p:cNvPr>
          <p:cNvSpPr/>
          <p:nvPr/>
        </p:nvSpPr>
        <p:spPr>
          <a:xfrm>
            <a:off x="206262" y="1939173"/>
            <a:ext cx="4879703" cy="430887"/>
          </a:xfrm>
          <a:prstGeom prst="rect">
            <a:avLst/>
          </a:prstGeom>
        </p:spPr>
        <p:txBody>
          <a:bodyPr wrap="square">
            <a:spAutoFit/>
          </a:bodyPr>
          <a:lstStyle/>
          <a:p>
            <a:r>
              <a:rPr lang="en-US" altLang="ja-JP" sz="2200" b="1" dirty="0" err="1">
                <a:solidFill>
                  <a:srgbClr val="FF0000"/>
                </a:solidFill>
                <a:ea typeface="メイリオ" panose="020B0604030504040204" pitchFamily="50" charset="-128"/>
              </a:rPr>
              <a:t>Takuetsu</a:t>
            </a:r>
            <a:r>
              <a:rPr lang="en-US" altLang="ja-JP" sz="2200" b="1" dirty="0">
                <a:solidFill>
                  <a:srgbClr val="FF0000"/>
                </a:solidFill>
                <a:ea typeface="メイリオ" panose="020B0604030504040204" pitchFamily="50" charset="-128"/>
              </a:rPr>
              <a:t> programs and academies</a:t>
            </a:r>
          </a:p>
        </p:txBody>
      </p:sp>
      <p:sp>
        <p:nvSpPr>
          <p:cNvPr id="16" name="正方形/長方形 15">
            <a:extLst>
              <a:ext uri="{FF2B5EF4-FFF2-40B4-BE49-F238E27FC236}">
                <a16:creationId xmlns:a16="http://schemas.microsoft.com/office/drawing/2014/main" id="{72FA1486-DCC4-4212-9FB4-612CE42EB062}"/>
              </a:ext>
            </a:extLst>
          </p:cNvPr>
          <p:cNvSpPr/>
          <p:nvPr/>
        </p:nvSpPr>
        <p:spPr>
          <a:xfrm>
            <a:off x="326033" y="1108713"/>
            <a:ext cx="8755015" cy="969496"/>
          </a:xfrm>
          <a:prstGeom prst="rect">
            <a:avLst/>
          </a:prstGeom>
        </p:spPr>
        <p:txBody>
          <a:bodyPr wrap="square">
            <a:spAutoFit/>
          </a:bodyPr>
          <a:lstStyle/>
          <a:p>
            <a:r>
              <a:rPr lang="en-US" altLang="ja-JP" sz="1900" dirty="0"/>
              <a:t>   At Tokyo Tech, almost all doctoral students receive financial support from public or  private entities. The TAC-MI, WISE-SSS, and ISE academies engaging in </a:t>
            </a:r>
            <a:r>
              <a:rPr lang="en-US" altLang="ja-JP" sz="1900" dirty="0" err="1"/>
              <a:t>Takuetsu</a:t>
            </a:r>
            <a:r>
              <a:rPr lang="en-US" altLang="ja-JP" sz="1900" dirty="0"/>
              <a:t> programs offer students opportunities for financial support.</a:t>
            </a:r>
            <a:r>
              <a:rPr lang="ja-JP" altLang="en-US" sz="1900" dirty="0"/>
              <a:t>　</a:t>
            </a:r>
            <a:r>
              <a:rPr lang="ja-JP" altLang="en-US" dirty="0">
                <a:solidFill>
                  <a:srgbClr val="FF0000"/>
                </a:solidFill>
              </a:rPr>
              <a:t>　</a:t>
            </a:r>
          </a:p>
        </p:txBody>
      </p:sp>
      <p:sp>
        <p:nvSpPr>
          <p:cNvPr id="17" name="正方形/長方形 16">
            <a:extLst>
              <a:ext uri="{FF2B5EF4-FFF2-40B4-BE49-F238E27FC236}">
                <a16:creationId xmlns:a16="http://schemas.microsoft.com/office/drawing/2014/main" id="{B757A422-3BF0-4B3E-A3F3-6A60B07587A7}"/>
              </a:ext>
            </a:extLst>
          </p:cNvPr>
          <p:cNvSpPr/>
          <p:nvPr/>
        </p:nvSpPr>
        <p:spPr>
          <a:xfrm>
            <a:off x="206199" y="849765"/>
            <a:ext cx="6950448" cy="461665"/>
          </a:xfrm>
          <a:prstGeom prst="rect">
            <a:avLst/>
          </a:prstGeom>
        </p:spPr>
        <p:txBody>
          <a:bodyPr wrap="square">
            <a:spAutoFit/>
          </a:bodyPr>
          <a:lstStyle/>
          <a:p>
            <a:r>
              <a:rPr lang="en-US" altLang="ja-JP" sz="2200" b="1">
                <a:solidFill>
                  <a:srgbClr val="FF0000"/>
                </a:solidFill>
                <a:ea typeface="メイリオ" panose="020B0604030504040204" pitchFamily="50" charset="-128"/>
              </a:rPr>
              <a:t>Financial support for doctoral students</a:t>
            </a:r>
            <a:r>
              <a:rPr lang="ja-JP" altLang="en-US" sz="2400">
                <a:solidFill>
                  <a:srgbClr val="FF0000"/>
                </a:solidFill>
              </a:rPr>
              <a:t>　</a:t>
            </a:r>
            <a:r>
              <a:rPr lang="ja-JP" altLang="en-US">
                <a:solidFill>
                  <a:srgbClr val="FF0000"/>
                </a:solidFill>
              </a:rPr>
              <a:t>　</a:t>
            </a:r>
          </a:p>
        </p:txBody>
      </p:sp>
    </p:spTree>
    <p:extLst>
      <p:ext uri="{BB962C8B-B14F-4D97-AF65-F5344CB8AC3E}">
        <p14:creationId xmlns:p14="http://schemas.microsoft.com/office/powerpoint/2010/main" val="4223270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2BE42EE-BEA2-4A18-9508-BDCFC0F986DA}"/>
              </a:ext>
            </a:extLst>
          </p:cNvPr>
          <p:cNvPicPr>
            <a:picLocks noChangeAspect="1"/>
          </p:cNvPicPr>
          <p:nvPr/>
        </p:nvPicPr>
        <p:blipFill rotWithShape="1">
          <a:blip r:embed="rId3"/>
          <a:srcRect t="12834"/>
          <a:stretch/>
        </p:blipFill>
        <p:spPr>
          <a:xfrm>
            <a:off x="4079806" y="2996952"/>
            <a:ext cx="5032552" cy="3290018"/>
          </a:xfrm>
          <a:prstGeom prst="rect">
            <a:avLst/>
          </a:prstGeom>
        </p:spPr>
      </p:pic>
      <p:sp>
        <p:nvSpPr>
          <p:cNvPr id="3" name="object 5">
            <a:extLst>
              <a:ext uri="{FF2B5EF4-FFF2-40B4-BE49-F238E27FC236}">
                <a16:creationId xmlns:a16="http://schemas.microsoft.com/office/drawing/2014/main" id="{78FB0641-8A2C-4E15-B1AD-79B692423451}"/>
              </a:ext>
            </a:extLst>
          </p:cNvPr>
          <p:cNvSpPr/>
          <p:nvPr/>
        </p:nvSpPr>
        <p:spPr>
          <a:xfrm>
            <a:off x="-888" y="6282042"/>
            <a:ext cx="9144888" cy="5760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sz="1662"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bject 5">
            <a:extLst>
              <a:ext uri="{FF2B5EF4-FFF2-40B4-BE49-F238E27FC236}">
                <a16:creationId xmlns:a16="http://schemas.microsoft.com/office/drawing/2014/main" id="{9F22E286-81CB-4BC6-9444-1B3BF4750AB3}"/>
              </a:ext>
            </a:extLst>
          </p:cNvPr>
          <p:cNvSpPr/>
          <p:nvPr/>
        </p:nvSpPr>
        <p:spPr>
          <a:xfrm>
            <a:off x="225636" y="3079258"/>
            <a:ext cx="3854170" cy="3073792"/>
          </a:xfrm>
          <a:custGeom>
            <a:avLst/>
            <a:gdLst/>
            <a:ahLst/>
            <a:cxnLst/>
            <a:rect l="l" t="t" r="r" b="b"/>
            <a:pathLst>
              <a:path w="9144000" h="2809240">
                <a:moveTo>
                  <a:pt x="9144000" y="0"/>
                </a:moveTo>
                <a:lnTo>
                  <a:pt x="0" y="0"/>
                </a:lnTo>
                <a:lnTo>
                  <a:pt x="0" y="2235504"/>
                </a:lnTo>
                <a:lnTo>
                  <a:pt x="4572000" y="2809240"/>
                </a:lnTo>
                <a:lnTo>
                  <a:pt x="9144000" y="2235504"/>
                </a:lnTo>
                <a:lnTo>
                  <a:pt x="9144000" y="0"/>
                </a:lnTo>
                <a:close/>
              </a:path>
            </a:pathLst>
          </a:custGeom>
          <a:solidFill>
            <a:srgbClr val="D7E1F5"/>
          </a:solidFill>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sz="1662" b="1" i="0" u="none" strike="noStrike" kern="1200" cap="none" spc="0" normalizeH="0" baseline="0" noProof="0">
              <a:ln>
                <a:noFill/>
              </a:ln>
              <a:solidFill>
                <a:prstClr val="black"/>
              </a:solidFill>
              <a:effectLst/>
              <a:uLnTx/>
              <a:uFillTx/>
              <a:latin typeface="Yu Gothic" panose="020B0400000000000000" pitchFamily="34" charset="-128"/>
              <a:ea typeface="Yu Gothic" panose="020B0400000000000000" pitchFamily="34" charset="-128"/>
              <a:cs typeface="+mn-cs"/>
            </a:endParaRPr>
          </a:p>
        </p:txBody>
      </p:sp>
      <p:grpSp>
        <p:nvGrpSpPr>
          <p:cNvPr id="5" name="グループ化 4">
            <a:extLst>
              <a:ext uri="{FF2B5EF4-FFF2-40B4-BE49-F238E27FC236}">
                <a16:creationId xmlns:a16="http://schemas.microsoft.com/office/drawing/2014/main" id="{55C4D926-C1C0-4269-973C-F0167301460D}"/>
              </a:ext>
            </a:extLst>
          </p:cNvPr>
          <p:cNvGrpSpPr/>
          <p:nvPr/>
        </p:nvGrpSpPr>
        <p:grpSpPr>
          <a:xfrm>
            <a:off x="576403" y="3110000"/>
            <a:ext cx="2965931" cy="2005970"/>
            <a:chOff x="411834" y="3672078"/>
            <a:chExt cx="3173848" cy="2146592"/>
          </a:xfrm>
        </p:grpSpPr>
        <p:sp>
          <p:nvSpPr>
            <p:cNvPr id="6" name="正方形/長方形 5">
              <a:extLst>
                <a:ext uri="{FF2B5EF4-FFF2-40B4-BE49-F238E27FC236}">
                  <a16:creationId xmlns:a16="http://schemas.microsoft.com/office/drawing/2014/main" id="{3ED63D35-B4F7-41F2-B964-296FB9D397CD}"/>
                </a:ext>
              </a:extLst>
            </p:cNvPr>
            <p:cNvSpPr/>
            <p:nvPr/>
          </p:nvSpPr>
          <p:spPr>
            <a:xfrm>
              <a:off x="411834" y="3711140"/>
              <a:ext cx="3173847" cy="21075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pic>
          <p:nvPicPr>
            <p:cNvPr id="7" name="図 6">
              <a:extLst>
                <a:ext uri="{FF2B5EF4-FFF2-40B4-BE49-F238E27FC236}">
                  <a16:creationId xmlns:a16="http://schemas.microsoft.com/office/drawing/2014/main" id="{30EBCBFE-48CE-4FAC-8C4B-5155E853B0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1966572" y="3872365"/>
              <a:ext cx="1451469" cy="1786750"/>
            </a:xfrm>
            <a:prstGeom prst="rect">
              <a:avLst/>
            </a:prstGeom>
            <a:solidFill>
              <a:schemeClr val="bg1"/>
            </a:solidFill>
          </p:spPr>
        </p:pic>
        <p:sp>
          <p:nvSpPr>
            <p:cNvPr id="8" name="正方形/長方形 7">
              <a:extLst>
                <a:ext uri="{FF2B5EF4-FFF2-40B4-BE49-F238E27FC236}">
                  <a16:creationId xmlns:a16="http://schemas.microsoft.com/office/drawing/2014/main" id="{8BC180EB-EF6A-459C-A027-AB49A8C1B4CD}"/>
                </a:ext>
              </a:extLst>
            </p:cNvPr>
            <p:cNvSpPr/>
            <p:nvPr/>
          </p:nvSpPr>
          <p:spPr>
            <a:xfrm>
              <a:off x="2035819" y="5377390"/>
              <a:ext cx="1277543" cy="428158"/>
            </a:xfrm>
            <a:prstGeom prst="rect">
              <a:avLst/>
            </a:prstGeom>
          </p:spPr>
          <p:txBody>
            <a:bodyPr wrap="none">
              <a:spAutoFit/>
            </a:bodyPr>
            <a:lstStyle/>
            <a:p>
              <a:pPr algn="ctr"/>
              <a:r>
                <a:rPr lang="en-US" altLang="ja-JP" sz="2000" b="1" dirty="0">
                  <a:solidFill>
                    <a:srgbClr val="FF0000"/>
                  </a:solidFill>
                </a:rPr>
                <a:t>Materials</a:t>
              </a:r>
            </a:p>
          </p:txBody>
        </p:sp>
        <p:sp>
          <p:nvSpPr>
            <p:cNvPr id="9" name="正方形/長方形 8">
              <a:extLst>
                <a:ext uri="{FF2B5EF4-FFF2-40B4-BE49-F238E27FC236}">
                  <a16:creationId xmlns:a16="http://schemas.microsoft.com/office/drawing/2014/main" id="{C66AD52C-E4EB-4589-86CB-B4AACAB41704}"/>
                </a:ext>
              </a:extLst>
            </p:cNvPr>
            <p:cNvSpPr/>
            <p:nvPr/>
          </p:nvSpPr>
          <p:spPr>
            <a:xfrm>
              <a:off x="2128290" y="3672078"/>
              <a:ext cx="1128033" cy="428158"/>
            </a:xfrm>
            <a:prstGeom prst="rect">
              <a:avLst/>
            </a:prstGeom>
          </p:spPr>
          <p:txBody>
            <a:bodyPr wrap="none">
              <a:spAutoFit/>
            </a:bodyPr>
            <a:lstStyle/>
            <a:p>
              <a:pPr algn="ctr"/>
              <a:r>
                <a:rPr lang="en-US" altLang="ja-JP" sz="2000" b="1" dirty="0">
                  <a:solidFill>
                    <a:srgbClr val="00B050"/>
                  </a:solidFill>
                </a:rPr>
                <a:t>Services</a:t>
              </a:r>
            </a:p>
          </p:txBody>
        </p:sp>
        <p:sp>
          <p:nvSpPr>
            <p:cNvPr id="10" name="正方形/長方形 9">
              <a:extLst>
                <a:ext uri="{FF2B5EF4-FFF2-40B4-BE49-F238E27FC236}">
                  <a16:creationId xmlns:a16="http://schemas.microsoft.com/office/drawing/2014/main" id="{59C04B1B-BE40-4524-9969-DCAE91EB2E97}"/>
                </a:ext>
              </a:extLst>
            </p:cNvPr>
            <p:cNvSpPr/>
            <p:nvPr/>
          </p:nvSpPr>
          <p:spPr>
            <a:xfrm>
              <a:off x="2169654" y="4324993"/>
              <a:ext cx="1009878" cy="757510"/>
            </a:xfrm>
            <a:prstGeom prst="rect">
              <a:avLst/>
            </a:prstGeom>
          </p:spPr>
          <p:txBody>
            <a:bodyPr wrap="none">
              <a:spAutoFit/>
            </a:bodyPr>
            <a:lstStyle/>
            <a:p>
              <a:pPr algn="ctr"/>
              <a:r>
                <a:rPr lang="en-US" altLang="ja-JP" sz="2000" b="1" dirty="0">
                  <a:solidFill>
                    <a:srgbClr val="0E27E6"/>
                  </a:solidFill>
                </a:rPr>
                <a:t>Infor-</a:t>
              </a:r>
            </a:p>
            <a:p>
              <a:pPr algn="ctr"/>
              <a:r>
                <a:rPr lang="en-US" altLang="ja-JP" sz="2000" b="1" dirty="0" err="1">
                  <a:solidFill>
                    <a:srgbClr val="0E27E6"/>
                  </a:solidFill>
                </a:rPr>
                <a:t>mation</a:t>
              </a:r>
              <a:endParaRPr lang="en-US" altLang="ja-JP" sz="2000" b="1" dirty="0">
                <a:solidFill>
                  <a:srgbClr val="0E27E6"/>
                </a:solidFill>
              </a:endParaRPr>
            </a:p>
          </p:txBody>
        </p:sp>
        <p:pic>
          <p:nvPicPr>
            <p:cNvPr id="11" name="図 10">
              <a:extLst>
                <a:ext uri="{FF2B5EF4-FFF2-40B4-BE49-F238E27FC236}">
                  <a16:creationId xmlns:a16="http://schemas.microsoft.com/office/drawing/2014/main" id="{1F2A7483-1FDF-430A-8E24-E50A958099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11835" y="4043285"/>
              <a:ext cx="1387097" cy="1536605"/>
            </a:xfrm>
            <a:prstGeom prst="rect">
              <a:avLst/>
            </a:prstGeom>
          </p:spPr>
        </p:pic>
      </p:grpSp>
      <p:sp>
        <p:nvSpPr>
          <p:cNvPr id="12" name="テキスト ボックス 11">
            <a:extLst>
              <a:ext uri="{FF2B5EF4-FFF2-40B4-BE49-F238E27FC236}">
                <a16:creationId xmlns:a16="http://schemas.microsoft.com/office/drawing/2014/main" id="{DB5732B0-F218-4B35-8BF5-8F1EE18F8DDA}"/>
              </a:ext>
            </a:extLst>
          </p:cNvPr>
          <p:cNvSpPr txBox="1"/>
          <p:nvPr/>
        </p:nvSpPr>
        <p:spPr>
          <a:xfrm>
            <a:off x="1666818" y="6257796"/>
            <a:ext cx="5809475" cy="615553"/>
          </a:xfrm>
          <a:prstGeom prst="rect">
            <a:avLst/>
          </a:prstGeom>
          <a:noFill/>
        </p:spPr>
        <p:txBody>
          <a:bodyPr wrap="none" rtlCol="0">
            <a:spAutoFit/>
          </a:bodyPr>
          <a:lstStyle/>
          <a:p>
            <a:pPr algn="ctr"/>
            <a:r>
              <a:rPr lang="en-US" altLang="ja-JP" sz="1700" b="1" dirty="0">
                <a:solidFill>
                  <a:schemeClr val="bg1">
                    <a:lumMod val="95000"/>
                  </a:schemeClr>
                </a:solidFill>
                <a:ea typeface="メイリオ" panose="020B0604030504040204" pitchFamily="50" charset="-128"/>
              </a:rPr>
              <a:t>Produce leaders who create new industries  </a:t>
            </a:r>
          </a:p>
          <a:p>
            <a:pPr algn="ctr"/>
            <a:r>
              <a:rPr lang="en-US" altLang="ja-JP" sz="1700" b="1" dirty="0">
                <a:solidFill>
                  <a:schemeClr val="bg1">
                    <a:lumMod val="95000"/>
                  </a:schemeClr>
                </a:solidFill>
                <a:ea typeface="メイリオ" panose="020B0604030504040204" pitchFamily="50" charset="-128"/>
              </a:rPr>
              <a:t>as advanced professionals in materials science and informatics</a:t>
            </a:r>
            <a:endParaRPr kumimoji="1" lang="ja-JP" altLang="en-US" sz="1700" b="1" dirty="0">
              <a:solidFill>
                <a:srgbClr val="FF0000"/>
              </a:solidFill>
              <a:ea typeface="メイリオ" panose="020B0604030504040204" pitchFamily="50" charset="-128"/>
            </a:endParaRPr>
          </a:p>
        </p:txBody>
      </p:sp>
      <p:sp>
        <p:nvSpPr>
          <p:cNvPr id="13" name="正方形/長方形 12">
            <a:extLst>
              <a:ext uri="{FF2B5EF4-FFF2-40B4-BE49-F238E27FC236}">
                <a16:creationId xmlns:a16="http://schemas.microsoft.com/office/drawing/2014/main" id="{553589CD-55C9-4767-ABB7-CAC9877A7282}"/>
              </a:ext>
            </a:extLst>
          </p:cNvPr>
          <p:cNvSpPr/>
          <p:nvPr/>
        </p:nvSpPr>
        <p:spPr>
          <a:xfrm>
            <a:off x="8727847" y="5996927"/>
            <a:ext cx="395536" cy="2851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43D1560C-CBD4-4DA7-8D34-47BA1095887F}"/>
              </a:ext>
            </a:extLst>
          </p:cNvPr>
          <p:cNvSpPr txBox="1"/>
          <p:nvPr/>
        </p:nvSpPr>
        <p:spPr>
          <a:xfrm>
            <a:off x="-889" y="5057467"/>
            <a:ext cx="4347258" cy="1200329"/>
          </a:xfrm>
          <a:prstGeom prst="rect">
            <a:avLst/>
          </a:prstGeom>
          <a:noFill/>
        </p:spPr>
        <p:txBody>
          <a:bodyPr wrap="square" rtlCol="0">
            <a:spAutoFit/>
          </a:bodyPr>
          <a:lstStyle/>
          <a:p>
            <a:pPr algn="ctr"/>
            <a:r>
              <a:rPr lang="en-US" altLang="ja-JP" dirty="0">
                <a:ea typeface="メイリオ" panose="020B0604030504040204" pitchFamily="50" charset="-128"/>
              </a:rPr>
              <a:t>Creating </a:t>
            </a:r>
            <a:r>
              <a:rPr lang="en-US" altLang="ja-JP" b="1" dirty="0">
                <a:solidFill>
                  <a:srgbClr val="002060"/>
                </a:solidFill>
                <a:ea typeface="メイリオ" panose="020B0604030504040204" pitchFamily="50" charset="-128"/>
              </a:rPr>
              <a:t>new industries </a:t>
            </a:r>
          </a:p>
          <a:p>
            <a:pPr algn="ctr"/>
            <a:r>
              <a:rPr lang="en-US" altLang="ja-JP" dirty="0">
                <a:ea typeface="メイリオ" panose="020B0604030504040204" pitchFamily="50" charset="-128"/>
              </a:rPr>
              <a:t>by connecting “</a:t>
            </a:r>
            <a:r>
              <a:rPr lang="en-US" altLang="ja-JP" b="1" dirty="0">
                <a:solidFill>
                  <a:srgbClr val="FF0000"/>
                </a:solidFill>
                <a:ea typeface="メイリオ" panose="020B0604030504040204" pitchFamily="50" charset="-128"/>
              </a:rPr>
              <a:t>materials</a:t>
            </a:r>
            <a:r>
              <a:rPr lang="en-US" altLang="ja-JP" i="1" dirty="0">
                <a:ea typeface="メイリオ" panose="020B0604030504040204" pitchFamily="50" charset="-128"/>
              </a:rPr>
              <a:t>"</a:t>
            </a:r>
            <a:r>
              <a:rPr lang="en-US" altLang="ja-JP" dirty="0">
                <a:ea typeface="メイリオ" panose="020B0604030504040204" pitchFamily="50" charset="-128"/>
              </a:rPr>
              <a:t>, which is Japan's strengths, to “</a:t>
            </a:r>
            <a:r>
              <a:rPr lang="en-US" altLang="ja-JP" b="1" dirty="0">
                <a:solidFill>
                  <a:srgbClr val="009900"/>
                </a:solidFill>
                <a:ea typeface="メイリオ" panose="020B0604030504040204" pitchFamily="50" charset="-128"/>
              </a:rPr>
              <a:t>services</a:t>
            </a:r>
            <a:r>
              <a:rPr lang="en-US" altLang="ja-JP" dirty="0">
                <a:ea typeface="メイリオ" panose="020B0604030504040204" pitchFamily="50" charset="-128"/>
              </a:rPr>
              <a:t>" by utilizing </a:t>
            </a:r>
            <a:r>
              <a:rPr lang="en-US" altLang="ja-JP" b="1" dirty="0">
                <a:solidFill>
                  <a:srgbClr val="071EFF"/>
                </a:solidFill>
                <a:ea typeface="メイリオ" panose="020B0604030504040204" pitchFamily="50" charset="-128"/>
              </a:rPr>
              <a:t>information science &amp; technologies</a:t>
            </a:r>
            <a:r>
              <a:rPr lang="en-US" altLang="ja-JP" dirty="0">
                <a:solidFill>
                  <a:srgbClr val="213515"/>
                </a:solidFill>
                <a:ea typeface="メイリオ" panose="020B0604030504040204" pitchFamily="50" charset="-128"/>
              </a:rPr>
              <a:t>.</a:t>
            </a:r>
            <a:endParaRPr kumimoji="1" lang="ja-JP" altLang="en-US" dirty="0">
              <a:solidFill>
                <a:srgbClr val="213515"/>
              </a:solidFill>
              <a:ea typeface="メイリオ" panose="020B0604030504040204" pitchFamily="50" charset="-128"/>
            </a:endParaRPr>
          </a:p>
        </p:txBody>
      </p:sp>
      <p:sp>
        <p:nvSpPr>
          <p:cNvPr id="15" name="object 2">
            <a:extLst>
              <a:ext uri="{FF2B5EF4-FFF2-40B4-BE49-F238E27FC236}">
                <a16:creationId xmlns:a16="http://schemas.microsoft.com/office/drawing/2014/main" id="{FE9B750F-5420-493A-A294-558291C661B8}"/>
              </a:ext>
            </a:extLst>
          </p:cNvPr>
          <p:cNvSpPr/>
          <p:nvPr/>
        </p:nvSpPr>
        <p:spPr>
          <a:xfrm>
            <a:off x="0" y="905527"/>
            <a:ext cx="9144000" cy="2032000"/>
          </a:xfrm>
          <a:custGeom>
            <a:avLst/>
            <a:gdLst/>
            <a:ahLst/>
            <a:cxnLst/>
            <a:rect l="l" t="t" r="r" b="b"/>
            <a:pathLst>
              <a:path w="9144000" h="2032000">
                <a:moveTo>
                  <a:pt x="0" y="2032000"/>
                </a:moveTo>
                <a:lnTo>
                  <a:pt x="9144000" y="2032000"/>
                </a:lnTo>
                <a:lnTo>
                  <a:pt x="9144000" y="0"/>
                </a:lnTo>
                <a:lnTo>
                  <a:pt x="0" y="0"/>
                </a:lnTo>
                <a:lnTo>
                  <a:pt x="0" y="2032000"/>
                </a:lnTo>
                <a:close/>
              </a:path>
            </a:pathLst>
          </a:custGeom>
          <a:solidFill>
            <a:srgbClr val="DCE2E6"/>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16" name="object 7">
            <a:extLst>
              <a:ext uri="{FF2B5EF4-FFF2-40B4-BE49-F238E27FC236}">
                <a16:creationId xmlns:a16="http://schemas.microsoft.com/office/drawing/2014/main" id="{0008B208-6E81-4A98-9E3E-0B2E7D8F6825}"/>
              </a:ext>
            </a:extLst>
          </p:cNvPr>
          <p:cNvSpPr/>
          <p:nvPr/>
        </p:nvSpPr>
        <p:spPr>
          <a:xfrm>
            <a:off x="3467258" y="939956"/>
            <a:ext cx="2306320" cy="1275715"/>
          </a:xfrm>
          <a:custGeom>
            <a:avLst/>
            <a:gdLst/>
            <a:ahLst/>
            <a:cxnLst/>
            <a:rect l="l" t="t" r="r" b="b"/>
            <a:pathLst>
              <a:path w="2306320" h="1275714">
                <a:moveTo>
                  <a:pt x="1790230" y="656894"/>
                </a:moveTo>
                <a:lnTo>
                  <a:pt x="515772" y="656894"/>
                </a:lnTo>
                <a:lnTo>
                  <a:pt x="519046" y="705453"/>
                </a:lnTo>
                <a:lnTo>
                  <a:pt x="525874" y="752951"/>
                </a:lnTo>
                <a:lnTo>
                  <a:pt x="536124" y="799254"/>
                </a:lnTo>
                <a:lnTo>
                  <a:pt x="549662" y="844229"/>
                </a:lnTo>
                <a:lnTo>
                  <a:pt x="566352" y="887740"/>
                </a:lnTo>
                <a:lnTo>
                  <a:pt x="586063" y="929654"/>
                </a:lnTo>
                <a:lnTo>
                  <a:pt x="608658" y="969837"/>
                </a:lnTo>
                <a:lnTo>
                  <a:pt x="634006" y="1008155"/>
                </a:lnTo>
                <a:lnTo>
                  <a:pt x="661971" y="1044472"/>
                </a:lnTo>
                <a:lnTo>
                  <a:pt x="692420" y="1078655"/>
                </a:lnTo>
                <a:lnTo>
                  <a:pt x="725219" y="1110570"/>
                </a:lnTo>
                <a:lnTo>
                  <a:pt x="760234" y="1140083"/>
                </a:lnTo>
                <a:lnTo>
                  <a:pt x="797331" y="1167058"/>
                </a:lnTo>
                <a:lnTo>
                  <a:pt x="836376" y="1191363"/>
                </a:lnTo>
                <a:lnTo>
                  <a:pt x="877236" y="1212863"/>
                </a:lnTo>
                <a:lnTo>
                  <a:pt x="919776" y="1231423"/>
                </a:lnTo>
                <a:lnTo>
                  <a:pt x="963862" y="1246909"/>
                </a:lnTo>
                <a:lnTo>
                  <a:pt x="1009361" y="1259188"/>
                </a:lnTo>
                <a:lnTo>
                  <a:pt x="1056139" y="1268125"/>
                </a:lnTo>
                <a:lnTo>
                  <a:pt x="1104061" y="1273585"/>
                </a:lnTo>
                <a:lnTo>
                  <a:pt x="1152994" y="1275435"/>
                </a:lnTo>
                <a:lnTo>
                  <a:pt x="1201929" y="1273585"/>
                </a:lnTo>
                <a:lnTo>
                  <a:pt x="1249853" y="1268125"/>
                </a:lnTo>
                <a:lnTo>
                  <a:pt x="1296632" y="1259188"/>
                </a:lnTo>
                <a:lnTo>
                  <a:pt x="1342131" y="1246909"/>
                </a:lnTo>
                <a:lnTo>
                  <a:pt x="1386218" y="1231423"/>
                </a:lnTo>
                <a:lnTo>
                  <a:pt x="1428759" y="1212863"/>
                </a:lnTo>
                <a:lnTo>
                  <a:pt x="1469619" y="1191363"/>
                </a:lnTo>
                <a:lnTo>
                  <a:pt x="1508664" y="1167058"/>
                </a:lnTo>
                <a:lnTo>
                  <a:pt x="1545761" y="1140083"/>
                </a:lnTo>
                <a:lnTo>
                  <a:pt x="1580776" y="1110570"/>
                </a:lnTo>
                <a:lnTo>
                  <a:pt x="1613575" y="1078655"/>
                </a:lnTo>
                <a:lnTo>
                  <a:pt x="1644024" y="1044472"/>
                </a:lnTo>
                <a:lnTo>
                  <a:pt x="1671990" y="1008155"/>
                </a:lnTo>
                <a:lnTo>
                  <a:pt x="1697337" y="969837"/>
                </a:lnTo>
                <a:lnTo>
                  <a:pt x="1719933" y="929654"/>
                </a:lnTo>
                <a:lnTo>
                  <a:pt x="1739644" y="887740"/>
                </a:lnTo>
                <a:lnTo>
                  <a:pt x="1756335" y="844229"/>
                </a:lnTo>
                <a:lnTo>
                  <a:pt x="1769873" y="799254"/>
                </a:lnTo>
                <a:lnTo>
                  <a:pt x="1780124" y="752951"/>
                </a:lnTo>
                <a:lnTo>
                  <a:pt x="1786954" y="705453"/>
                </a:lnTo>
                <a:lnTo>
                  <a:pt x="1790230" y="656894"/>
                </a:lnTo>
                <a:close/>
              </a:path>
              <a:path w="2306320" h="1275714">
                <a:moveTo>
                  <a:pt x="2305989" y="618528"/>
                </a:moveTo>
                <a:lnTo>
                  <a:pt x="0" y="618528"/>
                </a:lnTo>
                <a:lnTo>
                  <a:pt x="0" y="656894"/>
                </a:lnTo>
                <a:lnTo>
                  <a:pt x="2305989" y="656894"/>
                </a:lnTo>
                <a:lnTo>
                  <a:pt x="2305989" y="618528"/>
                </a:lnTo>
                <a:close/>
              </a:path>
              <a:path w="2306320" h="1275714">
                <a:moveTo>
                  <a:pt x="1152994" y="0"/>
                </a:moveTo>
                <a:lnTo>
                  <a:pt x="1104061" y="1849"/>
                </a:lnTo>
                <a:lnTo>
                  <a:pt x="1056139" y="7310"/>
                </a:lnTo>
                <a:lnTo>
                  <a:pt x="1009361" y="16246"/>
                </a:lnTo>
                <a:lnTo>
                  <a:pt x="963862" y="28524"/>
                </a:lnTo>
                <a:lnTo>
                  <a:pt x="919776" y="44010"/>
                </a:lnTo>
                <a:lnTo>
                  <a:pt x="877236" y="62570"/>
                </a:lnTo>
                <a:lnTo>
                  <a:pt x="836376" y="84068"/>
                </a:lnTo>
                <a:lnTo>
                  <a:pt x="797331" y="108372"/>
                </a:lnTo>
                <a:lnTo>
                  <a:pt x="760234" y="135347"/>
                </a:lnTo>
                <a:lnTo>
                  <a:pt x="725219" y="164859"/>
                </a:lnTo>
                <a:lnTo>
                  <a:pt x="692420" y="196773"/>
                </a:lnTo>
                <a:lnTo>
                  <a:pt x="661971" y="230955"/>
                </a:lnTo>
                <a:lnTo>
                  <a:pt x="634006" y="267271"/>
                </a:lnTo>
                <a:lnTo>
                  <a:pt x="608658" y="305588"/>
                </a:lnTo>
                <a:lnTo>
                  <a:pt x="586063" y="345770"/>
                </a:lnTo>
                <a:lnTo>
                  <a:pt x="566352" y="387684"/>
                </a:lnTo>
                <a:lnTo>
                  <a:pt x="549662" y="431195"/>
                </a:lnTo>
                <a:lnTo>
                  <a:pt x="536124" y="476169"/>
                </a:lnTo>
                <a:lnTo>
                  <a:pt x="525874" y="522472"/>
                </a:lnTo>
                <a:lnTo>
                  <a:pt x="519046" y="569969"/>
                </a:lnTo>
                <a:lnTo>
                  <a:pt x="515772" y="618528"/>
                </a:lnTo>
                <a:lnTo>
                  <a:pt x="1790230" y="618528"/>
                </a:lnTo>
                <a:lnTo>
                  <a:pt x="1786954" y="569969"/>
                </a:lnTo>
                <a:lnTo>
                  <a:pt x="1780124" y="522472"/>
                </a:lnTo>
                <a:lnTo>
                  <a:pt x="1769873" y="476169"/>
                </a:lnTo>
                <a:lnTo>
                  <a:pt x="1756335" y="431195"/>
                </a:lnTo>
                <a:lnTo>
                  <a:pt x="1739644" y="387684"/>
                </a:lnTo>
                <a:lnTo>
                  <a:pt x="1719933" y="345770"/>
                </a:lnTo>
                <a:lnTo>
                  <a:pt x="1697337" y="305588"/>
                </a:lnTo>
                <a:lnTo>
                  <a:pt x="1671990" y="267271"/>
                </a:lnTo>
                <a:lnTo>
                  <a:pt x="1644024" y="230955"/>
                </a:lnTo>
                <a:lnTo>
                  <a:pt x="1613575" y="196773"/>
                </a:lnTo>
                <a:lnTo>
                  <a:pt x="1580776" y="164859"/>
                </a:lnTo>
                <a:lnTo>
                  <a:pt x="1545761" y="135347"/>
                </a:lnTo>
                <a:lnTo>
                  <a:pt x="1508664" y="108372"/>
                </a:lnTo>
                <a:lnTo>
                  <a:pt x="1469619" y="84068"/>
                </a:lnTo>
                <a:lnTo>
                  <a:pt x="1428759" y="62570"/>
                </a:lnTo>
                <a:lnTo>
                  <a:pt x="1386218" y="44010"/>
                </a:lnTo>
                <a:lnTo>
                  <a:pt x="1342131" y="28524"/>
                </a:lnTo>
                <a:lnTo>
                  <a:pt x="1296632" y="16246"/>
                </a:lnTo>
                <a:lnTo>
                  <a:pt x="1249853" y="7310"/>
                </a:lnTo>
                <a:lnTo>
                  <a:pt x="1201929" y="1849"/>
                </a:lnTo>
                <a:lnTo>
                  <a:pt x="1152994" y="0"/>
                </a:lnTo>
                <a:close/>
              </a:path>
            </a:pathLst>
          </a:custGeom>
          <a:solidFill>
            <a:srgbClr val="FFFFFF"/>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17" name="object 8">
            <a:extLst>
              <a:ext uri="{FF2B5EF4-FFF2-40B4-BE49-F238E27FC236}">
                <a16:creationId xmlns:a16="http://schemas.microsoft.com/office/drawing/2014/main" id="{748015FE-E004-4A77-B342-48FED64F16A9}"/>
              </a:ext>
            </a:extLst>
          </p:cNvPr>
          <p:cNvSpPr/>
          <p:nvPr/>
        </p:nvSpPr>
        <p:spPr>
          <a:xfrm>
            <a:off x="3467251" y="939956"/>
            <a:ext cx="2306015" cy="1275435"/>
          </a:xfrm>
          <a:prstGeom prst="rect">
            <a:avLst/>
          </a:prstGeom>
          <a:blipFill>
            <a:blip r:embed="rId7" cstate="print"/>
            <a:stretch>
              <a:fillRect/>
            </a:stretch>
          </a:blip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18" name="object 10">
            <a:extLst>
              <a:ext uri="{FF2B5EF4-FFF2-40B4-BE49-F238E27FC236}">
                <a16:creationId xmlns:a16="http://schemas.microsoft.com/office/drawing/2014/main" id="{BD3A7505-E35B-4AE9-82D5-0C449548464D}"/>
              </a:ext>
            </a:extLst>
          </p:cNvPr>
          <p:cNvSpPr/>
          <p:nvPr/>
        </p:nvSpPr>
        <p:spPr>
          <a:xfrm>
            <a:off x="977961" y="1082253"/>
            <a:ext cx="2494915" cy="1054735"/>
          </a:xfrm>
          <a:custGeom>
            <a:avLst/>
            <a:gdLst/>
            <a:ahLst/>
            <a:cxnLst/>
            <a:rect l="l" t="t" r="r" b="b"/>
            <a:pathLst>
              <a:path w="2494915" h="1054735">
                <a:moveTo>
                  <a:pt x="2327300" y="0"/>
                </a:moveTo>
                <a:lnTo>
                  <a:pt x="167297" y="0"/>
                </a:lnTo>
                <a:lnTo>
                  <a:pt x="122872" y="5986"/>
                </a:lnTo>
                <a:lnTo>
                  <a:pt x="82922" y="22875"/>
                </a:lnTo>
                <a:lnTo>
                  <a:pt x="49053" y="49060"/>
                </a:lnTo>
                <a:lnTo>
                  <a:pt x="22872" y="82931"/>
                </a:lnTo>
                <a:lnTo>
                  <a:pt x="5985" y="122884"/>
                </a:lnTo>
                <a:lnTo>
                  <a:pt x="0" y="167309"/>
                </a:lnTo>
                <a:lnTo>
                  <a:pt x="0" y="887310"/>
                </a:lnTo>
                <a:lnTo>
                  <a:pt x="5985" y="931731"/>
                </a:lnTo>
                <a:lnTo>
                  <a:pt x="22872" y="971679"/>
                </a:lnTo>
                <a:lnTo>
                  <a:pt x="49053" y="1005549"/>
                </a:lnTo>
                <a:lnTo>
                  <a:pt x="82922" y="1031732"/>
                </a:lnTo>
                <a:lnTo>
                  <a:pt x="122872" y="1048621"/>
                </a:lnTo>
                <a:lnTo>
                  <a:pt x="167297" y="1054608"/>
                </a:lnTo>
                <a:lnTo>
                  <a:pt x="2327300" y="1054608"/>
                </a:lnTo>
                <a:lnTo>
                  <a:pt x="2371725" y="1048621"/>
                </a:lnTo>
                <a:lnTo>
                  <a:pt x="2411674" y="1031732"/>
                </a:lnTo>
                <a:lnTo>
                  <a:pt x="2445543" y="1005549"/>
                </a:lnTo>
                <a:lnTo>
                  <a:pt x="2471724" y="971679"/>
                </a:lnTo>
                <a:lnTo>
                  <a:pt x="2488611" y="931731"/>
                </a:lnTo>
                <a:lnTo>
                  <a:pt x="2494597" y="887310"/>
                </a:lnTo>
                <a:lnTo>
                  <a:pt x="2494597" y="167309"/>
                </a:lnTo>
                <a:lnTo>
                  <a:pt x="2488611" y="122884"/>
                </a:lnTo>
                <a:lnTo>
                  <a:pt x="2471724" y="82931"/>
                </a:lnTo>
                <a:lnTo>
                  <a:pt x="2445543" y="49060"/>
                </a:lnTo>
                <a:lnTo>
                  <a:pt x="2411674" y="22875"/>
                </a:lnTo>
                <a:lnTo>
                  <a:pt x="2371725" y="5986"/>
                </a:lnTo>
                <a:lnTo>
                  <a:pt x="2327300" y="0"/>
                </a:lnTo>
                <a:close/>
              </a:path>
            </a:pathLst>
          </a:custGeom>
          <a:solidFill>
            <a:srgbClr val="231815">
              <a:alpha val="50000"/>
            </a:srgbClr>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19" name="object 11">
            <a:extLst>
              <a:ext uri="{FF2B5EF4-FFF2-40B4-BE49-F238E27FC236}">
                <a16:creationId xmlns:a16="http://schemas.microsoft.com/office/drawing/2014/main" id="{59122B89-716A-4EE5-9DA3-74A738D6B329}"/>
              </a:ext>
            </a:extLst>
          </p:cNvPr>
          <p:cNvSpPr/>
          <p:nvPr/>
        </p:nvSpPr>
        <p:spPr>
          <a:xfrm>
            <a:off x="965256" y="1069559"/>
            <a:ext cx="2520315" cy="1080135"/>
          </a:xfrm>
          <a:custGeom>
            <a:avLst/>
            <a:gdLst/>
            <a:ahLst/>
            <a:cxnLst/>
            <a:rect l="l" t="t" r="r" b="b"/>
            <a:pathLst>
              <a:path w="2520315" h="1080135">
                <a:moveTo>
                  <a:pt x="2340000" y="0"/>
                </a:moveTo>
                <a:lnTo>
                  <a:pt x="179997" y="0"/>
                </a:lnTo>
                <a:lnTo>
                  <a:pt x="132290" y="6458"/>
                </a:lnTo>
                <a:lnTo>
                  <a:pt x="89332" y="24666"/>
                </a:lnTo>
                <a:lnTo>
                  <a:pt x="52874" y="52874"/>
                </a:lnTo>
                <a:lnTo>
                  <a:pt x="24666" y="89332"/>
                </a:lnTo>
                <a:lnTo>
                  <a:pt x="6458" y="132290"/>
                </a:lnTo>
                <a:lnTo>
                  <a:pt x="0" y="179997"/>
                </a:lnTo>
                <a:lnTo>
                  <a:pt x="0" y="899998"/>
                </a:lnTo>
                <a:lnTo>
                  <a:pt x="6458" y="947710"/>
                </a:lnTo>
                <a:lnTo>
                  <a:pt x="24666" y="990671"/>
                </a:lnTo>
                <a:lnTo>
                  <a:pt x="52874" y="1027131"/>
                </a:lnTo>
                <a:lnTo>
                  <a:pt x="89332" y="1055340"/>
                </a:lnTo>
                <a:lnTo>
                  <a:pt x="132290" y="1073549"/>
                </a:lnTo>
                <a:lnTo>
                  <a:pt x="179997" y="1080008"/>
                </a:lnTo>
                <a:lnTo>
                  <a:pt x="2340000" y="1080008"/>
                </a:lnTo>
                <a:lnTo>
                  <a:pt x="2387707" y="1073549"/>
                </a:lnTo>
                <a:lnTo>
                  <a:pt x="2430664" y="1055340"/>
                </a:lnTo>
                <a:lnTo>
                  <a:pt x="2431611" y="1054608"/>
                </a:lnTo>
                <a:lnTo>
                  <a:pt x="179997" y="1054608"/>
                </a:lnTo>
                <a:lnTo>
                  <a:pt x="131185" y="1046713"/>
                </a:lnTo>
                <a:lnTo>
                  <a:pt x="88754" y="1024738"/>
                </a:lnTo>
                <a:lnTo>
                  <a:pt x="55268" y="991251"/>
                </a:lnTo>
                <a:lnTo>
                  <a:pt x="33294" y="948815"/>
                </a:lnTo>
                <a:lnTo>
                  <a:pt x="25400" y="899998"/>
                </a:lnTo>
                <a:lnTo>
                  <a:pt x="25400" y="179997"/>
                </a:lnTo>
                <a:lnTo>
                  <a:pt x="33294" y="131185"/>
                </a:lnTo>
                <a:lnTo>
                  <a:pt x="55268" y="88754"/>
                </a:lnTo>
                <a:lnTo>
                  <a:pt x="88754" y="55268"/>
                </a:lnTo>
                <a:lnTo>
                  <a:pt x="131185" y="33294"/>
                </a:lnTo>
                <a:lnTo>
                  <a:pt x="179997" y="25400"/>
                </a:lnTo>
                <a:lnTo>
                  <a:pt x="2431612" y="25400"/>
                </a:lnTo>
                <a:lnTo>
                  <a:pt x="2430664" y="24666"/>
                </a:lnTo>
                <a:lnTo>
                  <a:pt x="2387707" y="6458"/>
                </a:lnTo>
                <a:lnTo>
                  <a:pt x="2340000" y="0"/>
                </a:lnTo>
                <a:close/>
              </a:path>
              <a:path w="2520315" h="1080135">
                <a:moveTo>
                  <a:pt x="2431612" y="25400"/>
                </a:moveTo>
                <a:lnTo>
                  <a:pt x="2340000" y="25400"/>
                </a:lnTo>
                <a:lnTo>
                  <a:pt x="2388811" y="33294"/>
                </a:lnTo>
                <a:lnTo>
                  <a:pt x="2431243" y="55268"/>
                </a:lnTo>
                <a:lnTo>
                  <a:pt x="2464729" y="88754"/>
                </a:lnTo>
                <a:lnTo>
                  <a:pt x="2486702" y="131185"/>
                </a:lnTo>
                <a:lnTo>
                  <a:pt x="2494597" y="179997"/>
                </a:lnTo>
                <a:lnTo>
                  <a:pt x="2494597" y="899998"/>
                </a:lnTo>
                <a:lnTo>
                  <a:pt x="2486702" y="948815"/>
                </a:lnTo>
                <a:lnTo>
                  <a:pt x="2464729" y="991251"/>
                </a:lnTo>
                <a:lnTo>
                  <a:pt x="2431243" y="1024738"/>
                </a:lnTo>
                <a:lnTo>
                  <a:pt x="2388811" y="1046713"/>
                </a:lnTo>
                <a:lnTo>
                  <a:pt x="2340000" y="1054608"/>
                </a:lnTo>
                <a:lnTo>
                  <a:pt x="2431611" y="1054608"/>
                </a:lnTo>
                <a:lnTo>
                  <a:pt x="2467122" y="1027131"/>
                </a:lnTo>
                <a:lnTo>
                  <a:pt x="2495330" y="990671"/>
                </a:lnTo>
                <a:lnTo>
                  <a:pt x="2513539" y="947710"/>
                </a:lnTo>
                <a:lnTo>
                  <a:pt x="2519997" y="899998"/>
                </a:lnTo>
                <a:lnTo>
                  <a:pt x="2519997" y="179997"/>
                </a:lnTo>
                <a:lnTo>
                  <a:pt x="2513539" y="132290"/>
                </a:lnTo>
                <a:lnTo>
                  <a:pt x="2495330" y="89332"/>
                </a:lnTo>
                <a:lnTo>
                  <a:pt x="2467122" y="52874"/>
                </a:lnTo>
                <a:lnTo>
                  <a:pt x="2431612" y="25400"/>
                </a:lnTo>
                <a:close/>
              </a:path>
            </a:pathLst>
          </a:custGeom>
          <a:solidFill>
            <a:srgbClr val="231815">
              <a:alpha val="50000"/>
            </a:srgbClr>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20" name="object 12">
            <a:extLst>
              <a:ext uri="{FF2B5EF4-FFF2-40B4-BE49-F238E27FC236}">
                <a16:creationId xmlns:a16="http://schemas.microsoft.com/office/drawing/2014/main" id="{9E6B525D-52BF-4247-AF66-E7ED7A260775}"/>
              </a:ext>
            </a:extLst>
          </p:cNvPr>
          <p:cNvSpPr/>
          <p:nvPr/>
        </p:nvSpPr>
        <p:spPr>
          <a:xfrm>
            <a:off x="959958" y="1064250"/>
            <a:ext cx="2494915" cy="1044000"/>
          </a:xfrm>
          <a:custGeom>
            <a:avLst/>
            <a:gdLst/>
            <a:ahLst/>
            <a:cxnLst/>
            <a:rect l="l" t="t" r="r" b="b"/>
            <a:pathLst>
              <a:path w="2494915" h="1054735">
                <a:moveTo>
                  <a:pt x="2327300" y="0"/>
                </a:moveTo>
                <a:lnTo>
                  <a:pt x="167297" y="0"/>
                </a:lnTo>
                <a:lnTo>
                  <a:pt x="122872" y="5986"/>
                </a:lnTo>
                <a:lnTo>
                  <a:pt x="82922" y="22875"/>
                </a:lnTo>
                <a:lnTo>
                  <a:pt x="49053" y="49060"/>
                </a:lnTo>
                <a:lnTo>
                  <a:pt x="22872" y="82931"/>
                </a:lnTo>
                <a:lnTo>
                  <a:pt x="5985" y="122884"/>
                </a:lnTo>
                <a:lnTo>
                  <a:pt x="0" y="167309"/>
                </a:lnTo>
                <a:lnTo>
                  <a:pt x="0" y="887310"/>
                </a:lnTo>
                <a:lnTo>
                  <a:pt x="5985" y="931731"/>
                </a:lnTo>
                <a:lnTo>
                  <a:pt x="22872" y="971679"/>
                </a:lnTo>
                <a:lnTo>
                  <a:pt x="49053" y="1005549"/>
                </a:lnTo>
                <a:lnTo>
                  <a:pt x="82922" y="1031732"/>
                </a:lnTo>
                <a:lnTo>
                  <a:pt x="122872" y="1048621"/>
                </a:lnTo>
                <a:lnTo>
                  <a:pt x="167297" y="1054608"/>
                </a:lnTo>
                <a:lnTo>
                  <a:pt x="2327300" y="1054608"/>
                </a:lnTo>
                <a:lnTo>
                  <a:pt x="2371725" y="1048621"/>
                </a:lnTo>
                <a:lnTo>
                  <a:pt x="2411674" y="1031732"/>
                </a:lnTo>
                <a:lnTo>
                  <a:pt x="2445543" y="1005549"/>
                </a:lnTo>
                <a:lnTo>
                  <a:pt x="2471724" y="971679"/>
                </a:lnTo>
                <a:lnTo>
                  <a:pt x="2488611" y="931731"/>
                </a:lnTo>
                <a:lnTo>
                  <a:pt x="2494597" y="887310"/>
                </a:lnTo>
                <a:lnTo>
                  <a:pt x="2494597" y="167309"/>
                </a:lnTo>
                <a:lnTo>
                  <a:pt x="2488611" y="122884"/>
                </a:lnTo>
                <a:lnTo>
                  <a:pt x="2471724" y="82931"/>
                </a:lnTo>
                <a:lnTo>
                  <a:pt x="2445543" y="49060"/>
                </a:lnTo>
                <a:lnTo>
                  <a:pt x="2411674" y="22875"/>
                </a:lnTo>
                <a:lnTo>
                  <a:pt x="2371725" y="5986"/>
                </a:lnTo>
                <a:lnTo>
                  <a:pt x="2327300" y="0"/>
                </a:lnTo>
                <a:close/>
              </a:path>
            </a:pathLst>
          </a:custGeom>
          <a:solidFill>
            <a:srgbClr val="FFFFFF"/>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21" name="object 13">
            <a:extLst>
              <a:ext uri="{FF2B5EF4-FFF2-40B4-BE49-F238E27FC236}">
                <a16:creationId xmlns:a16="http://schemas.microsoft.com/office/drawing/2014/main" id="{840EDE4B-B925-44CB-A491-4C0D07B0FFF9}"/>
              </a:ext>
            </a:extLst>
          </p:cNvPr>
          <p:cNvSpPr/>
          <p:nvPr/>
        </p:nvSpPr>
        <p:spPr>
          <a:xfrm>
            <a:off x="947261" y="1051557"/>
            <a:ext cx="2520315" cy="1080135"/>
          </a:xfrm>
          <a:custGeom>
            <a:avLst/>
            <a:gdLst/>
            <a:ahLst/>
            <a:cxnLst/>
            <a:rect l="l" t="t" r="r" b="b"/>
            <a:pathLst>
              <a:path w="2520315" h="1080135">
                <a:moveTo>
                  <a:pt x="2340000" y="0"/>
                </a:moveTo>
                <a:lnTo>
                  <a:pt x="179997" y="0"/>
                </a:lnTo>
                <a:lnTo>
                  <a:pt x="132290" y="6458"/>
                </a:lnTo>
                <a:lnTo>
                  <a:pt x="89332" y="24666"/>
                </a:lnTo>
                <a:lnTo>
                  <a:pt x="52874" y="52874"/>
                </a:lnTo>
                <a:lnTo>
                  <a:pt x="24666" y="89332"/>
                </a:lnTo>
                <a:lnTo>
                  <a:pt x="6458" y="132290"/>
                </a:lnTo>
                <a:lnTo>
                  <a:pt x="0" y="179997"/>
                </a:lnTo>
                <a:lnTo>
                  <a:pt x="0" y="899998"/>
                </a:lnTo>
                <a:lnTo>
                  <a:pt x="6458" y="947710"/>
                </a:lnTo>
                <a:lnTo>
                  <a:pt x="24666" y="990671"/>
                </a:lnTo>
                <a:lnTo>
                  <a:pt x="52874" y="1027131"/>
                </a:lnTo>
                <a:lnTo>
                  <a:pt x="89332" y="1055340"/>
                </a:lnTo>
                <a:lnTo>
                  <a:pt x="132290" y="1073549"/>
                </a:lnTo>
                <a:lnTo>
                  <a:pt x="179997" y="1080008"/>
                </a:lnTo>
                <a:lnTo>
                  <a:pt x="2340000" y="1080008"/>
                </a:lnTo>
                <a:lnTo>
                  <a:pt x="2387707" y="1073549"/>
                </a:lnTo>
                <a:lnTo>
                  <a:pt x="2430664" y="1055340"/>
                </a:lnTo>
                <a:lnTo>
                  <a:pt x="2431611" y="1054608"/>
                </a:lnTo>
                <a:lnTo>
                  <a:pt x="179997" y="1054608"/>
                </a:lnTo>
                <a:lnTo>
                  <a:pt x="131185" y="1046713"/>
                </a:lnTo>
                <a:lnTo>
                  <a:pt x="88754" y="1024738"/>
                </a:lnTo>
                <a:lnTo>
                  <a:pt x="55268" y="991251"/>
                </a:lnTo>
                <a:lnTo>
                  <a:pt x="33294" y="948815"/>
                </a:lnTo>
                <a:lnTo>
                  <a:pt x="25400" y="899998"/>
                </a:lnTo>
                <a:lnTo>
                  <a:pt x="25400" y="179997"/>
                </a:lnTo>
                <a:lnTo>
                  <a:pt x="33294" y="131185"/>
                </a:lnTo>
                <a:lnTo>
                  <a:pt x="55268" y="88754"/>
                </a:lnTo>
                <a:lnTo>
                  <a:pt x="88754" y="55268"/>
                </a:lnTo>
                <a:lnTo>
                  <a:pt x="131185" y="33294"/>
                </a:lnTo>
                <a:lnTo>
                  <a:pt x="179997" y="25400"/>
                </a:lnTo>
                <a:lnTo>
                  <a:pt x="2431612" y="25400"/>
                </a:lnTo>
                <a:lnTo>
                  <a:pt x="2430664" y="24666"/>
                </a:lnTo>
                <a:lnTo>
                  <a:pt x="2387707" y="6458"/>
                </a:lnTo>
                <a:lnTo>
                  <a:pt x="2340000" y="0"/>
                </a:lnTo>
                <a:close/>
              </a:path>
              <a:path w="2520315" h="1080135">
                <a:moveTo>
                  <a:pt x="2431612" y="25400"/>
                </a:moveTo>
                <a:lnTo>
                  <a:pt x="2340000" y="25400"/>
                </a:lnTo>
                <a:lnTo>
                  <a:pt x="2388811" y="33294"/>
                </a:lnTo>
                <a:lnTo>
                  <a:pt x="2431243" y="55268"/>
                </a:lnTo>
                <a:lnTo>
                  <a:pt x="2464729" y="88754"/>
                </a:lnTo>
                <a:lnTo>
                  <a:pt x="2486702" y="131185"/>
                </a:lnTo>
                <a:lnTo>
                  <a:pt x="2494597" y="179997"/>
                </a:lnTo>
                <a:lnTo>
                  <a:pt x="2494597" y="899998"/>
                </a:lnTo>
                <a:lnTo>
                  <a:pt x="2486702" y="948815"/>
                </a:lnTo>
                <a:lnTo>
                  <a:pt x="2464729" y="991251"/>
                </a:lnTo>
                <a:lnTo>
                  <a:pt x="2431243" y="1024738"/>
                </a:lnTo>
                <a:lnTo>
                  <a:pt x="2388811" y="1046713"/>
                </a:lnTo>
                <a:lnTo>
                  <a:pt x="2340000" y="1054608"/>
                </a:lnTo>
                <a:lnTo>
                  <a:pt x="2431611" y="1054608"/>
                </a:lnTo>
                <a:lnTo>
                  <a:pt x="2467122" y="1027131"/>
                </a:lnTo>
                <a:lnTo>
                  <a:pt x="2495330" y="990671"/>
                </a:lnTo>
                <a:lnTo>
                  <a:pt x="2513539" y="947710"/>
                </a:lnTo>
                <a:lnTo>
                  <a:pt x="2519997" y="899998"/>
                </a:lnTo>
                <a:lnTo>
                  <a:pt x="2519997" y="179997"/>
                </a:lnTo>
                <a:lnTo>
                  <a:pt x="2513539" y="132290"/>
                </a:lnTo>
                <a:lnTo>
                  <a:pt x="2495330" y="89332"/>
                </a:lnTo>
                <a:lnTo>
                  <a:pt x="2467122" y="52874"/>
                </a:lnTo>
                <a:lnTo>
                  <a:pt x="2431612" y="25400"/>
                </a:lnTo>
                <a:close/>
              </a:path>
            </a:pathLst>
          </a:custGeom>
          <a:solidFill>
            <a:srgbClr val="FF0028"/>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22" name="object 37">
            <a:extLst>
              <a:ext uri="{FF2B5EF4-FFF2-40B4-BE49-F238E27FC236}">
                <a16:creationId xmlns:a16="http://schemas.microsoft.com/office/drawing/2014/main" id="{5E187A33-98C7-4B2D-B642-1BB0E7D2C541}"/>
              </a:ext>
            </a:extLst>
          </p:cNvPr>
          <p:cNvSpPr/>
          <p:nvPr/>
        </p:nvSpPr>
        <p:spPr>
          <a:xfrm>
            <a:off x="470017" y="2646343"/>
            <a:ext cx="8136000" cy="360000"/>
          </a:xfrm>
          <a:prstGeom prst="rect">
            <a:avLst/>
          </a:prstGeom>
          <a:blipFill>
            <a:blip r:embed="rId8" cstate="print"/>
            <a:stretch>
              <a:fillRect/>
            </a:stretch>
          </a:blip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23" name="object 38">
            <a:extLst>
              <a:ext uri="{FF2B5EF4-FFF2-40B4-BE49-F238E27FC236}">
                <a16:creationId xmlns:a16="http://schemas.microsoft.com/office/drawing/2014/main" id="{4AE030B8-B51A-493C-8CD2-A60A65E26175}"/>
              </a:ext>
            </a:extLst>
          </p:cNvPr>
          <p:cNvSpPr/>
          <p:nvPr/>
        </p:nvSpPr>
        <p:spPr>
          <a:xfrm>
            <a:off x="448751" y="2646343"/>
            <a:ext cx="8136000" cy="360000"/>
          </a:xfrm>
          <a:custGeom>
            <a:avLst/>
            <a:gdLst/>
            <a:ahLst/>
            <a:cxnLst/>
            <a:rect l="l" t="t" r="r" b="b"/>
            <a:pathLst>
              <a:path w="7620000" h="762000">
                <a:moveTo>
                  <a:pt x="7239000" y="0"/>
                </a:moveTo>
                <a:lnTo>
                  <a:pt x="381000" y="0"/>
                </a:lnTo>
                <a:lnTo>
                  <a:pt x="333379" y="2982"/>
                </a:lnTo>
                <a:lnTo>
                  <a:pt x="287475" y="11688"/>
                </a:lnTo>
                <a:lnTo>
                  <a:pt x="243652" y="25752"/>
                </a:lnTo>
                <a:lnTo>
                  <a:pt x="202275" y="44811"/>
                </a:lnTo>
                <a:lnTo>
                  <a:pt x="163706" y="68500"/>
                </a:lnTo>
                <a:lnTo>
                  <a:pt x="128312" y="96455"/>
                </a:lnTo>
                <a:lnTo>
                  <a:pt x="96455" y="128312"/>
                </a:lnTo>
                <a:lnTo>
                  <a:pt x="68500" y="163706"/>
                </a:lnTo>
                <a:lnTo>
                  <a:pt x="44811" y="202275"/>
                </a:lnTo>
                <a:lnTo>
                  <a:pt x="25752" y="243652"/>
                </a:lnTo>
                <a:lnTo>
                  <a:pt x="11688" y="287475"/>
                </a:lnTo>
                <a:lnTo>
                  <a:pt x="2982" y="333379"/>
                </a:lnTo>
                <a:lnTo>
                  <a:pt x="0" y="381000"/>
                </a:lnTo>
                <a:lnTo>
                  <a:pt x="2982" y="428620"/>
                </a:lnTo>
                <a:lnTo>
                  <a:pt x="11688" y="474524"/>
                </a:lnTo>
                <a:lnTo>
                  <a:pt x="25752" y="518347"/>
                </a:lnTo>
                <a:lnTo>
                  <a:pt x="44811" y="559724"/>
                </a:lnTo>
                <a:lnTo>
                  <a:pt x="68500" y="598293"/>
                </a:lnTo>
                <a:lnTo>
                  <a:pt x="96455" y="633687"/>
                </a:lnTo>
                <a:lnTo>
                  <a:pt x="128312" y="665544"/>
                </a:lnTo>
                <a:lnTo>
                  <a:pt x="163706" y="693499"/>
                </a:lnTo>
                <a:lnTo>
                  <a:pt x="202275" y="717188"/>
                </a:lnTo>
                <a:lnTo>
                  <a:pt x="243652" y="736247"/>
                </a:lnTo>
                <a:lnTo>
                  <a:pt x="287475" y="750311"/>
                </a:lnTo>
                <a:lnTo>
                  <a:pt x="333379" y="759017"/>
                </a:lnTo>
                <a:lnTo>
                  <a:pt x="381000" y="762000"/>
                </a:lnTo>
                <a:lnTo>
                  <a:pt x="7239000" y="762000"/>
                </a:lnTo>
                <a:lnTo>
                  <a:pt x="7286620" y="759017"/>
                </a:lnTo>
                <a:lnTo>
                  <a:pt x="7332524" y="750311"/>
                </a:lnTo>
                <a:lnTo>
                  <a:pt x="7376347" y="736247"/>
                </a:lnTo>
                <a:lnTo>
                  <a:pt x="7403154" y="723900"/>
                </a:lnTo>
                <a:lnTo>
                  <a:pt x="381000" y="723900"/>
                </a:lnTo>
                <a:lnTo>
                  <a:pt x="334533" y="720763"/>
                </a:lnTo>
                <a:lnTo>
                  <a:pt x="289948" y="711630"/>
                </a:lnTo>
                <a:lnTo>
                  <a:pt x="247654" y="696910"/>
                </a:lnTo>
                <a:lnTo>
                  <a:pt x="208065" y="677017"/>
                </a:lnTo>
                <a:lnTo>
                  <a:pt x="171591" y="652361"/>
                </a:lnTo>
                <a:lnTo>
                  <a:pt x="138645" y="623354"/>
                </a:lnTo>
                <a:lnTo>
                  <a:pt x="109638" y="590408"/>
                </a:lnTo>
                <a:lnTo>
                  <a:pt x="84982" y="553934"/>
                </a:lnTo>
                <a:lnTo>
                  <a:pt x="65089" y="514345"/>
                </a:lnTo>
                <a:lnTo>
                  <a:pt x="50369" y="472051"/>
                </a:lnTo>
                <a:lnTo>
                  <a:pt x="41236" y="427466"/>
                </a:lnTo>
                <a:lnTo>
                  <a:pt x="38100" y="381000"/>
                </a:lnTo>
                <a:lnTo>
                  <a:pt x="41236" y="334533"/>
                </a:lnTo>
                <a:lnTo>
                  <a:pt x="50369" y="289948"/>
                </a:lnTo>
                <a:lnTo>
                  <a:pt x="65089" y="247654"/>
                </a:lnTo>
                <a:lnTo>
                  <a:pt x="84982" y="208065"/>
                </a:lnTo>
                <a:lnTo>
                  <a:pt x="109638" y="171591"/>
                </a:lnTo>
                <a:lnTo>
                  <a:pt x="138645" y="138645"/>
                </a:lnTo>
                <a:lnTo>
                  <a:pt x="171591" y="109638"/>
                </a:lnTo>
                <a:lnTo>
                  <a:pt x="208065" y="84982"/>
                </a:lnTo>
                <a:lnTo>
                  <a:pt x="247654" y="65089"/>
                </a:lnTo>
                <a:lnTo>
                  <a:pt x="289948" y="50369"/>
                </a:lnTo>
                <a:lnTo>
                  <a:pt x="334533" y="41236"/>
                </a:lnTo>
                <a:lnTo>
                  <a:pt x="381000" y="38100"/>
                </a:lnTo>
                <a:lnTo>
                  <a:pt x="7403154" y="38100"/>
                </a:lnTo>
                <a:lnTo>
                  <a:pt x="7376347" y="25752"/>
                </a:lnTo>
                <a:lnTo>
                  <a:pt x="7332524" y="11688"/>
                </a:lnTo>
                <a:lnTo>
                  <a:pt x="7286620" y="2982"/>
                </a:lnTo>
                <a:lnTo>
                  <a:pt x="7239000" y="0"/>
                </a:lnTo>
                <a:close/>
              </a:path>
              <a:path w="7620000" h="762000">
                <a:moveTo>
                  <a:pt x="7403154" y="38100"/>
                </a:moveTo>
                <a:lnTo>
                  <a:pt x="7239000" y="38100"/>
                </a:lnTo>
                <a:lnTo>
                  <a:pt x="7285466" y="41236"/>
                </a:lnTo>
                <a:lnTo>
                  <a:pt x="7330051" y="50369"/>
                </a:lnTo>
                <a:lnTo>
                  <a:pt x="7372345" y="65089"/>
                </a:lnTo>
                <a:lnTo>
                  <a:pt x="7411934" y="84982"/>
                </a:lnTo>
                <a:lnTo>
                  <a:pt x="7448408" y="109638"/>
                </a:lnTo>
                <a:lnTo>
                  <a:pt x="7481354" y="138645"/>
                </a:lnTo>
                <a:lnTo>
                  <a:pt x="7510361" y="171591"/>
                </a:lnTo>
                <a:lnTo>
                  <a:pt x="7535017" y="208065"/>
                </a:lnTo>
                <a:lnTo>
                  <a:pt x="7554910" y="247654"/>
                </a:lnTo>
                <a:lnTo>
                  <a:pt x="7569630" y="289948"/>
                </a:lnTo>
                <a:lnTo>
                  <a:pt x="7578763" y="334533"/>
                </a:lnTo>
                <a:lnTo>
                  <a:pt x="7581900" y="381000"/>
                </a:lnTo>
                <a:lnTo>
                  <a:pt x="7578763" y="427466"/>
                </a:lnTo>
                <a:lnTo>
                  <a:pt x="7569630" y="472051"/>
                </a:lnTo>
                <a:lnTo>
                  <a:pt x="7554910" y="514345"/>
                </a:lnTo>
                <a:lnTo>
                  <a:pt x="7535017" y="553934"/>
                </a:lnTo>
                <a:lnTo>
                  <a:pt x="7510361" y="590408"/>
                </a:lnTo>
                <a:lnTo>
                  <a:pt x="7481354" y="623354"/>
                </a:lnTo>
                <a:lnTo>
                  <a:pt x="7448408" y="652361"/>
                </a:lnTo>
                <a:lnTo>
                  <a:pt x="7411934" y="677017"/>
                </a:lnTo>
                <a:lnTo>
                  <a:pt x="7372345" y="696910"/>
                </a:lnTo>
                <a:lnTo>
                  <a:pt x="7330051" y="711630"/>
                </a:lnTo>
                <a:lnTo>
                  <a:pt x="7285466" y="720763"/>
                </a:lnTo>
                <a:lnTo>
                  <a:pt x="7239000" y="723900"/>
                </a:lnTo>
                <a:lnTo>
                  <a:pt x="7403154" y="723900"/>
                </a:lnTo>
                <a:lnTo>
                  <a:pt x="7456293" y="693499"/>
                </a:lnTo>
                <a:lnTo>
                  <a:pt x="7491687" y="665544"/>
                </a:lnTo>
                <a:lnTo>
                  <a:pt x="7523544" y="633687"/>
                </a:lnTo>
                <a:lnTo>
                  <a:pt x="7551499" y="598293"/>
                </a:lnTo>
                <a:lnTo>
                  <a:pt x="7575188" y="559724"/>
                </a:lnTo>
                <a:lnTo>
                  <a:pt x="7594247" y="518347"/>
                </a:lnTo>
                <a:lnTo>
                  <a:pt x="7608311" y="474524"/>
                </a:lnTo>
                <a:lnTo>
                  <a:pt x="7617017" y="428620"/>
                </a:lnTo>
                <a:lnTo>
                  <a:pt x="7620000" y="381000"/>
                </a:lnTo>
                <a:lnTo>
                  <a:pt x="7617017" y="333379"/>
                </a:lnTo>
                <a:lnTo>
                  <a:pt x="7608311" y="287475"/>
                </a:lnTo>
                <a:lnTo>
                  <a:pt x="7594247" y="243652"/>
                </a:lnTo>
                <a:lnTo>
                  <a:pt x="7575188" y="202275"/>
                </a:lnTo>
                <a:lnTo>
                  <a:pt x="7551499" y="163706"/>
                </a:lnTo>
                <a:lnTo>
                  <a:pt x="7523544" y="128312"/>
                </a:lnTo>
                <a:lnTo>
                  <a:pt x="7491687" y="96455"/>
                </a:lnTo>
                <a:lnTo>
                  <a:pt x="7456293" y="68500"/>
                </a:lnTo>
                <a:lnTo>
                  <a:pt x="7417724" y="44811"/>
                </a:lnTo>
                <a:lnTo>
                  <a:pt x="7403154" y="38100"/>
                </a:lnTo>
                <a:close/>
              </a:path>
            </a:pathLst>
          </a:custGeom>
          <a:solidFill>
            <a:srgbClr val="25689A"/>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24" name="object 39">
            <a:extLst>
              <a:ext uri="{FF2B5EF4-FFF2-40B4-BE49-F238E27FC236}">
                <a16:creationId xmlns:a16="http://schemas.microsoft.com/office/drawing/2014/main" id="{2873F5CB-138E-44BA-89AF-CEBEE728F08F}"/>
              </a:ext>
            </a:extLst>
          </p:cNvPr>
          <p:cNvSpPr/>
          <p:nvPr/>
        </p:nvSpPr>
        <p:spPr>
          <a:xfrm>
            <a:off x="5785952" y="1064250"/>
            <a:ext cx="2520315" cy="1080135"/>
          </a:xfrm>
          <a:custGeom>
            <a:avLst/>
            <a:gdLst/>
            <a:ahLst/>
            <a:cxnLst/>
            <a:rect l="l" t="t" r="r" b="b"/>
            <a:pathLst>
              <a:path w="2520315" h="1080135">
                <a:moveTo>
                  <a:pt x="2329497" y="0"/>
                </a:moveTo>
                <a:lnTo>
                  <a:pt x="190500" y="0"/>
                </a:lnTo>
                <a:lnTo>
                  <a:pt x="146957" y="5054"/>
                </a:lnTo>
                <a:lnTo>
                  <a:pt x="106913" y="19438"/>
                </a:lnTo>
                <a:lnTo>
                  <a:pt x="71534" y="41987"/>
                </a:lnTo>
                <a:lnTo>
                  <a:pt x="41987" y="71534"/>
                </a:lnTo>
                <a:lnTo>
                  <a:pt x="19438" y="106913"/>
                </a:lnTo>
                <a:lnTo>
                  <a:pt x="5054" y="146957"/>
                </a:lnTo>
                <a:lnTo>
                  <a:pt x="0" y="190500"/>
                </a:lnTo>
                <a:lnTo>
                  <a:pt x="0" y="889508"/>
                </a:lnTo>
                <a:lnTo>
                  <a:pt x="5054" y="933050"/>
                </a:lnTo>
                <a:lnTo>
                  <a:pt x="19438" y="973094"/>
                </a:lnTo>
                <a:lnTo>
                  <a:pt x="41987" y="1008473"/>
                </a:lnTo>
                <a:lnTo>
                  <a:pt x="71534" y="1038020"/>
                </a:lnTo>
                <a:lnTo>
                  <a:pt x="106913" y="1060569"/>
                </a:lnTo>
                <a:lnTo>
                  <a:pt x="146957" y="1074953"/>
                </a:lnTo>
                <a:lnTo>
                  <a:pt x="190500" y="1080008"/>
                </a:lnTo>
                <a:lnTo>
                  <a:pt x="2329497" y="1080008"/>
                </a:lnTo>
                <a:lnTo>
                  <a:pt x="2373040" y="1074953"/>
                </a:lnTo>
                <a:lnTo>
                  <a:pt x="2413084" y="1060569"/>
                </a:lnTo>
                <a:lnTo>
                  <a:pt x="2448462" y="1038020"/>
                </a:lnTo>
                <a:lnTo>
                  <a:pt x="2478009" y="1008473"/>
                </a:lnTo>
                <a:lnTo>
                  <a:pt x="2500558" y="973094"/>
                </a:lnTo>
                <a:lnTo>
                  <a:pt x="2514943" y="933050"/>
                </a:lnTo>
                <a:lnTo>
                  <a:pt x="2519997" y="889508"/>
                </a:lnTo>
                <a:lnTo>
                  <a:pt x="2519997" y="190500"/>
                </a:lnTo>
                <a:lnTo>
                  <a:pt x="2514943" y="146957"/>
                </a:lnTo>
                <a:lnTo>
                  <a:pt x="2500558" y="106913"/>
                </a:lnTo>
                <a:lnTo>
                  <a:pt x="2478009" y="71534"/>
                </a:lnTo>
                <a:lnTo>
                  <a:pt x="2448462" y="41987"/>
                </a:lnTo>
                <a:lnTo>
                  <a:pt x="2413084" y="19438"/>
                </a:lnTo>
                <a:lnTo>
                  <a:pt x="2373040" y="5054"/>
                </a:lnTo>
                <a:lnTo>
                  <a:pt x="2329497" y="0"/>
                </a:lnTo>
                <a:close/>
              </a:path>
            </a:pathLst>
          </a:custGeom>
          <a:solidFill>
            <a:srgbClr val="231815">
              <a:alpha val="50000"/>
            </a:srgbClr>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25" name="object 40">
            <a:extLst>
              <a:ext uri="{FF2B5EF4-FFF2-40B4-BE49-F238E27FC236}">
                <a16:creationId xmlns:a16="http://schemas.microsoft.com/office/drawing/2014/main" id="{4C9C37D2-F6C6-431D-A29C-F92FC0C7EEDC}"/>
              </a:ext>
            </a:extLst>
          </p:cNvPr>
          <p:cNvSpPr/>
          <p:nvPr/>
        </p:nvSpPr>
        <p:spPr>
          <a:xfrm>
            <a:off x="5785952" y="1064257"/>
            <a:ext cx="2520315" cy="1080135"/>
          </a:xfrm>
          <a:custGeom>
            <a:avLst/>
            <a:gdLst/>
            <a:ahLst/>
            <a:cxnLst/>
            <a:rect l="l" t="t" r="r" b="b"/>
            <a:pathLst>
              <a:path w="2520315" h="1080135">
                <a:moveTo>
                  <a:pt x="2329497" y="0"/>
                </a:moveTo>
                <a:lnTo>
                  <a:pt x="190500" y="0"/>
                </a:lnTo>
                <a:lnTo>
                  <a:pt x="146957" y="5054"/>
                </a:lnTo>
                <a:lnTo>
                  <a:pt x="106913" y="19438"/>
                </a:lnTo>
                <a:lnTo>
                  <a:pt x="71534" y="41987"/>
                </a:lnTo>
                <a:lnTo>
                  <a:pt x="41987" y="71534"/>
                </a:lnTo>
                <a:lnTo>
                  <a:pt x="19438" y="106913"/>
                </a:lnTo>
                <a:lnTo>
                  <a:pt x="5054" y="146957"/>
                </a:lnTo>
                <a:lnTo>
                  <a:pt x="0" y="190500"/>
                </a:lnTo>
                <a:lnTo>
                  <a:pt x="0" y="889508"/>
                </a:lnTo>
                <a:lnTo>
                  <a:pt x="5054" y="933050"/>
                </a:lnTo>
                <a:lnTo>
                  <a:pt x="19438" y="973094"/>
                </a:lnTo>
                <a:lnTo>
                  <a:pt x="41987" y="1008473"/>
                </a:lnTo>
                <a:lnTo>
                  <a:pt x="71534" y="1038020"/>
                </a:lnTo>
                <a:lnTo>
                  <a:pt x="106913" y="1060569"/>
                </a:lnTo>
                <a:lnTo>
                  <a:pt x="146957" y="1074953"/>
                </a:lnTo>
                <a:lnTo>
                  <a:pt x="190500" y="1080008"/>
                </a:lnTo>
                <a:lnTo>
                  <a:pt x="2329497" y="1080008"/>
                </a:lnTo>
                <a:lnTo>
                  <a:pt x="2373040" y="1074953"/>
                </a:lnTo>
                <a:lnTo>
                  <a:pt x="2413084" y="1060569"/>
                </a:lnTo>
                <a:lnTo>
                  <a:pt x="2422437" y="1054608"/>
                </a:lnTo>
                <a:lnTo>
                  <a:pt x="190500" y="1054608"/>
                </a:lnTo>
                <a:lnTo>
                  <a:pt x="146661" y="1048700"/>
                </a:lnTo>
                <a:lnTo>
                  <a:pt x="107236" y="1032033"/>
                </a:lnTo>
                <a:lnTo>
                  <a:pt x="73812" y="1006195"/>
                </a:lnTo>
                <a:lnTo>
                  <a:pt x="47974" y="972771"/>
                </a:lnTo>
                <a:lnTo>
                  <a:pt x="31307" y="933346"/>
                </a:lnTo>
                <a:lnTo>
                  <a:pt x="25400" y="889508"/>
                </a:lnTo>
                <a:lnTo>
                  <a:pt x="25400" y="190500"/>
                </a:lnTo>
                <a:lnTo>
                  <a:pt x="31307" y="146661"/>
                </a:lnTo>
                <a:lnTo>
                  <a:pt x="47974" y="107236"/>
                </a:lnTo>
                <a:lnTo>
                  <a:pt x="73812" y="73812"/>
                </a:lnTo>
                <a:lnTo>
                  <a:pt x="107236" y="47974"/>
                </a:lnTo>
                <a:lnTo>
                  <a:pt x="146661" y="31307"/>
                </a:lnTo>
                <a:lnTo>
                  <a:pt x="190500" y="25400"/>
                </a:lnTo>
                <a:lnTo>
                  <a:pt x="2422437" y="25400"/>
                </a:lnTo>
                <a:lnTo>
                  <a:pt x="2413084" y="19438"/>
                </a:lnTo>
                <a:lnTo>
                  <a:pt x="2373040" y="5054"/>
                </a:lnTo>
                <a:lnTo>
                  <a:pt x="2329497" y="0"/>
                </a:lnTo>
                <a:close/>
              </a:path>
              <a:path w="2520315" h="1080135">
                <a:moveTo>
                  <a:pt x="2422437" y="25400"/>
                </a:moveTo>
                <a:lnTo>
                  <a:pt x="2329497" y="25400"/>
                </a:lnTo>
                <a:lnTo>
                  <a:pt x="2373336" y="31307"/>
                </a:lnTo>
                <a:lnTo>
                  <a:pt x="2412760" y="47974"/>
                </a:lnTo>
                <a:lnTo>
                  <a:pt x="2446185" y="73812"/>
                </a:lnTo>
                <a:lnTo>
                  <a:pt x="2472023" y="107236"/>
                </a:lnTo>
                <a:lnTo>
                  <a:pt x="2488689" y="146661"/>
                </a:lnTo>
                <a:lnTo>
                  <a:pt x="2494597" y="190500"/>
                </a:lnTo>
                <a:lnTo>
                  <a:pt x="2494597" y="889508"/>
                </a:lnTo>
                <a:lnTo>
                  <a:pt x="2488689" y="933346"/>
                </a:lnTo>
                <a:lnTo>
                  <a:pt x="2472023" y="972771"/>
                </a:lnTo>
                <a:lnTo>
                  <a:pt x="2446185" y="1006195"/>
                </a:lnTo>
                <a:lnTo>
                  <a:pt x="2412760" y="1032033"/>
                </a:lnTo>
                <a:lnTo>
                  <a:pt x="2373336" y="1048700"/>
                </a:lnTo>
                <a:lnTo>
                  <a:pt x="2329497" y="1054608"/>
                </a:lnTo>
                <a:lnTo>
                  <a:pt x="2422437" y="1054608"/>
                </a:lnTo>
                <a:lnTo>
                  <a:pt x="2478009" y="1008473"/>
                </a:lnTo>
                <a:lnTo>
                  <a:pt x="2500558" y="973094"/>
                </a:lnTo>
                <a:lnTo>
                  <a:pt x="2514943" y="933050"/>
                </a:lnTo>
                <a:lnTo>
                  <a:pt x="2519997" y="889508"/>
                </a:lnTo>
                <a:lnTo>
                  <a:pt x="2519997" y="190500"/>
                </a:lnTo>
                <a:lnTo>
                  <a:pt x="2514943" y="146957"/>
                </a:lnTo>
                <a:lnTo>
                  <a:pt x="2500558" y="106913"/>
                </a:lnTo>
                <a:lnTo>
                  <a:pt x="2478009" y="71534"/>
                </a:lnTo>
                <a:lnTo>
                  <a:pt x="2448462" y="41987"/>
                </a:lnTo>
                <a:lnTo>
                  <a:pt x="2422437" y="25400"/>
                </a:lnTo>
                <a:close/>
              </a:path>
            </a:pathLst>
          </a:custGeom>
          <a:solidFill>
            <a:srgbClr val="231815">
              <a:alpha val="50000"/>
            </a:srgbClr>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26" name="object 41">
            <a:extLst>
              <a:ext uri="{FF2B5EF4-FFF2-40B4-BE49-F238E27FC236}">
                <a16:creationId xmlns:a16="http://schemas.microsoft.com/office/drawing/2014/main" id="{07F9517F-9589-4820-A371-44B012E87AC8}"/>
              </a:ext>
            </a:extLst>
          </p:cNvPr>
          <p:cNvSpPr/>
          <p:nvPr/>
        </p:nvSpPr>
        <p:spPr>
          <a:xfrm>
            <a:off x="5773252" y="1051550"/>
            <a:ext cx="2520315" cy="1080135"/>
          </a:xfrm>
          <a:custGeom>
            <a:avLst/>
            <a:gdLst/>
            <a:ahLst/>
            <a:cxnLst/>
            <a:rect l="l" t="t" r="r" b="b"/>
            <a:pathLst>
              <a:path w="2520315" h="1080135">
                <a:moveTo>
                  <a:pt x="2329497" y="0"/>
                </a:moveTo>
                <a:lnTo>
                  <a:pt x="190500" y="0"/>
                </a:lnTo>
                <a:lnTo>
                  <a:pt x="146957" y="5054"/>
                </a:lnTo>
                <a:lnTo>
                  <a:pt x="106913" y="19438"/>
                </a:lnTo>
                <a:lnTo>
                  <a:pt x="71534" y="41987"/>
                </a:lnTo>
                <a:lnTo>
                  <a:pt x="41987" y="71534"/>
                </a:lnTo>
                <a:lnTo>
                  <a:pt x="19438" y="106913"/>
                </a:lnTo>
                <a:lnTo>
                  <a:pt x="5054" y="146957"/>
                </a:lnTo>
                <a:lnTo>
                  <a:pt x="0" y="190500"/>
                </a:lnTo>
                <a:lnTo>
                  <a:pt x="0" y="889508"/>
                </a:lnTo>
                <a:lnTo>
                  <a:pt x="5054" y="933050"/>
                </a:lnTo>
                <a:lnTo>
                  <a:pt x="19438" y="973094"/>
                </a:lnTo>
                <a:lnTo>
                  <a:pt x="41987" y="1008473"/>
                </a:lnTo>
                <a:lnTo>
                  <a:pt x="71534" y="1038020"/>
                </a:lnTo>
                <a:lnTo>
                  <a:pt x="106913" y="1060569"/>
                </a:lnTo>
                <a:lnTo>
                  <a:pt x="146957" y="1074953"/>
                </a:lnTo>
                <a:lnTo>
                  <a:pt x="190500" y="1080008"/>
                </a:lnTo>
                <a:lnTo>
                  <a:pt x="2329497" y="1080008"/>
                </a:lnTo>
                <a:lnTo>
                  <a:pt x="2373040" y="1074953"/>
                </a:lnTo>
                <a:lnTo>
                  <a:pt x="2413084" y="1060569"/>
                </a:lnTo>
                <a:lnTo>
                  <a:pt x="2448462" y="1038020"/>
                </a:lnTo>
                <a:lnTo>
                  <a:pt x="2478009" y="1008473"/>
                </a:lnTo>
                <a:lnTo>
                  <a:pt x="2500558" y="973094"/>
                </a:lnTo>
                <a:lnTo>
                  <a:pt x="2514943" y="933050"/>
                </a:lnTo>
                <a:lnTo>
                  <a:pt x="2519997" y="889508"/>
                </a:lnTo>
                <a:lnTo>
                  <a:pt x="2519997" y="190500"/>
                </a:lnTo>
                <a:lnTo>
                  <a:pt x="2514943" y="146957"/>
                </a:lnTo>
                <a:lnTo>
                  <a:pt x="2500558" y="106913"/>
                </a:lnTo>
                <a:lnTo>
                  <a:pt x="2478009" y="71534"/>
                </a:lnTo>
                <a:lnTo>
                  <a:pt x="2448462" y="41987"/>
                </a:lnTo>
                <a:lnTo>
                  <a:pt x="2413084" y="19438"/>
                </a:lnTo>
                <a:lnTo>
                  <a:pt x="2373040" y="5054"/>
                </a:lnTo>
                <a:lnTo>
                  <a:pt x="2329497" y="0"/>
                </a:lnTo>
                <a:close/>
              </a:path>
            </a:pathLst>
          </a:custGeom>
          <a:solidFill>
            <a:srgbClr val="FFFFFF"/>
          </a:solid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27" name="object 42">
            <a:extLst>
              <a:ext uri="{FF2B5EF4-FFF2-40B4-BE49-F238E27FC236}">
                <a16:creationId xmlns:a16="http://schemas.microsoft.com/office/drawing/2014/main" id="{46397878-9EEB-4844-86FC-08F5EC905352}"/>
              </a:ext>
            </a:extLst>
          </p:cNvPr>
          <p:cNvSpPr/>
          <p:nvPr/>
        </p:nvSpPr>
        <p:spPr>
          <a:xfrm>
            <a:off x="5773253" y="1051550"/>
            <a:ext cx="2519997" cy="1080008"/>
          </a:xfrm>
          <a:prstGeom prst="rect">
            <a:avLst/>
          </a:prstGeom>
          <a:blipFill>
            <a:blip r:embed="rId9" cstate="print"/>
            <a:stretch>
              <a:fillRect/>
            </a:stretch>
          </a:blipFill>
        </p:spPr>
        <p:txBody>
          <a:bodyPr wrap="square" lIns="0" tIns="0" rIns="0" bIns="0" rtlCol="0"/>
          <a:lstStyle/>
          <a:p>
            <a:endParaRPr b="1">
              <a:latin typeface="Yu Gothic" panose="020B0400000000000000" pitchFamily="34" charset="-128"/>
              <a:ea typeface="Yu Gothic" panose="020B0400000000000000" pitchFamily="34" charset="-128"/>
            </a:endParaRPr>
          </a:p>
        </p:txBody>
      </p:sp>
      <p:sp>
        <p:nvSpPr>
          <p:cNvPr id="28" name="object 51">
            <a:extLst>
              <a:ext uri="{FF2B5EF4-FFF2-40B4-BE49-F238E27FC236}">
                <a16:creationId xmlns:a16="http://schemas.microsoft.com/office/drawing/2014/main" id="{7B4C671B-C8FB-4BC6-8CC2-D1E2175061B7}"/>
              </a:ext>
            </a:extLst>
          </p:cNvPr>
          <p:cNvSpPr txBox="1"/>
          <p:nvPr/>
        </p:nvSpPr>
        <p:spPr>
          <a:xfrm>
            <a:off x="4219460" y="1410567"/>
            <a:ext cx="837282" cy="289823"/>
          </a:xfrm>
          <a:prstGeom prst="rect">
            <a:avLst/>
          </a:prstGeom>
        </p:spPr>
        <p:txBody>
          <a:bodyPr vert="horz" wrap="square" lIns="0" tIns="12700" rIns="0" bIns="0" rtlCol="0">
            <a:spAutoFit/>
          </a:bodyPr>
          <a:lstStyle/>
          <a:p>
            <a:pPr marL="12700">
              <a:lnSpc>
                <a:spcPct val="100000"/>
              </a:lnSpc>
              <a:spcBef>
                <a:spcPts val="100"/>
              </a:spcBef>
            </a:pPr>
            <a:r>
              <a:rPr lang="en-US" b="1">
                <a:solidFill>
                  <a:srgbClr val="333333"/>
                </a:solidFill>
                <a:latin typeface="Yu Gothic" panose="020B0400000000000000" pitchFamily="34" charset="-128"/>
                <a:ea typeface="Yu Gothic" panose="020B0400000000000000" pitchFamily="34" charset="-128"/>
                <a:cs typeface="YuGothic"/>
              </a:rPr>
              <a:t>Fusion</a:t>
            </a:r>
            <a:endParaRPr sz="1800" b="1">
              <a:latin typeface="Yu Gothic" panose="020B0400000000000000" pitchFamily="34" charset="-128"/>
              <a:ea typeface="Yu Gothic" panose="020B0400000000000000" pitchFamily="34" charset="-128"/>
              <a:cs typeface="YuGothic"/>
            </a:endParaRPr>
          </a:p>
        </p:txBody>
      </p:sp>
      <p:sp>
        <p:nvSpPr>
          <p:cNvPr id="29" name="object 63">
            <a:extLst>
              <a:ext uri="{FF2B5EF4-FFF2-40B4-BE49-F238E27FC236}">
                <a16:creationId xmlns:a16="http://schemas.microsoft.com/office/drawing/2014/main" id="{7195DEE0-E45B-4584-9205-7EFFE504374C}"/>
              </a:ext>
            </a:extLst>
          </p:cNvPr>
          <p:cNvSpPr txBox="1"/>
          <p:nvPr/>
        </p:nvSpPr>
        <p:spPr>
          <a:xfrm>
            <a:off x="5721097" y="1110786"/>
            <a:ext cx="2624455" cy="897040"/>
          </a:xfrm>
          <a:prstGeom prst="rect">
            <a:avLst/>
          </a:prstGeom>
        </p:spPr>
        <p:txBody>
          <a:bodyPr vert="horz" wrap="square" lIns="0" tIns="156845" rIns="0" bIns="0" rtlCol="0">
            <a:spAutoFit/>
          </a:bodyPr>
          <a:lstStyle/>
          <a:p>
            <a:pPr algn="ctr">
              <a:lnSpc>
                <a:spcPct val="100000"/>
              </a:lnSpc>
              <a:spcBef>
                <a:spcPts val="1235"/>
              </a:spcBef>
            </a:pPr>
            <a:r>
              <a:rPr lang="en-US" sz="2400" b="1" dirty="0">
                <a:solidFill>
                  <a:srgbClr val="1C3796"/>
                </a:solidFill>
                <a:latin typeface="Yu Gothic" panose="020B0400000000000000" pitchFamily="34" charset="-128"/>
                <a:ea typeface="Yu Gothic" panose="020B0400000000000000" pitchFamily="34" charset="-128"/>
                <a:cs typeface="YuGothic"/>
              </a:rPr>
              <a:t>Information technologies</a:t>
            </a:r>
            <a:endParaRPr sz="2400" b="1" dirty="0">
              <a:latin typeface="Yu Gothic" panose="020B0400000000000000" pitchFamily="34" charset="-128"/>
              <a:ea typeface="Yu Gothic" panose="020B0400000000000000" pitchFamily="34" charset="-128"/>
              <a:cs typeface="YuGothic"/>
            </a:endParaRPr>
          </a:p>
        </p:txBody>
      </p:sp>
      <p:sp>
        <p:nvSpPr>
          <p:cNvPr id="30" name="object 64">
            <a:extLst>
              <a:ext uri="{FF2B5EF4-FFF2-40B4-BE49-F238E27FC236}">
                <a16:creationId xmlns:a16="http://schemas.microsoft.com/office/drawing/2014/main" id="{65CB702E-5033-43B4-9E19-1176FE97CFD2}"/>
              </a:ext>
            </a:extLst>
          </p:cNvPr>
          <p:cNvSpPr txBox="1"/>
          <p:nvPr/>
        </p:nvSpPr>
        <p:spPr>
          <a:xfrm>
            <a:off x="1161575" y="1123486"/>
            <a:ext cx="2010884" cy="897040"/>
          </a:xfrm>
          <a:prstGeom prst="rect">
            <a:avLst/>
          </a:prstGeom>
        </p:spPr>
        <p:txBody>
          <a:bodyPr vert="horz" wrap="square" lIns="0" tIns="156845" rIns="0" bIns="0" rtlCol="0">
            <a:spAutoFit/>
          </a:bodyPr>
          <a:lstStyle/>
          <a:p>
            <a:pPr algn="ctr">
              <a:lnSpc>
                <a:spcPct val="100000"/>
              </a:lnSpc>
              <a:spcBef>
                <a:spcPts val="1235"/>
              </a:spcBef>
            </a:pPr>
            <a:r>
              <a:rPr lang="en-US" sz="2400" b="1" dirty="0">
                <a:solidFill>
                  <a:srgbClr val="FF0028"/>
                </a:solidFill>
                <a:latin typeface="Yu Gothic" panose="020B0400000000000000" pitchFamily="34" charset="-128"/>
                <a:ea typeface="Yu Gothic" panose="020B0400000000000000" pitchFamily="34" charset="-128"/>
                <a:cs typeface="YuGothic"/>
              </a:rPr>
              <a:t>Materials and devices</a:t>
            </a:r>
            <a:endParaRPr sz="2400" b="1" dirty="0">
              <a:latin typeface="Yu Gothic" panose="020B0400000000000000" pitchFamily="34" charset="-128"/>
              <a:ea typeface="Yu Gothic" panose="020B0400000000000000" pitchFamily="34" charset="-128"/>
              <a:cs typeface="YuGothic"/>
            </a:endParaRPr>
          </a:p>
        </p:txBody>
      </p:sp>
      <p:sp>
        <p:nvSpPr>
          <p:cNvPr id="31" name="正方形/長方形 30">
            <a:extLst>
              <a:ext uri="{FF2B5EF4-FFF2-40B4-BE49-F238E27FC236}">
                <a16:creationId xmlns:a16="http://schemas.microsoft.com/office/drawing/2014/main" id="{E0C380F2-C116-4FA7-8A17-3653F500558F}"/>
              </a:ext>
            </a:extLst>
          </p:cNvPr>
          <p:cNvSpPr/>
          <p:nvPr/>
        </p:nvSpPr>
        <p:spPr>
          <a:xfrm>
            <a:off x="215900" y="2113264"/>
            <a:ext cx="8776565" cy="584775"/>
          </a:xfrm>
          <a:prstGeom prst="rect">
            <a:avLst/>
          </a:prstGeom>
        </p:spPr>
        <p:txBody>
          <a:bodyPr wrap="square">
            <a:spAutoFit/>
          </a:bodyPr>
          <a:lstStyle/>
          <a:p>
            <a:pPr algn="ctr">
              <a:spcBef>
                <a:spcPts val="92"/>
              </a:spcBef>
            </a:pPr>
            <a:r>
              <a:rPr lang="en-US" altLang="ja-JP" sz="1600" b="1" dirty="0">
                <a:ea typeface="Yu Gothic" panose="020B0400000000000000" pitchFamily="34" charset="-128"/>
                <a:cs typeface="YuGothic"/>
              </a:rPr>
              <a:t>Fusion between material science and information technologies based on Tokyo Tech’s own research centers, such as Center for Element Strategy and TSUBAME super computer</a:t>
            </a:r>
          </a:p>
        </p:txBody>
      </p:sp>
      <p:sp>
        <p:nvSpPr>
          <p:cNvPr id="32" name="object 2">
            <a:extLst>
              <a:ext uri="{FF2B5EF4-FFF2-40B4-BE49-F238E27FC236}">
                <a16:creationId xmlns:a16="http://schemas.microsoft.com/office/drawing/2014/main" id="{C8E68176-5EED-44B6-A88E-6FF484255B3B}"/>
              </a:ext>
            </a:extLst>
          </p:cNvPr>
          <p:cNvSpPr txBox="1"/>
          <p:nvPr/>
        </p:nvSpPr>
        <p:spPr>
          <a:xfrm>
            <a:off x="118896" y="96052"/>
            <a:ext cx="4994726" cy="751488"/>
          </a:xfrm>
          <a:prstGeom prst="rect">
            <a:avLst/>
          </a:prstGeom>
        </p:spPr>
        <p:txBody>
          <a:bodyPr vert="horz" wrap="square" lIns="0" tIns="12700" rIns="0" bIns="0" rtlCol="0">
            <a:spAutoFit/>
          </a:bodyPr>
          <a:lstStyle/>
          <a:p>
            <a:pPr marL="12700">
              <a:lnSpc>
                <a:spcPct val="100000"/>
              </a:lnSpc>
              <a:spcBef>
                <a:spcPts val="100"/>
              </a:spcBef>
            </a:pPr>
            <a:r>
              <a:rPr lang="en-US" altLang="ja-JP" sz="2400" b="1" dirty="0">
                <a:solidFill>
                  <a:srgbClr val="002060"/>
                </a:solidFill>
              </a:rPr>
              <a:t>Tokyo Tech Academy for Convergence of Materials and Informatics (TAC-MI)</a:t>
            </a:r>
            <a:endParaRPr sz="3200" b="1" dirty="0">
              <a:solidFill>
                <a:srgbClr val="002060"/>
              </a:solidFill>
              <a:latin typeface="游ゴシック Medium" panose="020B0500000000000000" pitchFamily="50" charset="-128"/>
              <a:ea typeface="游ゴシック Medium" panose="020B0500000000000000" pitchFamily="50" charset="-128"/>
              <a:cs typeface="游ゴシック Medium"/>
            </a:endParaRPr>
          </a:p>
        </p:txBody>
      </p:sp>
      <p:sp>
        <p:nvSpPr>
          <p:cNvPr id="33" name="object 3">
            <a:extLst>
              <a:ext uri="{FF2B5EF4-FFF2-40B4-BE49-F238E27FC236}">
                <a16:creationId xmlns:a16="http://schemas.microsoft.com/office/drawing/2014/main" id="{EDCF7D08-22A3-4489-B8E7-DEC8792143B0}"/>
              </a:ext>
            </a:extLst>
          </p:cNvPr>
          <p:cNvSpPr txBox="1"/>
          <p:nvPr/>
        </p:nvSpPr>
        <p:spPr>
          <a:xfrm>
            <a:off x="4967689" y="219574"/>
            <a:ext cx="3338578" cy="592470"/>
          </a:xfrm>
          <a:prstGeom prst="rect">
            <a:avLst/>
          </a:prstGeom>
        </p:spPr>
        <p:txBody>
          <a:bodyPr vert="horz" wrap="square" lIns="0" tIns="12700" rIns="0" bIns="0" rtlCol="0">
            <a:spAutoFit/>
          </a:bodyPr>
          <a:lstStyle/>
          <a:p>
            <a:pPr marL="12700">
              <a:lnSpc>
                <a:spcPct val="100000"/>
              </a:lnSpc>
              <a:spcBef>
                <a:spcPts val="100"/>
              </a:spcBef>
            </a:pPr>
            <a:r>
              <a:rPr lang="en-US" sz="1200" b="1" dirty="0">
                <a:latin typeface="游ゴシック" panose="020B0400000000000000" pitchFamily="50" charset="-128"/>
                <a:ea typeface="游ゴシック" panose="020B0400000000000000" pitchFamily="50" charset="-128"/>
                <a:cs typeface="游ゴシック"/>
              </a:rPr>
              <a:t>Creating sustainable societies</a:t>
            </a:r>
          </a:p>
          <a:p>
            <a:pPr marL="12700">
              <a:lnSpc>
                <a:spcPct val="100000"/>
              </a:lnSpc>
              <a:spcBef>
                <a:spcPts val="100"/>
              </a:spcBef>
            </a:pPr>
            <a:r>
              <a:rPr lang="en-US" sz="1200" b="1" dirty="0">
                <a:latin typeface="游ゴシック" panose="020B0400000000000000" pitchFamily="50" charset="-128"/>
                <a:ea typeface="游ゴシック" panose="020B0400000000000000" pitchFamily="50" charset="-128"/>
                <a:cs typeface="游ゴシック"/>
              </a:rPr>
              <a:t> through [</a:t>
            </a:r>
            <a:r>
              <a:rPr lang="en-US" sz="1200" b="1" dirty="0" err="1">
                <a:solidFill>
                  <a:srgbClr val="FF0000"/>
                </a:solidFill>
                <a:latin typeface="游ゴシック" panose="020B0400000000000000" pitchFamily="50" charset="-128"/>
                <a:ea typeface="游ゴシック" panose="020B0400000000000000" pitchFamily="50" charset="-128"/>
                <a:cs typeface="游ゴシック"/>
              </a:rPr>
              <a:t>Material</a:t>
            </a:r>
            <a:r>
              <a:rPr lang="en-US" sz="1200" b="1" dirty="0" err="1">
                <a:latin typeface="游ゴシック" panose="020B0400000000000000" pitchFamily="50" charset="-128"/>
                <a:ea typeface="游ゴシック" panose="020B0400000000000000" pitchFamily="50" charset="-128"/>
                <a:cs typeface="游ゴシック"/>
              </a:rPr>
              <a:t>×</a:t>
            </a:r>
            <a:r>
              <a:rPr lang="en-US" sz="1200" b="1" dirty="0" err="1">
                <a:solidFill>
                  <a:srgbClr val="0070C0"/>
                </a:solidFill>
                <a:latin typeface="游ゴシック" panose="020B0400000000000000" pitchFamily="50" charset="-128"/>
                <a:ea typeface="游ゴシック" panose="020B0400000000000000" pitchFamily="50" charset="-128"/>
                <a:cs typeface="游ゴシック"/>
              </a:rPr>
              <a:t>Information</a:t>
            </a:r>
            <a:r>
              <a:rPr lang="en-US" sz="1200" b="1" dirty="0">
                <a:latin typeface="游ゴシック" panose="020B0400000000000000" pitchFamily="50" charset="-128"/>
                <a:ea typeface="游ゴシック" panose="020B0400000000000000" pitchFamily="50" charset="-128"/>
                <a:cs typeface="游ゴシック"/>
              </a:rPr>
              <a:t>] </a:t>
            </a:r>
          </a:p>
          <a:p>
            <a:pPr marL="12700">
              <a:lnSpc>
                <a:spcPct val="100000"/>
              </a:lnSpc>
              <a:spcBef>
                <a:spcPts val="100"/>
              </a:spcBef>
            </a:pPr>
            <a:r>
              <a:rPr lang="en-US" sz="1200" b="1" dirty="0">
                <a:latin typeface="游ゴシック" panose="020B0400000000000000" pitchFamily="50" charset="-128"/>
                <a:ea typeface="游ゴシック" panose="020B0400000000000000" pitchFamily="50" charset="-128"/>
                <a:cs typeface="游ゴシック"/>
              </a:rPr>
              <a:t>multi-talented human resource development</a:t>
            </a:r>
            <a:endParaRPr sz="1200" dirty="0">
              <a:latin typeface="游ゴシック" panose="020B0400000000000000" pitchFamily="50" charset="-128"/>
              <a:ea typeface="游ゴシック" panose="020B0400000000000000" pitchFamily="50" charset="-128"/>
              <a:cs typeface="游ゴシック"/>
            </a:endParaRPr>
          </a:p>
        </p:txBody>
      </p:sp>
      <p:sp>
        <p:nvSpPr>
          <p:cNvPr id="34" name="object 65">
            <a:extLst>
              <a:ext uri="{FF2B5EF4-FFF2-40B4-BE49-F238E27FC236}">
                <a16:creationId xmlns:a16="http://schemas.microsoft.com/office/drawing/2014/main" id="{2656084E-DF0E-4F45-A177-46A35DB77ADA}"/>
              </a:ext>
            </a:extLst>
          </p:cNvPr>
          <p:cNvSpPr txBox="1"/>
          <p:nvPr/>
        </p:nvSpPr>
        <p:spPr>
          <a:xfrm>
            <a:off x="615038" y="2661519"/>
            <a:ext cx="8266721" cy="289823"/>
          </a:xfrm>
          <a:prstGeom prst="rect">
            <a:avLst/>
          </a:prstGeom>
        </p:spPr>
        <p:txBody>
          <a:bodyPr vert="horz" wrap="square" lIns="0" tIns="12700" rIns="0" bIns="0" rtlCol="0">
            <a:spAutoFit/>
          </a:bodyPr>
          <a:lstStyle/>
          <a:p>
            <a:pPr marL="12700">
              <a:lnSpc>
                <a:spcPct val="100000"/>
              </a:lnSpc>
              <a:spcBef>
                <a:spcPts val="100"/>
              </a:spcBef>
            </a:pPr>
            <a:r>
              <a:rPr lang="en-US" altLang="ja-JP" b="1" dirty="0">
                <a:solidFill>
                  <a:srgbClr val="FF0000"/>
                </a:solidFill>
              </a:rPr>
              <a:t>T</a:t>
            </a:r>
            <a:r>
              <a:rPr lang="en-US" altLang="ja-JP" b="1" dirty="0">
                <a:solidFill>
                  <a:schemeClr val="bg1"/>
                </a:solidFill>
              </a:rPr>
              <a:t>okyo Tech </a:t>
            </a:r>
            <a:r>
              <a:rPr lang="en-US" altLang="ja-JP" b="1" dirty="0">
                <a:solidFill>
                  <a:srgbClr val="FF0000"/>
                </a:solidFill>
              </a:rPr>
              <a:t>A</a:t>
            </a:r>
            <a:r>
              <a:rPr lang="en-US" altLang="ja-JP" b="1" dirty="0">
                <a:solidFill>
                  <a:schemeClr val="bg1"/>
                </a:solidFill>
              </a:rPr>
              <a:t>cademy for </a:t>
            </a:r>
            <a:r>
              <a:rPr lang="en-US" altLang="ja-JP" b="1" dirty="0">
                <a:solidFill>
                  <a:srgbClr val="FF0000"/>
                </a:solidFill>
              </a:rPr>
              <a:t>C</a:t>
            </a:r>
            <a:r>
              <a:rPr lang="en-US" altLang="ja-JP" b="1" dirty="0">
                <a:solidFill>
                  <a:schemeClr val="bg1"/>
                </a:solidFill>
              </a:rPr>
              <a:t>onvergence of </a:t>
            </a:r>
            <a:r>
              <a:rPr lang="en-US" altLang="ja-JP" b="1" dirty="0">
                <a:solidFill>
                  <a:srgbClr val="FF0000"/>
                </a:solidFill>
              </a:rPr>
              <a:t>M</a:t>
            </a:r>
            <a:r>
              <a:rPr lang="en-US" altLang="ja-JP" b="1" dirty="0">
                <a:solidFill>
                  <a:schemeClr val="bg1"/>
                </a:solidFill>
              </a:rPr>
              <a:t>aterials and </a:t>
            </a:r>
            <a:r>
              <a:rPr lang="en-US" altLang="ja-JP" b="1" dirty="0">
                <a:solidFill>
                  <a:srgbClr val="FF0000"/>
                </a:solidFill>
              </a:rPr>
              <a:t>I</a:t>
            </a:r>
            <a:r>
              <a:rPr lang="en-US" altLang="ja-JP" b="1" dirty="0">
                <a:solidFill>
                  <a:schemeClr val="bg1"/>
                </a:solidFill>
              </a:rPr>
              <a:t>nformatics (</a:t>
            </a:r>
            <a:r>
              <a:rPr lang="en-US" altLang="ja-JP" b="1" dirty="0">
                <a:solidFill>
                  <a:srgbClr val="FF0000"/>
                </a:solidFill>
              </a:rPr>
              <a:t>TAC-MI</a:t>
            </a:r>
            <a:r>
              <a:rPr lang="en-US" altLang="ja-JP" b="1" dirty="0">
                <a:solidFill>
                  <a:schemeClr val="bg1"/>
                </a:solidFill>
              </a:rPr>
              <a:t>)  Start!</a:t>
            </a:r>
            <a:endParaRPr lang="en-US" altLang="ja-JP" b="1" dirty="0">
              <a:solidFill>
                <a:schemeClr val="bg1"/>
              </a:solidFill>
              <a:latin typeface="游ゴシック Medium" panose="020B0500000000000000" pitchFamily="50" charset="-128"/>
              <a:ea typeface="游ゴシック Medium" panose="020B0500000000000000" pitchFamily="50" charset="-128"/>
              <a:cs typeface="游ゴシック Medium"/>
            </a:endParaRPr>
          </a:p>
        </p:txBody>
      </p:sp>
    </p:spTree>
    <p:extLst>
      <p:ext uri="{BB962C8B-B14F-4D97-AF65-F5344CB8AC3E}">
        <p14:creationId xmlns:p14="http://schemas.microsoft.com/office/powerpoint/2010/main" val="2377796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67ED3239-ABB6-437D-8B30-1E92ECA0D8DB}"/>
              </a:ext>
            </a:extLst>
          </p:cNvPr>
          <p:cNvSpPr/>
          <p:nvPr/>
        </p:nvSpPr>
        <p:spPr>
          <a:xfrm>
            <a:off x="0" y="4815202"/>
            <a:ext cx="9144000" cy="206566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タイトル 1">
            <a:extLst>
              <a:ext uri="{FF2B5EF4-FFF2-40B4-BE49-F238E27FC236}">
                <a16:creationId xmlns:a16="http://schemas.microsoft.com/office/drawing/2014/main" id="{FA772899-E6EF-4E4A-BDC1-C6B36817985A}"/>
              </a:ext>
            </a:extLst>
          </p:cNvPr>
          <p:cNvSpPr txBox="1">
            <a:spLocks/>
          </p:cNvSpPr>
          <p:nvPr/>
        </p:nvSpPr>
        <p:spPr>
          <a:xfrm>
            <a:off x="107504" y="188640"/>
            <a:ext cx="8846406" cy="566612"/>
          </a:xfrm>
          <a:prstGeom prst="rect">
            <a:avLst/>
          </a:prstGeom>
          <a:noFill/>
          <a:effectLst/>
        </p:spPr>
        <p:txBody>
          <a:bodyPr lIns="0" tIns="0" rIns="0" bIns="0"/>
          <a:lstStyle>
            <a:lvl1pPr algn="l" defTabSz="914400" rtl="0" eaLnBrk="1" latinLnBrk="0" hangingPunct="1">
              <a:lnSpc>
                <a:spcPct val="100000"/>
              </a:lnSpc>
              <a:spcBef>
                <a:spcPct val="0"/>
              </a:spcBef>
              <a:buNone/>
              <a:defRPr kumimoji="1" sz="2000" b="0" i="0" kern="1200" cap="none" spc="0">
                <a:ln w="18415" cmpd="sng">
                  <a:noFill/>
                  <a:prstDash val="solid"/>
                </a:ln>
                <a:solidFill>
                  <a:schemeClr val="bg1"/>
                </a:solidFill>
                <a:effectLst/>
                <a:latin typeface="A-OTF 黎ミン Pro M"/>
                <a:ea typeface="A-OTF 黎ミン Pro M"/>
                <a:cs typeface="A-OTF 黎ミン Pro M"/>
              </a:defRPr>
            </a:lvl1pPr>
          </a:lstStyle>
          <a:p>
            <a:pPr marL="457200" indent="-457200">
              <a:lnSpc>
                <a:spcPct val="110000"/>
              </a:lnSpc>
              <a:buFont typeface="Wingdings" panose="05000000000000000000" pitchFamily="2" charset="2"/>
              <a:buChar char="u"/>
            </a:pPr>
            <a:r>
              <a:rPr lang="en-US" altLang="ja-JP" sz="2200" b="1" dirty="0">
                <a:solidFill>
                  <a:schemeClr val="tx1"/>
                </a:solidFill>
                <a:latin typeface="Lucida Grande"/>
                <a:ea typeface="HG丸ｺﾞｼｯｸM-PRO" panose="020F0600000000000000" pitchFamily="50" charset="-128"/>
              </a:rPr>
              <a:t>Specially offered degree programs for TAC-MI students</a:t>
            </a:r>
          </a:p>
        </p:txBody>
      </p:sp>
      <p:sp>
        <p:nvSpPr>
          <p:cNvPr id="4" name="タイトル 1">
            <a:extLst>
              <a:ext uri="{FF2B5EF4-FFF2-40B4-BE49-F238E27FC236}">
                <a16:creationId xmlns:a16="http://schemas.microsoft.com/office/drawing/2014/main" id="{BADD7BCB-5CCB-41CF-B9B8-6DD33CE5534A}"/>
              </a:ext>
            </a:extLst>
          </p:cNvPr>
          <p:cNvSpPr txBox="1">
            <a:spLocks/>
          </p:cNvSpPr>
          <p:nvPr/>
        </p:nvSpPr>
        <p:spPr>
          <a:xfrm>
            <a:off x="35496" y="548680"/>
            <a:ext cx="8064895" cy="6120680"/>
          </a:xfrm>
          <a:prstGeom prst="rect">
            <a:avLst/>
          </a:prstGeom>
          <a:noFill/>
          <a:ln>
            <a:noFill/>
          </a:ln>
        </p:spPr>
        <p:txBody>
          <a:bodyPr vert="horz" lIns="0" tIns="0" rIns="0" bIns="0" rtlCol="0" anchor="t" anchorCtr="0">
            <a:noAutofit/>
          </a:bodyPr>
          <a:lstStyle>
            <a:lvl1pPr algn="l" defTabSz="914400" rtl="0" eaLnBrk="1" latinLnBrk="0" hangingPunct="1">
              <a:lnSpc>
                <a:spcPct val="100000"/>
              </a:lnSpc>
              <a:spcBef>
                <a:spcPct val="0"/>
              </a:spcBef>
              <a:buNone/>
              <a:defRPr kumimoji="1" sz="2000" b="0" i="0" kern="1200" cap="none" spc="0">
                <a:ln w="18415" cmpd="sng">
                  <a:solidFill>
                    <a:srgbClr val="FFFFFF"/>
                  </a:solidFill>
                  <a:prstDash val="solid"/>
                </a:ln>
                <a:solidFill>
                  <a:srgbClr val="FFFFFF"/>
                </a:solidFill>
                <a:effectLst/>
                <a:latin typeface="A-OTF 黎ミン Pro L"/>
                <a:ea typeface="A-OTF 黎ミン Pro L"/>
                <a:cs typeface="A-OTF 黎ミン Pro L"/>
              </a:defRPr>
            </a:lvl1pPr>
          </a:lstStyle>
          <a:p>
            <a:pPr marL="269875"/>
            <a:r>
              <a:rPr lang="en-US" altLang="ja-JP" sz="1600" dirty="0">
                <a:ln w="12700">
                  <a:noFill/>
                  <a:prstDash val="solid"/>
                </a:ln>
                <a:solidFill>
                  <a:schemeClr val="tx1"/>
                </a:solidFill>
                <a:latin typeface="+mn-lt"/>
                <a:ea typeface="HG丸ｺﾞｼｯｸM-PRO" panose="020F0600000000000000" pitchFamily="50" charset="-128"/>
                <a:cs typeface="ＭＳ 明朝"/>
              </a:rPr>
              <a:t>To help students develop the four attributes required to become </a:t>
            </a:r>
            <a:r>
              <a:rPr lang="en-US" altLang="ja-JP" sz="1600" b="1" dirty="0">
                <a:ln w="12700">
                  <a:noFill/>
                  <a:prstDash val="solid"/>
                </a:ln>
                <a:solidFill>
                  <a:srgbClr val="FF0000"/>
                </a:solidFill>
                <a:latin typeface="+mn-lt"/>
                <a:ea typeface="HG丸ｺﾞｼｯｸM-PRO" panose="020F0600000000000000" pitchFamily="50" charset="-128"/>
                <a:cs typeface="ＭＳ 明朝"/>
              </a:rPr>
              <a:t>multitalented individuals</a:t>
            </a:r>
            <a:r>
              <a:rPr lang="en-US" altLang="ja-JP" sz="1600" dirty="0">
                <a:ln w="12700">
                  <a:noFill/>
                  <a:prstDash val="solid"/>
                </a:ln>
                <a:solidFill>
                  <a:schemeClr val="tx1"/>
                </a:solidFill>
                <a:latin typeface="+mn-lt"/>
                <a:ea typeface="HG丸ｺﾞｼｯｸM-PRO" panose="020F0600000000000000" pitchFamily="50" charset="-128"/>
                <a:cs typeface="ＭＳ 明朝"/>
              </a:rPr>
              <a:t>, the academy has designed 12 educational modules:</a:t>
            </a:r>
          </a:p>
          <a:p>
            <a:pPr indent="177800">
              <a:lnSpc>
                <a:spcPct val="120000"/>
              </a:lnSpc>
            </a:pPr>
            <a:r>
              <a:rPr lang="en-US" altLang="ja-JP" sz="1600" b="1" dirty="0">
                <a:ln w="12700">
                  <a:noFill/>
                  <a:prstDash val="solid"/>
                </a:ln>
                <a:solidFill>
                  <a:srgbClr val="0070C0"/>
                </a:solidFill>
                <a:latin typeface="+mn-lt"/>
                <a:ea typeface="HG丸ｺﾞｼｯｸM-PRO" panose="020F0600000000000000" pitchFamily="50" charset="-128"/>
                <a:cs typeface="ＭＳ 明朝"/>
              </a:rPr>
              <a:t>(1) Creativity</a:t>
            </a:r>
          </a:p>
          <a:p>
            <a:pPr indent="447675"/>
            <a:r>
              <a:rPr lang="ja-JP" altLang="en-US"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Materials and Informatics lectures </a:t>
            </a:r>
            <a:r>
              <a:rPr lang="en-US" altLang="ja-JP" sz="1400" dirty="0">
                <a:ln w="12700">
                  <a:noFill/>
                  <a:prstDash val="solid"/>
                </a:ln>
                <a:solidFill>
                  <a:schemeClr val="tx1"/>
                </a:solidFill>
                <a:latin typeface="+mn-lt"/>
                <a:ea typeface="HG丸ｺﾞｼｯｸM-PRO" panose="020F0600000000000000" pitchFamily="50" charset="-128"/>
                <a:cs typeface="ＭＳ 明朝"/>
              </a:rPr>
              <a:t>with exercises</a:t>
            </a:r>
          </a:p>
          <a:p>
            <a:pPr marL="447675"/>
            <a:r>
              <a:rPr lang="ja-JP" altLang="en-US" sz="1400" dirty="0">
                <a:ln w="12700">
                  <a:noFill/>
                  <a:prstDash val="solid"/>
                </a:ln>
                <a:solidFill>
                  <a:schemeClr val="tx1"/>
                </a:solidFill>
                <a:latin typeface="+mn-lt"/>
                <a:ea typeface="HG丸ｺﾞｼｯｸM-PRO" panose="020F0600000000000000" pitchFamily="50" charset="-128"/>
                <a:cs typeface="ＭＳ 明朝"/>
              </a:rPr>
              <a:t>・</a:t>
            </a:r>
            <a:r>
              <a:rPr lang="ja-JP" altLang="en-US" sz="1400" b="1"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Laboratory rotation</a:t>
            </a:r>
          </a:p>
          <a:p>
            <a:pPr indent="447675"/>
            <a:r>
              <a:rPr lang="ja-JP" altLang="en-US"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dirty="0">
                <a:ln w="12700">
                  <a:noFill/>
                  <a:prstDash val="solid"/>
                </a:ln>
                <a:solidFill>
                  <a:schemeClr val="tx1"/>
                </a:solidFill>
                <a:latin typeface="+mn-lt"/>
                <a:ea typeface="HG丸ｺﾞｼｯｸM-PRO" panose="020F0600000000000000" pitchFamily="50" charset="-128"/>
                <a:cs typeface="ＭＳ 明朝"/>
              </a:rPr>
              <a:t>Originality education with </a:t>
            </a:r>
            <a:r>
              <a:rPr lang="en-US" altLang="ja-JP" sz="1400" b="1" dirty="0">
                <a:ln w="12700">
                  <a:noFill/>
                  <a:prstDash val="solid"/>
                </a:ln>
                <a:solidFill>
                  <a:schemeClr val="tx1"/>
                </a:solidFill>
                <a:latin typeface="+mn-lt"/>
                <a:ea typeface="HG丸ｺﾞｼｯｸM-PRO" panose="020F0600000000000000" pitchFamily="50" charset="-128"/>
                <a:cs typeface="ＭＳ 明朝"/>
              </a:rPr>
              <a:t>Self-designed thesis</a:t>
            </a:r>
          </a:p>
          <a:p>
            <a:pPr indent="179388"/>
            <a:r>
              <a:rPr lang="en-US" altLang="ja-JP" sz="1600" b="1" dirty="0">
                <a:ln w="12700">
                  <a:noFill/>
                  <a:prstDash val="solid"/>
                </a:ln>
                <a:solidFill>
                  <a:srgbClr val="0070C0"/>
                </a:solidFill>
                <a:latin typeface="+mn-lt"/>
                <a:ea typeface="HG丸ｺﾞｼｯｸM-PRO" panose="020F0600000000000000" pitchFamily="50" charset="-128"/>
                <a:cs typeface="ＭＳ 明朝"/>
              </a:rPr>
              <a:t>(2) Broad perspective</a:t>
            </a:r>
          </a:p>
          <a:p>
            <a:pPr indent="444500"/>
            <a:r>
              <a:rPr lang="ja-JP" altLang="en-US" sz="1400" dirty="0">
                <a:ln w="12700">
                  <a:noFill/>
                  <a:prstDash val="solid"/>
                </a:ln>
                <a:solidFill>
                  <a:schemeClr val="tx1"/>
                </a:solidFill>
                <a:latin typeface="+mn-lt"/>
                <a:ea typeface="HG丸ｺﾞｼｯｸM-PRO" panose="020F0600000000000000" pitchFamily="50" charset="-128"/>
                <a:cs typeface="ＭＳ 明朝"/>
              </a:rPr>
              <a:t>・</a:t>
            </a:r>
            <a:r>
              <a:rPr lang="en-US" altLang="ja-JP"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Lectures on social service creation </a:t>
            </a:r>
          </a:p>
          <a:p>
            <a:pPr indent="444500"/>
            <a:r>
              <a:rPr lang="ja-JP" altLang="en-US" sz="1400" dirty="0">
                <a:ln w="12700">
                  <a:noFill/>
                  <a:prstDash val="solid"/>
                </a:ln>
                <a:solidFill>
                  <a:schemeClr val="tx1"/>
                </a:solidFill>
                <a:latin typeface="+mn-lt"/>
                <a:ea typeface="HG丸ｺﾞｼｯｸM-PRO" panose="020F0600000000000000" pitchFamily="50" charset="-128"/>
                <a:cs typeface="ＭＳ 明朝"/>
              </a:rPr>
              <a:t>・ </a:t>
            </a:r>
            <a:r>
              <a:rPr lang="fr-FR" altLang="ja-JP" sz="1400" b="1" dirty="0">
                <a:ln w="12700">
                  <a:noFill/>
                  <a:prstDash val="solid"/>
                </a:ln>
                <a:solidFill>
                  <a:schemeClr val="tx1"/>
                </a:solidFill>
                <a:latin typeface="+mn-lt"/>
                <a:ea typeface="HG丸ｺﾞｼｯｸM-PRO" panose="020F0600000000000000" pitchFamily="50" charset="-128"/>
                <a:cs typeface="ＭＳ 明朝"/>
              </a:rPr>
              <a:t>Intelligent Services: A Social Perspective</a:t>
            </a:r>
          </a:p>
          <a:p>
            <a:pPr indent="444500"/>
            <a:r>
              <a:rPr lang="ja-JP" altLang="en-US"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Industrial mentor system</a:t>
            </a:r>
          </a:p>
          <a:p>
            <a:pPr marL="717550" indent="-538163"/>
            <a:r>
              <a:rPr lang="en-US" altLang="ja-JP" sz="1600" b="1" dirty="0">
                <a:ln w="12700">
                  <a:noFill/>
                  <a:prstDash val="solid"/>
                </a:ln>
                <a:solidFill>
                  <a:srgbClr val="0070C0"/>
                </a:solidFill>
                <a:latin typeface="+mn-lt"/>
                <a:ea typeface="HG丸ｺﾞｼｯｸM-PRO" panose="020F0600000000000000" pitchFamily="50" charset="-128"/>
                <a:cs typeface="ＭＳ 明朝"/>
              </a:rPr>
              <a:t>(3) Practical ability</a:t>
            </a:r>
          </a:p>
          <a:p>
            <a:pPr marL="717550" indent="-273050"/>
            <a:r>
              <a:rPr lang="ja-JP" altLang="en-US"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Practice School </a:t>
            </a:r>
            <a:r>
              <a:rPr lang="en-US" altLang="ja-JP" sz="1400" dirty="0">
                <a:ln w="12700">
                  <a:noFill/>
                  <a:prstDash val="solid"/>
                </a:ln>
                <a:solidFill>
                  <a:schemeClr val="tx1"/>
                </a:solidFill>
                <a:latin typeface="+mn-lt"/>
                <a:ea typeface="HG丸ｺﾞｼｯｸM-PRO" panose="020F0600000000000000" pitchFamily="50" charset="-128"/>
                <a:cs typeface="ＭＳ 明朝"/>
              </a:rPr>
              <a:t>to solve companies issues</a:t>
            </a:r>
          </a:p>
          <a:p>
            <a:pPr marL="717550" indent="-273050"/>
            <a:r>
              <a:rPr lang="ja-JP" altLang="en-US" sz="1400" dirty="0">
                <a:ln w="12700">
                  <a:noFill/>
                  <a:prstDash val="solid"/>
                </a:ln>
                <a:solidFill>
                  <a:schemeClr val="tx1"/>
                </a:solidFill>
                <a:latin typeface="+mn-lt"/>
                <a:ea typeface="HG丸ｺﾞｼｯｸM-PRO" panose="020F0600000000000000" pitchFamily="50" charset="-128"/>
                <a:cs typeface="ＭＳ 明朝"/>
              </a:rPr>
              <a:t>・</a:t>
            </a:r>
            <a:r>
              <a:rPr lang="en-US" altLang="ja-JP"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TAC-MI Research Grant</a:t>
            </a:r>
            <a:r>
              <a:rPr lang="en-US" altLang="ja-JP" sz="1400" dirty="0">
                <a:ln w="12700">
                  <a:noFill/>
                  <a:prstDash val="solid"/>
                </a:ln>
                <a:solidFill>
                  <a:schemeClr val="tx1"/>
                </a:solidFill>
                <a:latin typeface="+mn-lt"/>
                <a:ea typeface="HG丸ｺﾞｼｯｸM-PRO" panose="020F0600000000000000" pitchFamily="50" charset="-128"/>
                <a:cs typeface="ＭＳ 明朝"/>
              </a:rPr>
              <a:t> to enhance the ability </a:t>
            </a:r>
          </a:p>
          <a:p>
            <a:pPr marL="717550" indent="-273050"/>
            <a:r>
              <a:rPr lang="en-US" altLang="ja-JP" sz="1400" dirty="0">
                <a:ln w="12700">
                  <a:noFill/>
                  <a:prstDash val="solid"/>
                </a:ln>
                <a:solidFill>
                  <a:schemeClr val="tx1"/>
                </a:solidFill>
                <a:latin typeface="+mn-lt"/>
                <a:ea typeface="HG丸ｺﾞｼｯｸM-PRO" panose="020F0600000000000000" pitchFamily="50" charset="-128"/>
                <a:cs typeface="ＭＳ 明朝"/>
              </a:rPr>
              <a:t>     to find and solve problems</a:t>
            </a:r>
          </a:p>
          <a:p>
            <a:pPr marL="717550" indent="-538163"/>
            <a:r>
              <a:rPr lang="en-US" altLang="ja-JP" sz="1600" b="1" dirty="0">
                <a:ln w="12700">
                  <a:noFill/>
                  <a:prstDash val="solid"/>
                </a:ln>
                <a:solidFill>
                  <a:srgbClr val="0070C0"/>
                </a:solidFill>
                <a:latin typeface="+mn-lt"/>
                <a:ea typeface="HG丸ｺﾞｼｯｸM-PRO" panose="020F0600000000000000" pitchFamily="50" charset="-128"/>
                <a:cs typeface="ＭＳ 明朝"/>
              </a:rPr>
              <a:t>(4) Global leadership</a:t>
            </a:r>
          </a:p>
          <a:p>
            <a:pPr marL="717550" indent="-273050"/>
            <a:r>
              <a:rPr lang="ja-JP" altLang="en-US"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Leadership development courses</a:t>
            </a:r>
            <a:r>
              <a:rPr lang="en-US" altLang="ja-JP" sz="1400" dirty="0">
                <a:ln w="12700">
                  <a:noFill/>
                  <a:prstDash val="solid"/>
                </a:ln>
                <a:solidFill>
                  <a:schemeClr val="tx1"/>
                </a:solidFill>
                <a:latin typeface="+mn-lt"/>
                <a:ea typeface="HG丸ｺﾞｼｯｸM-PRO" panose="020F0600000000000000" pitchFamily="50" charset="-128"/>
                <a:cs typeface="ＭＳ 明朝"/>
              </a:rPr>
              <a:t> provided by </a:t>
            </a:r>
            <a:r>
              <a:rPr lang="en-US" altLang="ja-JP" sz="1400" dirty="0" err="1">
                <a:ln w="12700">
                  <a:noFill/>
                  <a:prstDash val="solid"/>
                </a:ln>
                <a:solidFill>
                  <a:schemeClr val="tx1"/>
                </a:solidFill>
                <a:latin typeface="+mn-lt"/>
                <a:ea typeface="HG丸ｺﾞｼｯｸM-PRO" panose="020F0600000000000000" pitchFamily="50" charset="-128"/>
                <a:cs typeface="ＭＳ 明朝"/>
              </a:rPr>
              <a:t>ToTAL</a:t>
            </a:r>
            <a:endParaRPr lang="en-US" altLang="ja-JP" sz="1400" dirty="0">
              <a:ln w="12700">
                <a:noFill/>
                <a:prstDash val="solid"/>
              </a:ln>
              <a:solidFill>
                <a:schemeClr val="tx1"/>
              </a:solidFill>
              <a:latin typeface="+mn-lt"/>
              <a:ea typeface="HG丸ｺﾞｼｯｸM-PRO" panose="020F0600000000000000" pitchFamily="50" charset="-128"/>
              <a:cs typeface="ＭＳ 明朝"/>
            </a:endParaRPr>
          </a:p>
          <a:p>
            <a:pPr marL="717550" indent="-273050"/>
            <a:r>
              <a:rPr lang="ja-JP" altLang="en-US"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International internships</a:t>
            </a:r>
          </a:p>
          <a:p>
            <a:pPr marL="717550" indent="-273050"/>
            <a:r>
              <a:rPr lang="ja-JP" altLang="en-US"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International forums </a:t>
            </a:r>
            <a:r>
              <a:rPr lang="en-US" altLang="ja-JP" sz="1400" dirty="0">
                <a:ln w="12700">
                  <a:noFill/>
                  <a:prstDash val="solid"/>
                </a:ln>
                <a:solidFill>
                  <a:schemeClr val="tx1"/>
                </a:solidFill>
                <a:latin typeface="+mn-lt"/>
                <a:ea typeface="HG丸ｺﾞｼｯｸM-PRO" panose="020F0600000000000000" pitchFamily="50" charset="-128"/>
                <a:cs typeface="ＭＳ 明朝"/>
              </a:rPr>
              <a:t>on materials and informatics</a:t>
            </a:r>
          </a:p>
          <a:p>
            <a:pPr marL="717550" indent="-273050"/>
            <a:r>
              <a:rPr lang="ja-JP" altLang="en-US" sz="1400" dirty="0">
                <a:ln w="12700">
                  <a:noFill/>
                  <a:prstDash val="solid"/>
                </a:ln>
                <a:solidFill>
                  <a:schemeClr val="tx1"/>
                </a:solidFill>
                <a:latin typeface="+mn-lt"/>
                <a:ea typeface="HG丸ｺﾞｼｯｸM-PRO" panose="020F0600000000000000" pitchFamily="50" charset="-128"/>
                <a:cs typeface="ＭＳ 明朝"/>
              </a:rPr>
              <a:t>・ </a:t>
            </a:r>
            <a:r>
              <a:rPr lang="en-US" altLang="ja-JP" sz="1400" b="1" dirty="0">
                <a:ln w="12700">
                  <a:noFill/>
                  <a:prstDash val="solid"/>
                </a:ln>
                <a:solidFill>
                  <a:schemeClr val="tx1"/>
                </a:solidFill>
                <a:latin typeface="+mn-lt"/>
                <a:ea typeface="HG丸ｺﾞｼｯｸM-PRO" panose="020F0600000000000000" pitchFamily="50" charset="-128"/>
                <a:cs typeface="ＭＳ 明朝"/>
              </a:rPr>
              <a:t>International mentor system</a:t>
            </a:r>
          </a:p>
          <a:p>
            <a:pPr marL="717550" indent="-273050"/>
            <a:endParaRPr lang="en-US" altLang="ja-JP" sz="1400" dirty="0">
              <a:ln w="12700">
                <a:noFill/>
                <a:prstDash val="solid"/>
              </a:ln>
              <a:solidFill>
                <a:schemeClr val="tx1"/>
              </a:solidFill>
              <a:latin typeface="+mn-lt"/>
              <a:ea typeface="HG丸ｺﾞｼｯｸM-PRO" panose="020F0600000000000000" pitchFamily="50" charset="-128"/>
              <a:cs typeface="ＭＳ 明朝"/>
            </a:endParaRPr>
          </a:p>
          <a:p>
            <a:pPr marL="717550" indent="-538163">
              <a:spcBef>
                <a:spcPts val="600"/>
              </a:spcBef>
            </a:pPr>
            <a:r>
              <a:rPr lang="ja-JP" altLang="en-US" sz="1600" dirty="0">
                <a:ln w="12700">
                  <a:noFill/>
                  <a:prstDash val="solid"/>
                </a:ln>
                <a:solidFill>
                  <a:schemeClr val="tx1"/>
                </a:solidFill>
                <a:latin typeface="+mn-lt"/>
                <a:ea typeface="HG丸ｺﾞｼｯｸM-PRO" panose="020F0600000000000000" pitchFamily="50" charset="-128"/>
                <a:cs typeface="ＭＳ 明朝"/>
              </a:rPr>
              <a:t>　　</a:t>
            </a: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r>
              <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rPr>
              <a:t>　</a:t>
            </a:r>
            <a:endParaRPr lang="en-US" altLang="ja-JP"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en-US" altLang="ja-JP"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en-US" altLang="ja-JP"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en-US" altLang="ja-JP"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a:p>
            <a:pPr>
              <a:lnSpc>
                <a:spcPct val="120000"/>
              </a:lnSpc>
            </a:pPr>
            <a:endParaRPr lang="ja-JP" altLang="en-US" sz="1800" b="1" dirty="0">
              <a:ln w="12700">
                <a:noFill/>
                <a:prstDash val="solid"/>
              </a:ln>
              <a:solidFill>
                <a:srgbClr val="0070C0"/>
              </a:solidFill>
              <a:latin typeface="HG丸ｺﾞｼｯｸM-PRO" panose="020F0600000000000000" pitchFamily="50" charset="-128"/>
              <a:ea typeface="HG丸ｺﾞｼｯｸM-PRO" panose="020F0600000000000000" pitchFamily="50" charset="-128"/>
              <a:cs typeface="ＭＳ 明朝"/>
            </a:endParaRPr>
          </a:p>
        </p:txBody>
      </p:sp>
      <p:sp>
        <p:nvSpPr>
          <p:cNvPr id="5" name="正方形/長方形 4">
            <a:extLst>
              <a:ext uri="{FF2B5EF4-FFF2-40B4-BE49-F238E27FC236}">
                <a16:creationId xmlns:a16="http://schemas.microsoft.com/office/drawing/2014/main" id="{048FC45E-8201-463B-B705-CF54B3D78987}"/>
              </a:ext>
            </a:extLst>
          </p:cNvPr>
          <p:cNvSpPr/>
          <p:nvPr/>
        </p:nvSpPr>
        <p:spPr>
          <a:xfrm>
            <a:off x="0" y="5085184"/>
            <a:ext cx="7380312" cy="16288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8A8401E7-C077-4EB2-9722-7C2687D9052A}"/>
              </a:ext>
            </a:extLst>
          </p:cNvPr>
          <p:cNvSpPr txBox="1"/>
          <p:nvPr/>
        </p:nvSpPr>
        <p:spPr>
          <a:xfrm>
            <a:off x="207566" y="4815202"/>
            <a:ext cx="8838728" cy="892552"/>
          </a:xfrm>
          <a:prstGeom prst="rect">
            <a:avLst/>
          </a:prstGeom>
          <a:noFill/>
        </p:spPr>
        <p:txBody>
          <a:bodyPr wrap="square" rtlCol="0">
            <a:spAutoFit/>
          </a:bodyPr>
          <a:lstStyle/>
          <a:p>
            <a:pPr>
              <a:lnSpc>
                <a:spcPct val="120000"/>
              </a:lnSpc>
            </a:pPr>
            <a:r>
              <a:rPr lang="en-US" altLang="ja-JP" sz="1400" dirty="0">
                <a:ln w="12700">
                  <a:noFill/>
                  <a:prstDash val="solid"/>
                </a:ln>
                <a:latin typeface="メイリオ" panose="020B0604030504040204" pitchFamily="50" charset="-128"/>
                <a:ea typeface="メイリオ" panose="020B0604030504040204" pitchFamily="50" charset="-128"/>
                <a:cs typeface="ＭＳ 明朝"/>
              </a:rPr>
              <a:t>We also offer the </a:t>
            </a:r>
            <a:r>
              <a:rPr lang="en-US" altLang="ja-JP"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TAC-MI Scholarship </a:t>
            </a:r>
            <a:r>
              <a:rPr lang="en-US" altLang="ja-JP" sz="1400" dirty="0">
                <a:ln w="12700">
                  <a:noFill/>
                  <a:prstDash val="solid"/>
                </a:ln>
                <a:latin typeface="メイリオ" panose="020B0604030504040204" pitchFamily="50" charset="-128"/>
                <a:ea typeface="メイリオ" panose="020B0604030504040204" pitchFamily="50" charset="-128"/>
                <a:cs typeface="ＭＳ 明朝"/>
              </a:rPr>
              <a:t>and </a:t>
            </a:r>
            <a:r>
              <a:rPr lang="en-US" altLang="ja-JP" sz="1400" b="1" dirty="0">
                <a:ln w="12700">
                  <a:noFill/>
                  <a:prstDash val="solid"/>
                </a:ln>
                <a:solidFill>
                  <a:srgbClr val="0070C0"/>
                </a:solidFill>
                <a:latin typeface="メイリオ" panose="020B0604030504040204" pitchFamily="50" charset="-128"/>
                <a:ea typeface="メイリオ" panose="020B0604030504040204" pitchFamily="50" charset="-128"/>
                <a:cs typeface="ＭＳ 明朝"/>
              </a:rPr>
              <a:t>RA</a:t>
            </a:r>
            <a:r>
              <a:rPr lang="en-US" altLang="ja-JP" sz="1400" dirty="0">
                <a:ln w="12700">
                  <a:noFill/>
                  <a:prstDash val="solid"/>
                </a:ln>
                <a:latin typeface="メイリオ" panose="020B0604030504040204" pitchFamily="50" charset="-128"/>
                <a:ea typeface="メイリオ" panose="020B0604030504040204" pitchFamily="50" charset="-128"/>
                <a:cs typeface="ＭＳ 明朝"/>
              </a:rPr>
              <a:t> that helps TAC-MI students to be financially independent and allows them to concentrate on their studies.</a:t>
            </a:r>
          </a:p>
          <a:p>
            <a:pPr>
              <a:lnSpc>
                <a:spcPct val="120000"/>
              </a:lnSpc>
            </a:pPr>
            <a:r>
              <a:rPr lang="en-US" altLang="ja-JP" sz="1500" b="1" dirty="0">
                <a:ln w="12700">
                  <a:noFill/>
                  <a:prstDash val="solid"/>
                </a:ln>
                <a:solidFill>
                  <a:srgbClr val="FF0000"/>
                </a:solidFill>
                <a:latin typeface="メイリオ" panose="020B0604030504040204" pitchFamily="50" charset="-128"/>
                <a:ea typeface="メイリオ" panose="020B0604030504040204" pitchFamily="50" charset="-128"/>
                <a:cs typeface="ＭＳ 明朝"/>
              </a:rPr>
              <a:t>Student Recruitment Briefing </a:t>
            </a:r>
            <a:r>
              <a:rPr lang="en-US" altLang="ja-JP" sz="1400" dirty="0">
                <a:ln w="12700">
                  <a:noFill/>
                  <a:prstDash val="solid"/>
                </a:ln>
                <a:latin typeface="メイリオ" panose="020B0604030504040204" pitchFamily="50" charset="-128"/>
                <a:ea typeface="メイリオ" panose="020B0604030504040204" pitchFamily="50" charset="-128"/>
                <a:cs typeface="ＭＳ 明朝"/>
              </a:rPr>
              <a:t>will be held online. Please participate in the briefing session</a:t>
            </a:r>
            <a:r>
              <a:rPr lang="ja-JP" altLang="en-US" sz="1400" dirty="0">
                <a:ln w="12700">
                  <a:noFill/>
                  <a:prstDash val="solid"/>
                </a:ln>
                <a:latin typeface="メイリオ" panose="020B0604030504040204" pitchFamily="50" charset="-128"/>
                <a:ea typeface="メイリオ" panose="020B0604030504040204" pitchFamily="50" charset="-128"/>
                <a:cs typeface="ＭＳ 明朝"/>
              </a:rPr>
              <a:t>！</a:t>
            </a:r>
            <a:endParaRPr lang="en-US" altLang="ja-JP" sz="1400" dirty="0">
              <a:ln w="12700">
                <a:noFill/>
                <a:prstDash val="solid"/>
              </a:ln>
              <a:latin typeface="メイリオ" panose="020B0604030504040204" pitchFamily="50" charset="-128"/>
              <a:ea typeface="メイリオ" panose="020B0604030504040204" pitchFamily="50" charset="-128"/>
              <a:cs typeface="ＭＳ 明朝"/>
            </a:endParaRPr>
          </a:p>
        </p:txBody>
      </p:sp>
      <p:sp>
        <p:nvSpPr>
          <p:cNvPr id="7" name="正方形/長方形 6">
            <a:extLst>
              <a:ext uri="{FF2B5EF4-FFF2-40B4-BE49-F238E27FC236}">
                <a16:creationId xmlns:a16="http://schemas.microsoft.com/office/drawing/2014/main" id="{956CFE2B-FB7A-4BA8-A18D-9F9859FE7C59}"/>
              </a:ext>
            </a:extLst>
          </p:cNvPr>
          <p:cNvSpPr/>
          <p:nvPr/>
        </p:nvSpPr>
        <p:spPr>
          <a:xfrm>
            <a:off x="251640" y="5639317"/>
            <a:ext cx="1080000" cy="30302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b="1" dirty="0"/>
              <a:t>Schedule</a:t>
            </a:r>
            <a:endParaRPr kumimoji="1" lang="ja-JP" altLang="en-US" b="1" dirty="0"/>
          </a:p>
        </p:txBody>
      </p:sp>
      <p:sp>
        <p:nvSpPr>
          <p:cNvPr id="8" name="正方形/長方形 7">
            <a:extLst>
              <a:ext uri="{FF2B5EF4-FFF2-40B4-BE49-F238E27FC236}">
                <a16:creationId xmlns:a16="http://schemas.microsoft.com/office/drawing/2014/main" id="{CE8D8C12-C3F9-483D-80D8-C4C616C08590}"/>
              </a:ext>
            </a:extLst>
          </p:cNvPr>
          <p:cNvSpPr/>
          <p:nvPr/>
        </p:nvSpPr>
        <p:spPr>
          <a:xfrm>
            <a:off x="1390344" y="5877272"/>
            <a:ext cx="2340000" cy="8384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F133527A-3E4B-4DFF-9970-B00ED7C91BD2}"/>
              </a:ext>
            </a:extLst>
          </p:cNvPr>
          <p:cNvSpPr/>
          <p:nvPr/>
        </p:nvSpPr>
        <p:spPr>
          <a:xfrm>
            <a:off x="115724" y="5613047"/>
            <a:ext cx="8156737" cy="1200329"/>
          </a:xfrm>
          <a:prstGeom prst="rect">
            <a:avLst/>
          </a:prstGeom>
        </p:spPr>
        <p:txBody>
          <a:bodyPr wrap="square">
            <a:spAutoFit/>
          </a:bodyPr>
          <a:lstStyle/>
          <a:p>
            <a:pPr lvl="0"/>
            <a:r>
              <a:rPr lang="ja-JP" altLang="en-US" sz="2400" b="1" dirty="0">
                <a:solidFill>
                  <a:prstClr val="black"/>
                </a:solidFill>
                <a:latin typeface="游ゴシック" panose="020B0400000000000000" pitchFamily="50" charset="-128"/>
                <a:ea typeface="游ゴシック" panose="020B0400000000000000" pitchFamily="50" charset="-128"/>
              </a:rPr>
              <a:t>　　        </a:t>
            </a:r>
            <a:r>
              <a:rPr lang="en-US" altLang="ja-JP" sz="2400" b="1" dirty="0">
                <a:latin typeface="游ゴシック" panose="020B0400000000000000" pitchFamily="50" charset="-128"/>
                <a:ea typeface="游ゴシック" panose="020B0400000000000000" pitchFamily="50" charset="-128"/>
              </a:rPr>
              <a:t>April 27</a:t>
            </a:r>
            <a:r>
              <a:rPr lang="en-US" altLang="ja-JP" sz="1600" b="1" dirty="0">
                <a:latin typeface="游ゴシック" panose="020B0400000000000000" pitchFamily="50" charset="-128"/>
                <a:ea typeface="游ゴシック" panose="020B0400000000000000" pitchFamily="50" charset="-128"/>
              </a:rPr>
              <a:t>th </a:t>
            </a:r>
            <a:r>
              <a:rPr lang="en-US" altLang="ja-JP" sz="2400" b="1" dirty="0">
                <a:latin typeface="游ゴシック" panose="020B0400000000000000" pitchFamily="50" charset="-128"/>
                <a:ea typeface="游ゴシック" panose="020B0400000000000000" pitchFamily="50" charset="-128"/>
              </a:rPr>
              <a:t>,2022</a:t>
            </a:r>
            <a:r>
              <a:rPr lang="ja-JP" altLang="en-US" b="1" dirty="0">
                <a:solidFill>
                  <a:prstClr val="black"/>
                </a:solidFill>
                <a:latin typeface="游ゴシック" panose="020B0400000000000000" pitchFamily="50" charset="-128"/>
                <a:ea typeface="游ゴシック" panose="020B0400000000000000" pitchFamily="50" charset="-128"/>
              </a:rPr>
              <a:t>　</a:t>
            </a:r>
            <a:r>
              <a:rPr lang="en-US" altLang="ja-JP" sz="1600" b="1" dirty="0">
                <a:solidFill>
                  <a:prstClr val="black"/>
                </a:solidFill>
                <a:latin typeface="游ゴシック" panose="020B0400000000000000" pitchFamily="50" charset="-128"/>
                <a:ea typeface="游ゴシック" panose="020B0400000000000000" pitchFamily="50" charset="-128"/>
              </a:rPr>
              <a:t>To be live-streamed using Zoom</a:t>
            </a:r>
          </a:p>
          <a:p>
            <a:pPr lvl="0"/>
            <a:r>
              <a:rPr lang="ja-JP" altLang="en-US" sz="1600" b="1" dirty="0">
                <a:solidFill>
                  <a:prstClr val="black"/>
                </a:solidFill>
                <a:latin typeface="游ゴシック" panose="020B0400000000000000" pitchFamily="50" charset="-128"/>
                <a:ea typeface="游ゴシック" panose="020B0400000000000000" pitchFamily="50" charset="-128"/>
              </a:rPr>
              <a:t>① </a:t>
            </a:r>
            <a:r>
              <a:rPr lang="en-US" altLang="ja-JP" sz="1600" b="1" dirty="0">
                <a:solidFill>
                  <a:prstClr val="black"/>
                </a:solidFill>
                <a:latin typeface="游ゴシック" panose="020B0400000000000000" pitchFamily="50" charset="-128"/>
                <a:ea typeface="游ゴシック" panose="020B0400000000000000" pitchFamily="50" charset="-128"/>
              </a:rPr>
              <a:t>16:30</a:t>
            </a:r>
            <a:r>
              <a:rPr lang="ja-JP" altLang="en-US" sz="1600" b="1" dirty="0">
                <a:solidFill>
                  <a:prstClr val="black"/>
                </a:solidFill>
                <a:latin typeface="游ゴシック" panose="020B0400000000000000" pitchFamily="50" charset="-128"/>
                <a:ea typeface="游ゴシック" panose="020B0400000000000000" pitchFamily="50" charset="-128"/>
              </a:rPr>
              <a:t>～</a:t>
            </a:r>
            <a:r>
              <a:rPr lang="en-US" altLang="ja-JP" sz="1600" b="1" dirty="0">
                <a:solidFill>
                  <a:prstClr val="black"/>
                </a:solidFill>
                <a:latin typeface="游ゴシック" panose="020B0400000000000000" pitchFamily="50" charset="-128"/>
                <a:ea typeface="游ゴシック" panose="020B0400000000000000" pitchFamily="50" charset="-128"/>
              </a:rPr>
              <a:t>17:15</a:t>
            </a:r>
            <a:r>
              <a:rPr lang="ja-JP" altLang="en-US" sz="1600" b="1" dirty="0">
                <a:solidFill>
                  <a:prstClr val="black"/>
                </a:solidFill>
                <a:latin typeface="游ゴシック" panose="020B0400000000000000" pitchFamily="50" charset="-128"/>
                <a:ea typeface="游ゴシック" panose="020B0400000000000000" pitchFamily="50" charset="-128"/>
              </a:rPr>
              <a:t>  </a:t>
            </a:r>
            <a:r>
              <a:rPr lang="en-US" altLang="ja-JP" sz="1600" b="1" dirty="0">
                <a:solidFill>
                  <a:prstClr val="black"/>
                </a:solidFill>
                <a:latin typeface="游ゴシック" panose="020B0400000000000000" pitchFamily="50" charset="-128"/>
                <a:ea typeface="游ゴシック" panose="020B0400000000000000" pitchFamily="50" charset="-128"/>
              </a:rPr>
              <a:t>Explanation in English</a:t>
            </a:r>
            <a:endParaRPr lang="ja-JP" altLang="en-US" sz="1600" b="1" dirty="0">
              <a:solidFill>
                <a:prstClr val="black"/>
              </a:solidFill>
              <a:latin typeface="游ゴシック" panose="020B0400000000000000" pitchFamily="50" charset="-128"/>
              <a:ea typeface="游ゴシック" panose="020B0400000000000000" pitchFamily="50" charset="-128"/>
            </a:endParaRPr>
          </a:p>
          <a:p>
            <a:pPr lvl="0"/>
            <a:r>
              <a:rPr lang="ja-JP" altLang="en-US" sz="1600" b="1" dirty="0">
                <a:solidFill>
                  <a:prstClr val="black"/>
                </a:solidFill>
                <a:latin typeface="游ゴシック" panose="020B0400000000000000" pitchFamily="50" charset="-128"/>
                <a:ea typeface="游ゴシック" panose="020B0400000000000000" pitchFamily="50" charset="-128"/>
              </a:rPr>
              <a:t>② </a:t>
            </a:r>
            <a:r>
              <a:rPr lang="en-US" altLang="ja-JP" sz="1600" b="1" dirty="0">
                <a:solidFill>
                  <a:prstClr val="black"/>
                </a:solidFill>
                <a:latin typeface="游ゴシック" panose="020B0400000000000000" pitchFamily="50" charset="-128"/>
                <a:ea typeface="游ゴシック" panose="020B0400000000000000" pitchFamily="50" charset="-128"/>
              </a:rPr>
              <a:t>17:15</a:t>
            </a:r>
            <a:r>
              <a:rPr lang="ja-JP" altLang="en-US" sz="1600" b="1" dirty="0">
                <a:solidFill>
                  <a:prstClr val="black"/>
                </a:solidFill>
                <a:latin typeface="游ゴシック" panose="020B0400000000000000" pitchFamily="50" charset="-128"/>
                <a:ea typeface="游ゴシック" panose="020B0400000000000000" pitchFamily="50" charset="-128"/>
              </a:rPr>
              <a:t>～</a:t>
            </a:r>
            <a:r>
              <a:rPr lang="en-US" altLang="ja-JP" sz="1600" b="1" dirty="0">
                <a:solidFill>
                  <a:prstClr val="black"/>
                </a:solidFill>
                <a:latin typeface="游ゴシック" panose="020B0400000000000000" pitchFamily="50" charset="-128"/>
                <a:ea typeface="游ゴシック" panose="020B0400000000000000" pitchFamily="50" charset="-128"/>
              </a:rPr>
              <a:t>18:00</a:t>
            </a:r>
            <a:r>
              <a:rPr lang="ja-JP" altLang="en-US" sz="1600" b="1" dirty="0">
                <a:solidFill>
                  <a:prstClr val="black"/>
                </a:solidFill>
                <a:latin typeface="游ゴシック" panose="020B0400000000000000" pitchFamily="50" charset="-128"/>
                <a:ea typeface="游ゴシック" panose="020B0400000000000000" pitchFamily="50" charset="-128"/>
              </a:rPr>
              <a:t>  </a:t>
            </a:r>
            <a:r>
              <a:rPr lang="en-US" altLang="ja-JP" sz="1600" b="1" dirty="0">
                <a:solidFill>
                  <a:prstClr val="black"/>
                </a:solidFill>
                <a:latin typeface="游ゴシック" panose="020B0400000000000000" pitchFamily="50" charset="-128"/>
                <a:ea typeface="游ゴシック" panose="020B0400000000000000" pitchFamily="50" charset="-128"/>
              </a:rPr>
              <a:t>Explanation in Japanese</a:t>
            </a:r>
          </a:p>
          <a:p>
            <a:pPr lvl="0"/>
            <a:r>
              <a:rPr lang="ja-JP" altLang="en-US" sz="1600" b="1" dirty="0">
                <a:solidFill>
                  <a:prstClr val="black"/>
                </a:solidFill>
                <a:latin typeface="游ゴシック" panose="020B0400000000000000" pitchFamily="50" charset="-128"/>
                <a:ea typeface="游ゴシック" panose="020B0400000000000000" pitchFamily="50" charset="-128"/>
              </a:rPr>
              <a:t>③ </a:t>
            </a:r>
            <a:r>
              <a:rPr lang="en-US" altLang="ja-JP" sz="1600" b="1" dirty="0">
                <a:solidFill>
                  <a:prstClr val="black"/>
                </a:solidFill>
                <a:latin typeface="游ゴシック" panose="020B0400000000000000" pitchFamily="50" charset="-128"/>
                <a:ea typeface="游ゴシック" panose="020B0400000000000000" pitchFamily="50" charset="-128"/>
              </a:rPr>
              <a:t>18:00</a:t>
            </a:r>
            <a:r>
              <a:rPr lang="ja-JP" altLang="en-US" sz="1600" b="1" dirty="0">
                <a:solidFill>
                  <a:prstClr val="black"/>
                </a:solidFill>
                <a:latin typeface="游ゴシック" panose="020B0400000000000000" pitchFamily="50" charset="-128"/>
                <a:ea typeface="游ゴシック" panose="020B0400000000000000" pitchFamily="50" charset="-128"/>
              </a:rPr>
              <a:t>～</a:t>
            </a:r>
            <a:r>
              <a:rPr lang="en-US" altLang="ja-JP" sz="1600" b="1" dirty="0">
                <a:solidFill>
                  <a:prstClr val="black"/>
                </a:solidFill>
                <a:latin typeface="游ゴシック" panose="020B0400000000000000" pitchFamily="50" charset="-128"/>
                <a:ea typeface="游ゴシック" panose="020B0400000000000000" pitchFamily="50" charset="-128"/>
              </a:rPr>
              <a:t>19:00</a:t>
            </a:r>
            <a:r>
              <a:rPr lang="ja-JP" altLang="en-US" sz="1600" b="1" dirty="0">
                <a:solidFill>
                  <a:prstClr val="black"/>
                </a:solidFill>
                <a:latin typeface="游ゴシック" panose="020B0400000000000000" pitchFamily="50" charset="-128"/>
                <a:ea typeface="游ゴシック" panose="020B0400000000000000" pitchFamily="50" charset="-128"/>
              </a:rPr>
              <a:t>  </a:t>
            </a:r>
            <a:r>
              <a:rPr lang="en-US" altLang="ja-JP" sz="1600" b="1" dirty="0">
                <a:solidFill>
                  <a:prstClr val="black"/>
                </a:solidFill>
                <a:latin typeface="游ゴシック" panose="020B0400000000000000" pitchFamily="50" charset="-128"/>
                <a:ea typeface="游ゴシック" panose="020B0400000000000000" pitchFamily="50" charset="-128"/>
              </a:rPr>
              <a:t>Exchange Meeting with TAC-MI Students</a:t>
            </a:r>
          </a:p>
        </p:txBody>
      </p:sp>
      <p:pic>
        <p:nvPicPr>
          <p:cNvPr id="10" name="図 9">
            <a:extLst>
              <a:ext uri="{FF2B5EF4-FFF2-40B4-BE49-F238E27FC236}">
                <a16:creationId xmlns:a16="http://schemas.microsoft.com/office/drawing/2014/main" id="{B505CD71-CFD1-4462-B579-284089745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7984" y="1260840"/>
            <a:ext cx="4649805" cy="3475244"/>
          </a:xfrm>
          <a:prstGeom prst="rect">
            <a:avLst/>
          </a:prstGeom>
        </p:spPr>
      </p:pic>
      <p:sp>
        <p:nvSpPr>
          <p:cNvPr id="11" name="正方形/長方形 10">
            <a:extLst>
              <a:ext uri="{FF2B5EF4-FFF2-40B4-BE49-F238E27FC236}">
                <a16:creationId xmlns:a16="http://schemas.microsoft.com/office/drawing/2014/main" id="{BF0B06B2-C3C4-4592-BB8B-302467AAAFDC}"/>
              </a:ext>
            </a:extLst>
          </p:cNvPr>
          <p:cNvSpPr/>
          <p:nvPr/>
        </p:nvSpPr>
        <p:spPr>
          <a:xfrm>
            <a:off x="4414200" y="6039247"/>
            <a:ext cx="4073107" cy="430887"/>
          </a:xfrm>
          <a:prstGeom prst="rect">
            <a:avLst/>
          </a:prstGeom>
          <a:solidFill>
            <a:schemeClr val="accent1">
              <a:lumMod val="40000"/>
              <a:lumOff val="60000"/>
            </a:schemeClr>
          </a:solidFill>
        </p:spPr>
        <p:txBody>
          <a:bodyPr wrap="square">
            <a:spAutoFit/>
          </a:bodyPr>
          <a:lstStyle/>
          <a:p>
            <a:pPr>
              <a:defRPr/>
            </a:pPr>
            <a:r>
              <a:rPr lang="en-US" altLang="ja-JP" sz="1100" b="1" dirty="0">
                <a:solidFill>
                  <a:srgbClr val="0070C0"/>
                </a:solidFill>
                <a:latin typeface="メイリオ" panose="020B0604030504040204" pitchFamily="50" charset="-128"/>
                <a:ea typeface="メイリオ" panose="020B0604030504040204" pitchFamily="50" charset="-128"/>
              </a:rPr>
              <a:t>If you wish to participate in the briefing session, please register from the TAC-MI website.</a:t>
            </a:r>
            <a:endParaRPr lang="ja-JP" altLang="en-US" sz="1100" b="1" dirty="0">
              <a:solidFill>
                <a:schemeClr val="bg1"/>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18863B96-A7AF-4438-8C2C-9C2AE6B39A6A}"/>
              </a:ext>
            </a:extLst>
          </p:cNvPr>
          <p:cNvSpPr/>
          <p:nvPr/>
        </p:nvSpPr>
        <p:spPr>
          <a:xfrm>
            <a:off x="6014465" y="6412198"/>
            <a:ext cx="2963141" cy="461665"/>
          </a:xfrm>
          <a:prstGeom prst="rect">
            <a:avLst/>
          </a:prstGeom>
        </p:spPr>
        <p:txBody>
          <a:bodyPr wrap="square">
            <a:spAutoFit/>
          </a:bodyPr>
          <a:lstStyle/>
          <a:p>
            <a:r>
              <a:rPr lang="en-US" altLang="ja-JP" sz="1200" dirty="0">
                <a:hlinkClick r:id="rId4"/>
              </a:rPr>
              <a:t>https://www.tac-mi.titech.ac.jp/en/event/ay2022fall-briefing/</a:t>
            </a:r>
            <a:endParaRPr lang="ja-JP" altLang="en-US" sz="1200" dirty="0"/>
          </a:p>
        </p:txBody>
      </p:sp>
      <p:pic>
        <p:nvPicPr>
          <p:cNvPr id="13" name="図 12">
            <a:extLst>
              <a:ext uri="{FF2B5EF4-FFF2-40B4-BE49-F238E27FC236}">
                <a16:creationId xmlns:a16="http://schemas.microsoft.com/office/drawing/2014/main" id="{ABEB821A-927C-4326-A749-A2C3B6F8093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10882" y="5810557"/>
            <a:ext cx="756000" cy="756000"/>
          </a:xfrm>
          <a:prstGeom prst="rect">
            <a:avLst/>
          </a:prstGeom>
        </p:spPr>
      </p:pic>
    </p:spTree>
    <p:extLst>
      <p:ext uri="{BB962C8B-B14F-4D97-AF65-F5344CB8AC3E}">
        <p14:creationId xmlns:p14="http://schemas.microsoft.com/office/powerpoint/2010/main" val="2226920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086F3F1-7BEC-44A5-8C73-FB9D14A469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74" t="24847"/>
          <a:stretch/>
        </p:blipFill>
        <p:spPr>
          <a:xfrm>
            <a:off x="151607" y="2393945"/>
            <a:ext cx="2519620" cy="1377743"/>
          </a:xfrm>
          <a:prstGeom prst="rect">
            <a:avLst/>
          </a:prstGeom>
          <a:effectLst>
            <a:outerShdw blurRad="50800" dist="38100" dir="2700000" algn="tl" rotWithShape="0">
              <a:prstClr val="black">
                <a:alpha val="40000"/>
              </a:prstClr>
            </a:outerShdw>
          </a:effectLst>
        </p:spPr>
      </p:pic>
      <p:sp>
        <p:nvSpPr>
          <p:cNvPr id="4" name="正方形/長方形 3">
            <a:extLst>
              <a:ext uri="{FF2B5EF4-FFF2-40B4-BE49-F238E27FC236}">
                <a16:creationId xmlns:a16="http://schemas.microsoft.com/office/drawing/2014/main" id="{26F80948-AE4A-4C5B-A7D1-CCDD9893CAFB}"/>
              </a:ext>
            </a:extLst>
          </p:cNvPr>
          <p:cNvSpPr/>
          <p:nvPr/>
        </p:nvSpPr>
        <p:spPr>
          <a:xfrm>
            <a:off x="9449" y="916816"/>
            <a:ext cx="9201226" cy="1015663"/>
          </a:xfrm>
          <a:prstGeom prst="rect">
            <a:avLst/>
          </a:prstGeom>
        </p:spPr>
        <p:txBody>
          <a:bodyPr wrap="square">
            <a:spAutoFit/>
          </a:bodyPr>
          <a:lstStyle/>
          <a:p>
            <a:pPr algn="ctr">
              <a:lnSpc>
                <a:spcPts val="2400"/>
              </a:lnSpc>
            </a:pPr>
            <a:r>
              <a:rPr lang="en-US" altLang="ja-JP" sz="2200" b="1">
                <a:ea typeface="メイリオ" panose="020B0604030504040204" pitchFamily="50" charset="-128"/>
              </a:rPr>
              <a:t>A next-generation education and research platform has been established!</a:t>
            </a:r>
          </a:p>
          <a:p>
            <a:pPr algn="ctr">
              <a:lnSpc>
                <a:spcPts val="2400"/>
              </a:lnSpc>
            </a:pPr>
            <a:r>
              <a:rPr lang="en-US" altLang="ja-JP" sz="2000" b="1">
                <a:solidFill>
                  <a:srgbClr val="000099"/>
                </a:solidFill>
                <a:ea typeface="メイリオ" panose="020B0604030504040204" pitchFamily="50" charset="-128"/>
              </a:rPr>
              <a:t>Students have opportunities to form interdisciplinary research teams with consortium partners and participate in the team with financial support.</a:t>
            </a:r>
            <a:endParaRPr lang="en-US" altLang="ja-JP" sz="2000" b="1" spc="-150">
              <a:solidFill>
                <a:srgbClr val="000099"/>
              </a:solidFill>
              <a:ea typeface="メイリオ"/>
            </a:endParaRPr>
          </a:p>
        </p:txBody>
      </p:sp>
      <p:pic>
        <p:nvPicPr>
          <p:cNvPr id="5" name="Picture 2" descr="SSS TokyoTech">
            <a:extLst>
              <a:ext uri="{FF2B5EF4-FFF2-40B4-BE49-F238E27FC236}">
                <a16:creationId xmlns:a16="http://schemas.microsoft.com/office/drawing/2014/main" id="{EB03C207-5731-4A93-954B-81B7847202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5" y="176390"/>
            <a:ext cx="852228" cy="600821"/>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94C9CC64-2401-42DC-8B70-B382A184800A}"/>
              </a:ext>
            </a:extLst>
          </p:cNvPr>
          <p:cNvSpPr/>
          <p:nvPr/>
        </p:nvSpPr>
        <p:spPr>
          <a:xfrm>
            <a:off x="929926" y="198110"/>
            <a:ext cx="7461250" cy="523220"/>
          </a:xfrm>
          <a:prstGeom prst="rect">
            <a:avLst/>
          </a:prstGeom>
        </p:spPr>
        <p:txBody>
          <a:bodyPr wrap="square">
            <a:spAutoFit/>
          </a:bodyPr>
          <a:lstStyle/>
          <a:p>
            <a:r>
              <a:rPr lang="en-US" altLang="ja-JP" sz="2800" b="1">
                <a:ea typeface="メイリオ" panose="020B0604030504040204" pitchFamily="50" charset="-128"/>
              </a:rPr>
              <a:t>Super Smart Society (SSS) Promotion Consortium</a:t>
            </a:r>
            <a:endParaRPr lang="ja-JP" altLang="en-US" sz="3200"/>
          </a:p>
        </p:txBody>
      </p:sp>
      <p:pic>
        <p:nvPicPr>
          <p:cNvPr id="7" name="Picture 2" descr="ç¬¬äºåSSSãããã³ã°ã¯ã¼ã¯ã·ã§ãã(N-Round)">
            <a:extLst>
              <a:ext uri="{FF2B5EF4-FFF2-40B4-BE49-F238E27FC236}">
                <a16:creationId xmlns:a16="http://schemas.microsoft.com/office/drawing/2014/main" id="{C774CE5A-A54D-48F1-83DB-81695251F8A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46616" y="2393946"/>
            <a:ext cx="2304588" cy="13777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正方形/長方形 7">
            <a:extLst>
              <a:ext uri="{FF2B5EF4-FFF2-40B4-BE49-F238E27FC236}">
                <a16:creationId xmlns:a16="http://schemas.microsoft.com/office/drawing/2014/main" id="{4441EABA-E80A-4FF3-8618-8491832D9E8B}"/>
              </a:ext>
            </a:extLst>
          </p:cNvPr>
          <p:cNvSpPr/>
          <p:nvPr/>
        </p:nvSpPr>
        <p:spPr>
          <a:xfrm>
            <a:off x="70257" y="1858378"/>
            <a:ext cx="3996918" cy="523220"/>
          </a:xfrm>
          <a:prstGeom prst="rect">
            <a:avLst/>
          </a:prstGeom>
        </p:spPr>
        <p:txBody>
          <a:bodyPr wrap="square">
            <a:spAutoFit/>
          </a:bodyPr>
          <a:lstStyle/>
          <a:p>
            <a:pPr fontAlgn="base"/>
            <a:r>
              <a:rPr lang="en-US" altLang="ja-JP" sz="2800" b="1">
                <a:solidFill>
                  <a:srgbClr val="FF0000"/>
                </a:solidFill>
              </a:rPr>
              <a:t>SSS matching workshop</a:t>
            </a:r>
          </a:p>
        </p:txBody>
      </p:sp>
      <p:sp>
        <p:nvSpPr>
          <p:cNvPr id="9" name="正方形/長方形 8">
            <a:extLst>
              <a:ext uri="{FF2B5EF4-FFF2-40B4-BE49-F238E27FC236}">
                <a16:creationId xmlns:a16="http://schemas.microsoft.com/office/drawing/2014/main" id="{66050BF4-8D28-4ED8-B45E-9B1F9E268EB1}"/>
              </a:ext>
            </a:extLst>
          </p:cNvPr>
          <p:cNvSpPr/>
          <p:nvPr/>
        </p:nvSpPr>
        <p:spPr>
          <a:xfrm>
            <a:off x="124127" y="4905320"/>
            <a:ext cx="4489394" cy="830997"/>
          </a:xfrm>
          <a:prstGeom prst="rect">
            <a:avLst/>
          </a:prstGeom>
        </p:spPr>
        <p:txBody>
          <a:bodyPr wrap="square" lIns="91440" tIns="45720" rIns="91440" bIns="45720" anchor="t">
            <a:spAutoFit/>
          </a:bodyPr>
          <a:lstStyle/>
          <a:p>
            <a:r>
              <a:rPr lang="en-US" altLang="ja-JP" sz="2400" b="1" dirty="0">
                <a:solidFill>
                  <a:srgbClr val="000099"/>
                </a:solidFill>
                <a:ea typeface="メイリオ"/>
              </a:rPr>
              <a:t>June</a:t>
            </a:r>
            <a:r>
              <a:rPr lang="ja-JP" altLang="en-US" sz="2400" b="1" dirty="0">
                <a:solidFill>
                  <a:srgbClr val="000099"/>
                </a:solidFill>
                <a:ea typeface="メイリオ"/>
              </a:rPr>
              <a:t> </a:t>
            </a:r>
            <a:r>
              <a:rPr lang="en-US" altLang="ja-JP" sz="2400" b="1" dirty="0">
                <a:solidFill>
                  <a:srgbClr val="000099"/>
                </a:solidFill>
                <a:ea typeface="メイリオ"/>
              </a:rPr>
              <a:t>6</a:t>
            </a:r>
            <a:r>
              <a:rPr lang="en-US" altLang="ja-JP" sz="2400" b="1">
                <a:solidFill>
                  <a:srgbClr val="000099"/>
                </a:solidFill>
                <a:ea typeface="メイリオ"/>
              </a:rPr>
              <a:t> </a:t>
            </a:r>
            <a:r>
              <a:rPr lang="en-US" altLang="ja-JP" sz="2400" b="1" dirty="0">
                <a:solidFill>
                  <a:srgbClr val="000099"/>
                </a:solidFill>
                <a:ea typeface="メイリオ"/>
              </a:rPr>
              <a:t>(Wed) … </a:t>
            </a:r>
            <a:r>
              <a:rPr lang="en-US" altLang="ja-JP" sz="2000" dirty="0">
                <a:ea typeface="メイリオ"/>
              </a:rPr>
              <a:t>Seeds</a:t>
            </a:r>
            <a:r>
              <a:rPr lang="ja-JP" altLang="en-US" sz="2000" dirty="0">
                <a:ea typeface="メイリオ"/>
              </a:rPr>
              <a:t> </a:t>
            </a:r>
            <a:r>
              <a:rPr lang="en-US" altLang="ja-JP" sz="2000" dirty="0">
                <a:ea typeface="メイリオ"/>
              </a:rPr>
              <a:t>from students</a:t>
            </a:r>
            <a:r>
              <a:rPr lang="ja-JP" altLang="en-US" sz="2000" b="1" dirty="0">
                <a:solidFill>
                  <a:srgbClr val="FF0000"/>
                </a:solidFill>
                <a:ea typeface="メイリオ"/>
              </a:rPr>
              <a:t> </a:t>
            </a:r>
            <a:endParaRPr lang="en-US" altLang="ja-JP" sz="2000" b="1" dirty="0">
              <a:solidFill>
                <a:srgbClr val="FF0000"/>
              </a:solidFill>
              <a:ea typeface="メイリオ" panose="020B0604030504040204" pitchFamily="50" charset="-128"/>
            </a:endParaRPr>
          </a:p>
          <a:p>
            <a:r>
              <a:rPr lang="en-US" altLang="ja-JP" sz="2400" b="1" dirty="0">
                <a:solidFill>
                  <a:srgbClr val="000099"/>
                </a:solidFill>
                <a:ea typeface="メイリオ"/>
              </a:rPr>
              <a:t>June 29</a:t>
            </a:r>
            <a:r>
              <a:rPr lang="en-US" altLang="ja-JP" sz="2400" b="1">
                <a:solidFill>
                  <a:srgbClr val="000099"/>
                </a:solidFill>
                <a:ea typeface="メイリオ"/>
              </a:rPr>
              <a:t> </a:t>
            </a:r>
            <a:r>
              <a:rPr lang="en-US" altLang="ja-JP" sz="2400" b="1" dirty="0">
                <a:solidFill>
                  <a:srgbClr val="000099"/>
                </a:solidFill>
                <a:ea typeface="メイリオ"/>
              </a:rPr>
              <a:t>(Wed) … </a:t>
            </a:r>
            <a:r>
              <a:rPr lang="en-US" altLang="ja-JP" sz="2000" dirty="0">
                <a:ea typeface="メイリオ"/>
              </a:rPr>
              <a:t>Needs from industry</a:t>
            </a:r>
            <a:endParaRPr lang="en-US" altLang="ja-JP" sz="2400" b="1" dirty="0">
              <a:solidFill>
                <a:srgbClr val="FF0000"/>
              </a:solidFill>
              <a:ea typeface="メイリオ"/>
            </a:endParaRPr>
          </a:p>
        </p:txBody>
      </p:sp>
      <p:sp>
        <p:nvSpPr>
          <p:cNvPr id="10" name="角丸四角形 16">
            <a:extLst>
              <a:ext uri="{FF2B5EF4-FFF2-40B4-BE49-F238E27FC236}">
                <a16:creationId xmlns:a16="http://schemas.microsoft.com/office/drawing/2014/main" id="{14A8E5E1-92C0-4BE8-AE7A-539BA35120DF}"/>
              </a:ext>
            </a:extLst>
          </p:cNvPr>
          <p:cNvSpPr/>
          <p:nvPr/>
        </p:nvSpPr>
        <p:spPr>
          <a:xfrm>
            <a:off x="4646204" y="4268595"/>
            <a:ext cx="4347058" cy="2475655"/>
          </a:xfrm>
          <a:prstGeom prst="roundRect">
            <a:avLst>
              <a:gd name="adj" fmla="val 5172"/>
            </a:avLst>
          </a:prstGeom>
          <a:solidFill>
            <a:schemeClr val="bg1"/>
          </a:solidFill>
          <a:ln>
            <a:solidFill>
              <a:srgbClr val="000099"/>
            </a:solidFill>
          </a:ln>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sz="1600"/>
          </a:p>
        </p:txBody>
      </p:sp>
      <p:pic>
        <p:nvPicPr>
          <p:cNvPr id="11" name="Picture 2" descr="https://qr.quel.jp/tmp/cdffa13dbeb7975e129289f1c48bb7132f6e807c.png">
            <a:extLst>
              <a:ext uri="{FF2B5EF4-FFF2-40B4-BE49-F238E27FC236}">
                <a16:creationId xmlns:a16="http://schemas.microsoft.com/office/drawing/2014/main" id="{BF961E57-0669-40E2-BEB7-DF04098BA6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917" y="5775018"/>
            <a:ext cx="1015664" cy="1015664"/>
          </a:xfrm>
          <a:prstGeom prst="rect">
            <a:avLst/>
          </a:prstGeom>
          <a:noFill/>
          <a:extLst>
            <a:ext uri="{909E8E84-426E-40DD-AFC4-6F175D3DCCD1}">
              <a14:hiddenFill xmlns:a14="http://schemas.microsoft.com/office/drawing/2010/main">
                <a:solidFill>
                  <a:srgbClr val="FFFFFF"/>
                </a:solidFill>
              </a14:hiddenFill>
            </a:ext>
          </a:extLst>
        </p:spPr>
      </p:pic>
      <p:sp>
        <p:nvSpPr>
          <p:cNvPr id="12" name="正方形/長方形 11">
            <a:extLst>
              <a:ext uri="{FF2B5EF4-FFF2-40B4-BE49-F238E27FC236}">
                <a16:creationId xmlns:a16="http://schemas.microsoft.com/office/drawing/2014/main" id="{B039B765-3A4B-4A1F-BF60-4D8C34B39AF7}"/>
              </a:ext>
            </a:extLst>
          </p:cNvPr>
          <p:cNvSpPr/>
          <p:nvPr/>
        </p:nvSpPr>
        <p:spPr>
          <a:xfrm>
            <a:off x="102995" y="5666553"/>
            <a:ext cx="3438601" cy="1200329"/>
          </a:xfrm>
          <a:prstGeom prst="rect">
            <a:avLst/>
          </a:prstGeom>
        </p:spPr>
        <p:txBody>
          <a:bodyPr wrap="square">
            <a:spAutoFit/>
          </a:bodyPr>
          <a:lstStyle/>
          <a:p>
            <a:pPr algn="ctr"/>
            <a:r>
              <a:rPr lang="en-US" altLang="ja-JP" sz="2400" b="1" dirty="0">
                <a:solidFill>
                  <a:srgbClr val="FF0000"/>
                </a:solidFill>
                <a:ea typeface="メイリオ" panose="020B0604030504040204" pitchFamily="50" charset="-128"/>
              </a:rPr>
              <a:t>All of you are eligible </a:t>
            </a:r>
          </a:p>
          <a:p>
            <a:pPr algn="ctr"/>
            <a:r>
              <a:rPr lang="en-US" altLang="ja-JP" sz="2400" b="1" dirty="0">
                <a:solidFill>
                  <a:srgbClr val="FF0000"/>
                </a:solidFill>
                <a:ea typeface="メイリオ" panose="020B0604030504040204" pitchFamily="50" charset="-128"/>
              </a:rPr>
              <a:t>for attending.</a:t>
            </a:r>
          </a:p>
          <a:p>
            <a:pPr algn="ctr"/>
            <a:r>
              <a:rPr lang="en-US" altLang="ja-JP" sz="2400" b="1" dirty="0">
                <a:solidFill>
                  <a:srgbClr val="FF0000"/>
                </a:solidFill>
                <a:ea typeface="メイリオ" panose="020B0604030504040204" pitchFamily="50" charset="-128"/>
              </a:rPr>
              <a:t>Register now on the web!</a:t>
            </a:r>
            <a:endParaRPr lang="ja-JP" altLang="en-US" sz="2400" b="1" dirty="0">
              <a:solidFill>
                <a:srgbClr val="FF0000"/>
              </a:solidFill>
              <a:ea typeface="メイリオ" panose="020B0604030504040204" pitchFamily="50" charset="-128"/>
            </a:endParaRPr>
          </a:p>
        </p:txBody>
      </p:sp>
      <p:pic>
        <p:nvPicPr>
          <p:cNvPr id="13" name="Picture 5" descr="C:\Documents and Settings\畑中健志\Local Settings\Temporary Internet Files\Content.IE5\GR3F1JMI\MC900078711[1].wmf">
            <a:extLst>
              <a:ext uri="{FF2B5EF4-FFF2-40B4-BE49-F238E27FC236}">
                <a16:creationId xmlns:a16="http://schemas.microsoft.com/office/drawing/2014/main" id="{0443AD7F-063A-45F6-B38A-022CC45B92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13003" y="1480777"/>
            <a:ext cx="430057" cy="1043096"/>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1DF34191-D0CD-483C-8F83-2C6AE7C6849F}"/>
              </a:ext>
            </a:extLst>
          </p:cNvPr>
          <p:cNvSpPr txBox="1"/>
          <p:nvPr/>
        </p:nvSpPr>
        <p:spPr>
          <a:xfrm>
            <a:off x="6941630" y="2015021"/>
            <a:ext cx="1697196" cy="523220"/>
          </a:xfrm>
          <a:prstGeom prst="rect">
            <a:avLst/>
          </a:prstGeom>
          <a:noFill/>
        </p:spPr>
        <p:txBody>
          <a:bodyPr wrap="none" rtlCol="0">
            <a:spAutoFit/>
          </a:bodyPr>
          <a:lstStyle/>
          <a:p>
            <a:r>
              <a:rPr kumimoji="1" lang="en-US" altLang="ja-JP" sz="2800" b="1">
                <a:ea typeface="ＭＳ Ｐゴシック" panose="020B0600070205080204" pitchFamily="50" charset="-128"/>
              </a:rPr>
              <a:t>But, how?</a:t>
            </a:r>
            <a:endParaRPr kumimoji="1" lang="ja-JP" altLang="en-US" sz="2800" b="1">
              <a:ea typeface="ＭＳ Ｐゴシック" panose="020B0600070205080204" pitchFamily="50" charset="-128"/>
            </a:endParaRPr>
          </a:p>
        </p:txBody>
      </p:sp>
      <p:sp>
        <p:nvSpPr>
          <p:cNvPr id="15" name="正方形/長方形 14">
            <a:extLst>
              <a:ext uri="{FF2B5EF4-FFF2-40B4-BE49-F238E27FC236}">
                <a16:creationId xmlns:a16="http://schemas.microsoft.com/office/drawing/2014/main" id="{C6F84424-F97E-4D54-BC17-7EA5A675E091}"/>
              </a:ext>
            </a:extLst>
          </p:cNvPr>
          <p:cNvSpPr/>
          <p:nvPr/>
        </p:nvSpPr>
        <p:spPr>
          <a:xfrm>
            <a:off x="5051203" y="2588689"/>
            <a:ext cx="3996917" cy="1631216"/>
          </a:xfrm>
          <a:prstGeom prst="rect">
            <a:avLst/>
          </a:prstGeom>
        </p:spPr>
        <p:txBody>
          <a:bodyPr wrap="square">
            <a:spAutoFit/>
          </a:bodyPr>
          <a:lstStyle/>
          <a:p>
            <a:pPr algn="ctr"/>
            <a:r>
              <a:rPr lang="en-US" altLang="ja-JP" sz="2000" b="1">
                <a:solidFill>
                  <a:srgbClr val="333333"/>
                </a:solidFill>
              </a:rPr>
              <a:t>Match the needs of the Consortium partners with the seeds of the research and human resources of students through mutual presentations and discussions</a:t>
            </a:r>
            <a:endParaRPr lang="ja-JP" altLang="en-US" sz="2000" b="1"/>
          </a:p>
        </p:txBody>
      </p:sp>
      <p:sp>
        <p:nvSpPr>
          <p:cNvPr id="16" name="正方形/長方形 15">
            <a:extLst>
              <a:ext uri="{FF2B5EF4-FFF2-40B4-BE49-F238E27FC236}">
                <a16:creationId xmlns:a16="http://schemas.microsoft.com/office/drawing/2014/main" id="{28DE75B8-EE11-43AF-9BC2-97F3E7FA2D5D}"/>
              </a:ext>
            </a:extLst>
          </p:cNvPr>
          <p:cNvSpPr/>
          <p:nvPr/>
        </p:nvSpPr>
        <p:spPr>
          <a:xfrm>
            <a:off x="47927" y="4470396"/>
            <a:ext cx="4427338" cy="523220"/>
          </a:xfrm>
          <a:prstGeom prst="rect">
            <a:avLst/>
          </a:prstGeom>
        </p:spPr>
        <p:txBody>
          <a:bodyPr wrap="square">
            <a:spAutoFit/>
          </a:bodyPr>
          <a:lstStyle/>
          <a:p>
            <a:pPr fontAlgn="base"/>
            <a:r>
              <a:rPr lang="en-US" altLang="ja-JP" sz="2800" b="1">
                <a:solidFill>
                  <a:srgbClr val="000099"/>
                </a:solidFill>
              </a:rPr>
              <a:t>Next chance is coming soon!</a:t>
            </a:r>
          </a:p>
        </p:txBody>
      </p:sp>
      <p:sp>
        <p:nvSpPr>
          <p:cNvPr id="17" name="正方形/長方形 16">
            <a:extLst>
              <a:ext uri="{FF2B5EF4-FFF2-40B4-BE49-F238E27FC236}">
                <a16:creationId xmlns:a16="http://schemas.microsoft.com/office/drawing/2014/main" id="{DAD218DF-45B6-4604-9874-78A6BBEF8B7C}"/>
              </a:ext>
            </a:extLst>
          </p:cNvPr>
          <p:cNvSpPr/>
          <p:nvPr/>
        </p:nvSpPr>
        <p:spPr>
          <a:xfrm>
            <a:off x="10468" y="3748147"/>
            <a:ext cx="4667794" cy="830997"/>
          </a:xfrm>
          <a:prstGeom prst="rect">
            <a:avLst/>
          </a:prstGeom>
        </p:spPr>
        <p:txBody>
          <a:bodyPr wrap="square" lIns="91440" tIns="45720" rIns="91440" bIns="45720" anchor="t">
            <a:spAutoFit/>
          </a:bodyPr>
          <a:lstStyle/>
          <a:p>
            <a:pPr algn="ctr"/>
            <a:r>
              <a:rPr lang="en-US" sz="2400" b="1" dirty="0">
                <a:ea typeface="+mn-lt"/>
                <a:cs typeface="+mn-lt"/>
              </a:rPr>
              <a:t>Matching results　</a:t>
            </a:r>
            <a:endParaRPr lang="en-US" b="1" dirty="0">
              <a:ea typeface="+mn-lt"/>
              <a:cs typeface="+mn-lt"/>
            </a:endParaRPr>
          </a:p>
          <a:p>
            <a:pPr algn="ctr"/>
            <a:r>
              <a:rPr lang="en-US" sz="2400" b="1" dirty="0">
                <a:ea typeface="+mn-lt"/>
                <a:cs typeface="+mn-lt"/>
              </a:rPr>
              <a:t>2020: 35 cases  2021: 18 cases</a:t>
            </a:r>
            <a:endParaRPr lang="en-US" b="1" dirty="0">
              <a:cs typeface="Calibri"/>
            </a:endParaRPr>
          </a:p>
        </p:txBody>
      </p:sp>
      <p:pic>
        <p:nvPicPr>
          <p:cNvPr id="18" name="図 17">
            <a:extLst>
              <a:ext uri="{FF2B5EF4-FFF2-40B4-BE49-F238E27FC236}">
                <a16:creationId xmlns:a16="http://schemas.microsoft.com/office/drawing/2014/main" id="{9A5A9D08-B40E-4C5A-A3F6-8BADE44FC5B3}"/>
              </a:ext>
            </a:extLst>
          </p:cNvPr>
          <p:cNvPicPr>
            <a:picLocks noChangeAspect="1"/>
          </p:cNvPicPr>
          <p:nvPr/>
        </p:nvPicPr>
        <p:blipFill>
          <a:blip r:embed="rId8"/>
          <a:stretch>
            <a:fillRect/>
          </a:stretch>
        </p:blipFill>
        <p:spPr>
          <a:xfrm>
            <a:off x="4978297" y="4317518"/>
            <a:ext cx="3714929" cy="2377807"/>
          </a:xfrm>
          <a:prstGeom prst="rect">
            <a:avLst/>
          </a:prstGeom>
        </p:spPr>
      </p:pic>
    </p:spTree>
    <p:extLst>
      <p:ext uri="{BB962C8B-B14F-4D97-AF65-F5344CB8AC3E}">
        <p14:creationId xmlns:p14="http://schemas.microsoft.com/office/powerpoint/2010/main" val="21175254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BBAE4295-FFFE-4376-BB9B-A5AD98DA81D2}"/>
              </a:ext>
            </a:extLst>
          </p:cNvPr>
          <p:cNvSpPr/>
          <p:nvPr/>
        </p:nvSpPr>
        <p:spPr>
          <a:xfrm>
            <a:off x="674644" y="195542"/>
            <a:ext cx="7620269" cy="553998"/>
          </a:xfrm>
          <a:prstGeom prst="rect">
            <a:avLst/>
          </a:prstGeom>
        </p:spPr>
        <p:txBody>
          <a:bodyPr wrap="square">
            <a:spAutoFit/>
          </a:bodyPr>
          <a:lstStyle/>
          <a:p>
            <a:pPr algn="ctr"/>
            <a:r>
              <a:rPr lang="en-US" altLang="ja-JP" sz="3000" b="1">
                <a:ea typeface="メイリオ" panose="020B0604030504040204" pitchFamily="50" charset="-128"/>
              </a:rPr>
              <a:t>WISE for Super Smart Society </a:t>
            </a:r>
            <a:r>
              <a:rPr lang="en-US" altLang="ja-JP" sz="3000" b="1"/>
              <a:t>(since Apr. 2020)</a:t>
            </a:r>
            <a:endParaRPr lang="ja-JP" altLang="en-US" sz="3000"/>
          </a:p>
        </p:txBody>
      </p:sp>
      <p:pic>
        <p:nvPicPr>
          <p:cNvPr id="16" name="図 15">
            <a:extLst>
              <a:ext uri="{FF2B5EF4-FFF2-40B4-BE49-F238E27FC236}">
                <a16:creationId xmlns:a16="http://schemas.microsoft.com/office/drawing/2014/main" id="{2202B52E-D2FE-4416-957E-022C87FFBE68}"/>
              </a:ext>
            </a:extLst>
          </p:cNvPr>
          <p:cNvPicPr>
            <a:picLocks noChangeAspect="1"/>
          </p:cNvPicPr>
          <p:nvPr/>
        </p:nvPicPr>
        <p:blipFill>
          <a:blip r:embed="rId5"/>
          <a:stretch>
            <a:fillRect/>
          </a:stretch>
        </p:blipFill>
        <p:spPr>
          <a:xfrm>
            <a:off x="6130295" y="926518"/>
            <a:ext cx="1657514" cy="1142883"/>
          </a:xfrm>
          <a:prstGeom prst="rect">
            <a:avLst/>
          </a:prstGeom>
        </p:spPr>
      </p:pic>
      <p:pic>
        <p:nvPicPr>
          <p:cNvPr id="17" name="図 16">
            <a:extLst>
              <a:ext uri="{FF2B5EF4-FFF2-40B4-BE49-F238E27FC236}">
                <a16:creationId xmlns:a16="http://schemas.microsoft.com/office/drawing/2014/main" id="{665945AE-D475-4E9F-94D7-0E1E7F4268C6}"/>
              </a:ext>
            </a:extLst>
          </p:cNvPr>
          <p:cNvPicPr>
            <a:picLocks noChangeAspect="1"/>
          </p:cNvPicPr>
          <p:nvPr/>
        </p:nvPicPr>
        <p:blipFill>
          <a:blip r:embed="rId6"/>
          <a:stretch>
            <a:fillRect/>
          </a:stretch>
        </p:blipFill>
        <p:spPr>
          <a:xfrm>
            <a:off x="7816659" y="920131"/>
            <a:ext cx="1251511" cy="1675301"/>
          </a:xfrm>
          <a:prstGeom prst="rect">
            <a:avLst/>
          </a:prstGeom>
        </p:spPr>
      </p:pic>
      <p:pic>
        <p:nvPicPr>
          <p:cNvPr id="18" name="図 17">
            <a:extLst>
              <a:ext uri="{FF2B5EF4-FFF2-40B4-BE49-F238E27FC236}">
                <a16:creationId xmlns:a16="http://schemas.microsoft.com/office/drawing/2014/main" id="{593B1BC0-4D55-4789-AB10-92964321A39D}"/>
              </a:ext>
            </a:extLst>
          </p:cNvPr>
          <p:cNvPicPr>
            <a:picLocks noChangeAspect="1"/>
          </p:cNvPicPr>
          <p:nvPr/>
        </p:nvPicPr>
        <p:blipFill>
          <a:blip r:embed="rId7"/>
          <a:stretch>
            <a:fillRect/>
          </a:stretch>
        </p:blipFill>
        <p:spPr>
          <a:xfrm>
            <a:off x="6130295" y="2094970"/>
            <a:ext cx="1657514" cy="1035946"/>
          </a:xfrm>
          <a:prstGeom prst="rect">
            <a:avLst/>
          </a:prstGeom>
        </p:spPr>
      </p:pic>
      <p:pic>
        <p:nvPicPr>
          <p:cNvPr id="19" name="図 18">
            <a:extLst>
              <a:ext uri="{FF2B5EF4-FFF2-40B4-BE49-F238E27FC236}">
                <a16:creationId xmlns:a16="http://schemas.microsoft.com/office/drawing/2014/main" id="{1DC545B9-547E-42E1-98EB-772B69464557}"/>
              </a:ext>
            </a:extLst>
          </p:cNvPr>
          <p:cNvPicPr>
            <a:picLocks noChangeAspect="1"/>
          </p:cNvPicPr>
          <p:nvPr/>
        </p:nvPicPr>
        <p:blipFill rotWithShape="1">
          <a:blip r:embed="rId8"/>
          <a:srcRect l="26935" r="51162"/>
          <a:stretch/>
        </p:blipFill>
        <p:spPr>
          <a:xfrm>
            <a:off x="6130295" y="3156485"/>
            <a:ext cx="1652159" cy="1137929"/>
          </a:xfrm>
          <a:prstGeom prst="rect">
            <a:avLst/>
          </a:prstGeom>
        </p:spPr>
      </p:pic>
      <p:pic>
        <p:nvPicPr>
          <p:cNvPr id="20" name="図 19">
            <a:extLst>
              <a:ext uri="{FF2B5EF4-FFF2-40B4-BE49-F238E27FC236}">
                <a16:creationId xmlns:a16="http://schemas.microsoft.com/office/drawing/2014/main" id="{58394207-C99F-44EA-BB69-839887BAD485}"/>
              </a:ext>
            </a:extLst>
          </p:cNvPr>
          <p:cNvPicPr>
            <a:picLocks noChangeAspect="1"/>
          </p:cNvPicPr>
          <p:nvPr/>
        </p:nvPicPr>
        <p:blipFill>
          <a:blip r:embed="rId9"/>
          <a:stretch>
            <a:fillRect/>
          </a:stretch>
        </p:blipFill>
        <p:spPr>
          <a:xfrm>
            <a:off x="7813957" y="2623333"/>
            <a:ext cx="1251511" cy="1663685"/>
          </a:xfrm>
          <a:prstGeom prst="rect">
            <a:avLst/>
          </a:prstGeom>
        </p:spPr>
      </p:pic>
      <p:sp>
        <p:nvSpPr>
          <p:cNvPr id="21" name="正方形/長方形 20">
            <a:extLst>
              <a:ext uri="{FF2B5EF4-FFF2-40B4-BE49-F238E27FC236}">
                <a16:creationId xmlns:a16="http://schemas.microsoft.com/office/drawing/2014/main" id="{6EE407A5-0B45-4F2D-A15E-79CFF990B68A}"/>
              </a:ext>
            </a:extLst>
          </p:cNvPr>
          <p:cNvSpPr/>
          <p:nvPr/>
        </p:nvSpPr>
        <p:spPr>
          <a:xfrm>
            <a:off x="30003" y="4606886"/>
            <a:ext cx="8858799" cy="1631216"/>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US" altLang="ja-JP" sz="2000" b="1" dirty="0">
                <a:ea typeface="メイリオ"/>
              </a:rPr>
              <a:t>Opportunities for education and advanced research using multiple research &amp; education</a:t>
            </a:r>
            <a:r>
              <a:rPr lang="ja-JP" altLang="en-US" sz="2000" b="1" dirty="0">
                <a:ea typeface="メイリオ"/>
              </a:rPr>
              <a:t> </a:t>
            </a:r>
            <a:r>
              <a:rPr lang="en-US" altLang="ja-JP" sz="2000" b="1" dirty="0">
                <a:ea typeface="メイリオ"/>
              </a:rPr>
              <a:t>fields that bring together the best of cutting-edge science and technology</a:t>
            </a:r>
            <a:endParaRPr lang="en-US" sz="2000">
              <a:ea typeface="メイリオ"/>
              <a:cs typeface="Calibri"/>
            </a:endParaRPr>
          </a:p>
          <a:p>
            <a:pPr marL="342900" indent="-342900">
              <a:buFont typeface="Arial" panose="020B0604020202020204" pitchFamily="34" charset="0"/>
              <a:buChar char="•"/>
            </a:pPr>
            <a:r>
              <a:rPr lang="en-US" altLang="ja-JP" sz="2000" b="1" dirty="0">
                <a:ea typeface="ＭＳ Ｐゴシック"/>
              </a:rPr>
              <a:t>Unique educational programs in cooperation with industry</a:t>
            </a:r>
            <a:endParaRPr lang="en-US" altLang="ja-JP" sz="2000" b="1">
              <a:ea typeface="ＭＳ Ｐゴシック"/>
              <a:cs typeface="Calibri"/>
            </a:endParaRPr>
          </a:p>
          <a:p>
            <a:pPr marL="342900" indent="-342900">
              <a:buFont typeface="Arial" panose="020B0604020202020204" pitchFamily="34" charset="0"/>
              <a:buChar char="•"/>
            </a:pPr>
            <a:r>
              <a:rPr lang="en-US" altLang="ja-JP" sz="2000" b="1" dirty="0">
                <a:ea typeface="ＭＳ Ｐゴシック"/>
              </a:rPr>
              <a:t>Substantial financial support</a:t>
            </a:r>
            <a:endParaRPr lang="en-US" altLang="ja-JP" sz="2000" b="1">
              <a:ea typeface="ＭＳ Ｐゴシック"/>
              <a:cs typeface="Calibri"/>
            </a:endParaRPr>
          </a:p>
        </p:txBody>
      </p:sp>
      <p:sp>
        <p:nvSpPr>
          <p:cNvPr id="22" name="正方形/長方形 21">
            <a:extLst>
              <a:ext uri="{FF2B5EF4-FFF2-40B4-BE49-F238E27FC236}">
                <a16:creationId xmlns:a16="http://schemas.microsoft.com/office/drawing/2014/main" id="{6D7A90E3-FB8D-49A5-9B8D-A8013945F8B8}"/>
              </a:ext>
            </a:extLst>
          </p:cNvPr>
          <p:cNvSpPr/>
          <p:nvPr/>
        </p:nvSpPr>
        <p:spPr>
          <a:xfrm>
            <a:off x="351081" y="6062588"/>
            <a:ext cx="6938566" cy="461665"/>
          </a:xfrm>
          <a:prstGeom prst="rect">
            <a:avLst/>
          </a:prstGeom>
        </p:spPr>
        <p:txBody>
          <a:bodyPr wrap="none">
            <a:spAutoFit/>
          </a:bodyPr>
          <a:lstStyle/>
          <a:p>
            <a:pPr algn="ctr"/>
            <a:r>
              <a:rPr lang="en-US" altLang="ja-JP" sz="2400" b="1">
                <a:solidFill>
                  <a:srgbClr val="FF0000"/>
                </a:solidFill>
                <a:ea typeface="メイリオ" panose="020B0604030504040204" pitchFamily="50" charset="-128"/>
              </a:rPr>
              <a:t>Join us at the </a:t>
            </a:r>
            <a:r>
              <a:rPr lang="en-US" altLang="ja-JP" sz="2400" b="1">
                <a:solidFill>
                  <a:srgbClr val="FF0000"/>
                </a:solidFill>
              </a:rPr>
              <a:t>Briefing</a:t>
            </a:r>
            <a:r>
              <a:rPr lang="ja-JP" altLang="en-US" sz="2400" b="1">
                <a:solidFill>
                  <a:srgbClr val="FF0000"/>
                </a:solidFill>
              </a:rPr>
              <a:t> Session for Student Recruiting</a:t>
            </a:r>
            <a:r>
              <a:rPr lang="en-US" altLang="ja-JP" sz="2400" b="1">
                <a:solidFill>
                  <a:srgbClr val="FF0000"/>
                </a:solidFill>
              </a:rPr>
              <a:t>!</a:t>
            </a:r>
            <a:endParaRPr lang="ja-JP" altLang="en-US" sz="2400" b="1">
              <a:solidFill>
                <a:srgbClr val="FF0000"/>
              </a:solidFill>
              <a:ea typeface="メイリオ" panose="020B0604030504040204" pitchFamily="50" charset="-128"/>
            </a:endParaRPr>
          </a:p>
        </p:txBody>
      </p:sp>
      <p:pic>
        <p:nvPicPr>
          <p:cNvPr id="23" name="wise-sss_short-introduction">
            <a:hlinkClick r:id="" action="ppaction://media"/>
            <a:extLst>
              <a:ext uri="{FF2B5EF4-FFF2-40B4-BE49-F238E27FC236}">
                <a16:creationId xmlns:a16="http://schemas.microsoft.com/office/drawing/2014/main" id="{7D6E3579-F807-4E4E-BD00-410580210A2A}"/>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6720" y="914184"/>
            <a:ext cx="5990233" cy="3369506"/>
          </a:xfrm>
          <a:prstGeom prst="rect">
            <a:avLst/>
          </a:prstGeom>
          <a:ln>
            <a:solidFill>
              <a:schemeClr val="tx1"/>
            </a:solidFill>
          </a:ln>
          <a:effectLst>
            <a:innerShdw blurRad="63500" dist="50800" dir="13500000">
              <a:prstClr val="black">
                <a:alpha val="50000"/>
              </a:prstClr>
            </a:innerShdw>
          </a:effectLst>
        </p:spPr>
      </p:pic>
      <p:sp>
        <p:nvSpPr>
          <p:cNvPr id="24" name="正方形/長方形 23">
            <a:extLst>
              <a:ext uri="{FF2B5EF4-FFF2-40B4-BE49-F238E27FC236}">
                <a16:creationId xmlns:a16="http://schemas.microsoft.com/office/drawing/2014/main" id="{28D7CC48-A5A9-4584-8F06-D74BD9B9D56B}"/>
              </a:ext>
            </a:extLst>
          </p:cNvPr>
          <p:cNvSpPr/>
          <p:nvPr/>
        </p:nvSpPr>
        <p:spPr>
          <a:xfrm>
            <a:off x="7367781" y="5136879"/>
            <a:ext cx="1626664" cy="707886"/>
          </a:xfrm>
          <a:prstGeom prst="rect">
            <a:avLst/>
          </a:prstGeom>
        </p:spPr>
        <p:txBody>
          <a:bodyPr wrap="none" lIns="91440" tIns="45720" rIns="91440" bIns="45720" anchor="t">
            <a:spAutoFit/>
          </a:bodyPr>
          <a:lstStyle/>
          <a:p>
            <a:pPr algn="ctr"/>
            <a:r>
              <a:rPr lang="en-US" altLang="ja-JP" sz="2000" b="1" dirty="0">
                <a:solidFill>
                  <a:srgbClr val="FF0000"/>
                </a:solidFill>
                <a:ea typeface="メイリオ"/>
              </a:rPr>
              <a:t>Register now </a:t>
            </a:r>
            <a:endParaRPr lang="en-US" altLang="ja-JP" sz="2000" b="1" dirty="0">
              <a:solidFill>
                <a:srgbClr val="FF0000"/>
              </a:solidFill>
              <a:ea typeface="メイリオ" panose="020B0604030504040204" pitchFamily="50" charset="-128"/>
              <a:cs typeface="Calibri"/>
            </a:endParaRPr>
          </a:p>
          <a:p>
            <a:pPr algn="ctr"/>
            <a:r>
              <a:rPr lang="en-US" altLang="ja-JP" sz="2000" b="1" dirty="0">
                <a:solidFill>
                  <a:srgbClr val="FF0000"/>
                </a:solidFill>
                <a:ea typeface="メイリオ"/>
              </a:rPr>
              <a:t>on the web!</a:t>
            </a:r>
            <a:endParaRPr lang="ja-JP" altLang="en-US" sz="2000" b="1" dirty="0">
              <a:solidFill>
                <a:srgbClr val="FF0000"/>
              </a:solidFill>
              <a:ea typeface="メイリオ"/>
            </a:endParaRPr>
          </a:p>
        </p:txBody>
      </p:sp>
      <p:pic>
        <p:nvPicPr>
          <p:cNvPr id="25" name="図 24">
            <a:extLst>
              <a:ext uri="{FF2B5EF4-FFF2-40B4-BE49-F238E27FC236}">
                <a16:creationId xmlns:a16="http://schemas.microsoft.com/office/drawing/2014/main" id="{DF3017F3-4989-40C0-8ACB-5AE5DEBC73D3}"/>
              </a:ext>
            </a:extLst>
          </p:cNvPr>
          <p:cNvPicPr>
            <a:picLocks noChangeAspect="1"/>
          </p:cNvPicPr>
          <p:nvPr/>
        </p:nvPicPr>
        <p:blipFill>
          <a:blip r:embed="rId11"/>
          <a:stretch>
            <a:fillRect/>
          </a:stretch>
        </p:blipFill>
        <p:spPr>
          <a:xfrm>
            <a:off x="32656" y="167600"/>
            <a:ext cx="641988" cy="609588"/>
          </a:xfrm>
          <a:prstGeom prst="rect">
            <a:avLst/>
          </a:prstGeom>
        </p:spPr>
      </p:pic>
      <p:pic>
        <p:nvPicPr>
          <p:cNvPr id="26" name="図 25">
            <a:extLst>
              <a:ext uri="{FF2B5EF4-FFF2-40B4-BE49-F238E27FC236}">
                <a16:creationId xmlns:a16="http://schemas.microsoft.com/office/drawing/2014/main" id="{1DF06B35-2C4B-4724-A07C-2AAEB501B913}"/>
              </a:ext>
            </a:extLst>
          </p:cNvPr>
          <p:cNvPicPr>
            <a:picLocks noChangeAspect="1"/>
          </p:cNvPicPr>
          <p:nvPr/>
        </p:nvPicPr>
        <p:blipFill>
          <a:blip r:embed="rId12"/>
          <a:stretch>
            <a:fillRect/>
          </a:stretch>
        </p:blipFill>
        <p:spPr>
          <a:xfrm>
            <a:off x="7631697" y="5733483"/>
            <a:ext cx="1096975" cy="1119516"/>
          </a:xfrm>
          <a:prstGeom prst="rect">
            <a:avLst/>
          </a:prstGeom>
        </p:spPr>
      </p:pic>
      <p:sp>
        <p:nvSpPr>
          <p:cNvPr id="27" name="TextBox 2">
            <a:extLst>
              <a:ext uri="{FF2B5EF4-FFF2-40B4-BE49-F238E27FC236}">
                <a16:creationId xmlns:a16="http://schemas.microsoft.com/office/drawing/2014/main" id="{2E188784-127D-4399-B190-048C54A8B6CA}"/>
              </a:ext>
            </a:extLst>
          </p:cNvPr>
          <p:cNvSpPr txBox="1"/>
          <p:nvPr/>
        </p:nvSpPr>
        <p:spPr>
          <a:xfrm>
            <a:off x="1658923" y="4301455"/>
            <a:ext cx="3038011" cy="4001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2000" b="1" dirty="0">
                <a:latin typeface="ＭＳ Ｐゴシック"/>
                <a:ea typeface="ＭＳ Ｐゴシック"/>
              </a:rPr>
              <a:t>↑WISE Introduction Video</a:t>
            </a:r>
            <a:endParaRPr lang="ja-JP" altLang="en-US" sz="2000" b="1"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3897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5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3"/>
                                        </p:tgtEl>
                                      </p:cBhvr>
                                    </p:cmd>
                                  </p:childTnLst>
                                </p:cTn>
                              </p:par>
                            </p:childTnLst>
                          </p:cTn>
                        </p:par>
                      </p:childTnLst>
                    </p:cTn>
                  </p:par>
                </p:childTnLst>
              </p:cTn>
              <p:nextCondLst>
                <p:cond evt="onClick" delay="0">
                  <p:tgtEl>
                    <p:spTgt spid="23"/>
                  </p:tgtEl>
                </p:cond>
              </p:nextCondLst>
            </p:seq>
            <p:video>
              <p:cMediaNode vol="20000">
                <p:cTn id="12" fill="hold" display="0">
                  <p:stCondLst>
                    <p:cond delay="indefinite"/>
                  </p:stCondLst>
                </p:cTn>
                <p:tgtEl>
                  <p:spTgt spid="2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2845A4CF-2B64-4A42-9CD5-A49B84DD8D95}"/>
              </a:ext>
            </a:extLst>
          </p:cNvPr>
          <p:cNvSpPr/>
          <p:nvPr/>
        </p:nvSpPr>
        <p:spPr>
          <a:xfrm>
            <a:off x="0" y="-27384"/>
            <a:ext cx="9144000" cy="107141"/>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342892">
              <a:defRPr/>
            </a:pPr>
            <a:endParaRPr lang="ja-JP" altLang="en-US" sz="1350" dirty="0">
              <a:solidFill>
                <a:prstClr val="white"/>
              </a:solidFill>
              <a:latin typeface="メイリオ"/>
              <a:ea typeface="メイリオ"/>
            </a:endParaRPr>
          </a:p>
        </p:txBody>
      </p:sp>
      <p:pic>
        <p:nvPicPr>
          <p:cNvPr id="3" name="図 2">
            <a:extLst>
              <a:ext uri="{FF2B5EF4-FFF2-40B4-BE49-F238E27FC236}">
                <a16:creationId xmlns:a16="http://schemas.microsoft.com/office/drawing/2014/main" id="{84FBF4E0-4020-4D96-AF56-53113B260E74}"/>
              </a:ext>
            </a:extLst>
          </p:cNvPr>
          <p:cNvPicPr>
            <a:picLocks noChangeAspect="1"/>
          </p:cNvPicPr>
          <p:nvPr/>
        </p:nvPicPr>
        <p:blipFill rotWithShape="1">
          <a:blip r:embed="rId4">
            <a:extLst>
              <a:ext uri="{28A0092B-C50C-407E-A947-70E740481C1C}">
                <a14:useLocalDpi xmlns:a14="http://schemas.microsoft.com/office/drawing/2010/main" val="0"/>
              </a:ext>
            </a:extLst>
          </a:blip>
          <a:srcRect t="10418" b="17142"/>
          <a:stretch/>
        </p:blipFill>
        <p:spPr>
          <a:xfrm>
            <a:off x="1" y="66794"/>
            <a:ext cx="6390320" cy="2159842"/>
          </a:xfrm>
          <a:prstGeom prst="rect">
            <a:avLst/>
          </a:prstGeom>
        </p:spPr>
      </p:pic>
      <p:sp>
        <p:nvSpPr>
          <p:cNvPr id="4" name="正方形/長方形 3">
            <a:extLst>
              <a:ext uri="{FF2B5EF4-FFF2-40B4-BE49-F238E27FC236}">
                <a16:creationId xmlns:a16="http://schemas.microsoft.com/office/drawing/2014/main" id="{A25723F7-7E0B-4FDF-B5F6-2212C48CAD3C}"/>
              </a:ext>
            </a:extLst>
          </p:cNvPr>
          <p:cNvSpPr/>
          <p:nvPr/>
        </p:nvSpPr>
        <p:spPr>
          <a:xfrm>
            <a:off x="0" y="2226636"/>
            <a:ext cx="9144000" cy="107141"/>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342892">
              <a:defRPr/>
            </a:pPr>
            <a:endParaRPr lang="ja-JP" altLang="en-US" sz="1350" dirty="0">
              <a:solidFill>
                <a:prstClr val="white"/>
              </a:solidFill>
              <a:latin typeface="メイリオ"/>
              <a:ea typeface="メイリオ"/>
            </a:endParaRPr>
          </a:p>
        </p:txBody>
      </p:sp>
      <p:sp>
        <p:nvSpPr>
          <p:cNvPr id="5" name="四角形: 角を丸くする 4">
            <a:extLst>
              <a:ext uri="{FF2B5EF4-FFF2-40B4-BE49-F238E27FC236}">
                <a16:creationId xmlns:a16="http://schemas.microsoft.com/office/drawing/2014/main" id="{0887BF14-788C-494C-BD95-9FF808C6472D}"/>
              </a:ext>
            </a:extLst>
          </p:cNvPr>
          <p:cNvSpPr/>
          <p:nvPr/>
        </p:nvSpPr>
        <p:spPr>
          <a:xfrm>
            <a:off x="381952" y="3513968"/>
            <a:ext cx="8582536" cy="3096344"/>
          </a:xfrm>
          <a:prstGeom prst="roundRect">
            <a:avLst>
              <a:gd name="adj" fmla="val 12745"/>
            </a:avLst>
          </a:prstGeom>
          <a:noFill/>
          <a:ln w="31750" cmpd="sng">
            <a:solidFill>
              <a:srgbClr val="987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914378" fontAlgn="base">
              <a:spcBef>
                <a:spcPct val="0"/>
              </a:spcBef>
              <a:spcAft>
                <a:spcPct val="0"/>
              </a:spcAft>
              <a:defRPr/>
            </a:pPr>
            <a:endParaRPr lang="ja-JP" altLang="en-US">
              <a:solidFill>
                <a:srgbClr val="0070C0"/>
              </a:solidFill>
              <a:latin typeface="Verdana"/>
              <a:ea typeface="メイリオ"/>
            </a:endParaRPr>
          </a:p>
        </p:txBody>
      </p:sp>
      <p:pic>
        <p:nvPicPr>
          <p:cNvPr id="6" name="図 5" descr="typeD1.jpg">
            <a:extLst>
              <a:ext uri="{FF2B5EF4-FFF2-40B4-BE49-F238E27FC236}">
                <a16:creationId xmlns:a16="http://schemas.microsoft.com/office/drawing/2014/main" id="{2D9FDD1E-BB20-4653-A823-BFCF8454486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756411"/>
            <a:ext cx="1200150" cy="29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四角形: 角を丸くする 6">
            <a:extLst>
              <a:ext uri="{FF2B5EF4-FFF2-40B4-BE49-F238E27FC236}">
                <a16:creationId xmlns:a16="http://schemas.microsoft.com/office/drawing/2014/main" id="{12248B26-F2DA-4E19-B182-8DC665AB540D}"/>
              </a:ext>
            </a:extLst>
          </p:cNvPr>
          <p:cNvSpPr/>
          <p:nvPr/>
        </p:nvSpPr>
        <p:spPr>
          <a:xfrm>
            <a:off x="6487644" y="565281"/>
            <a:ext cx="2559034" cy="1507677"/>
          </a:xfrm>
          <a:prstGeom prst="roundRect">
            <a:avLst>
              <a:gd name="adj" fmla="val 9693"/>
            </a:avLst>
          </a:prstGeom>
          <a:noFill/>
          <a:ln w="28575">
            <a:solidFill>
              <a:srgbClr val="987D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defTabSz="914378" fontAlgn="base">
              <a:spcBef>
                <a:spcPct val="0"/>
              </a:spcBef>
              <a:spcAft>
                <a:spcPct val="0"/>
              </a:spcAft>
              <a:defRPr/>
            </a:pPr>
            <a:endParaRPr lang="ja-JP" altLang="en-US">
              <a:solidFill>
                <a:srgbClr val="0070C0"/>
              </a:solidFill>
              <a:latin typeface="Verdana"/>
              <a:ea typeface="メイリオ"/>
            </a:endParaRPr>
          </a:p>
        </p:txBody>
      </p:sp>
      <p:sp>
        <p:nvSpPr>
          <p:cNvPr id="8" name="テキスト ボックス 8">
            <a:extLst>
              <a:ext uri="{FF2B5EF4-FFF2-40B4-BE49-F238E27FC236}">
                <a16:creationId xmlns:a16="http://schemas.microsoft.com/office/drawing/2014/main" id="{A5537594-C014-4523-B190-35584C87BD6E}"/>
              </a:ext>
            </a:extLst>
          </p:cNvPr>
          <p:cNvSpPr txBox="1"/>
          <p:nvPr/>
        </p:nvSpPr>
        <p:spPr>
          <a:xfrm>
            <a:off x="973718" y="5906687"/>
            <a:ext cx="4876420" cy="24045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378">
              <a:lnSpc>
                <a:spcPts val="1040"/>
              </a:lnSpc>
              <a:defRPr/>
            </a:pPr>
            <a:r>
              <a:rPr lang="en-US" altLang="ja-JP" sz="1350" dirty="0">
                <a:solidFill>
                  <a:srgbClr val="2C4A92"/>
                </a:solidFill>
                <a:latin typeface="メイリオ"/>
                <a:ea typeface="メイリオ"/>
              </a:rPr>
              <a:t> HP:</a:t>
            </a:r>
            <a:r>
              <a:rPr lang="ja-JP" altLang="en-US" sz="1350" dirty="0">
                <a:solidFill>
                  <a:srgbClr val="2C4A92"/>
                </a:solidFill>
                <a:latin typeface="メイリオ"/>
                <a:ea typeface="メイリオ"/>
              </a:rPr>
              <a:t> </a:t>
            </a:r>
            <a:r>
              <a:rPr lang="en-US" altLang="ja-JP" sz="1350" dirty="0">
                <a:ln w="12700">
                  <a:noFill/>
                  <a:prstDash val="solid"/>
                </a:ln>
                <a:solidFill>
                  <a:srgbClr val="0070C0"/>
                </a:solidFill>
                <a:latin typeface="メイリオ"/>
                <a:ea typeface="メイリオ"/>
                <a:cs typeface="ＭＳ 明朝"/>
              </a:rPr>
              <a:t>https://www.infosyenergy.titech.ac.jp/Academy/</a:t>
            </a:r>
          </a:p>
        </p:txBody>
      </p:sp>
      <p:sp>
        <p:nvSpPr>
          <p:cNvPr id="9" name="テキスト ボックス 8">
            <a:extLst>
              <a:ext uri="{FF2B5EF4-FFF2-40B4-BE49-F238E27FC236}">
                <a16:creationId xmlns:a16="http://schemas.microsoft.com/office/drawing/2014/main" id="{F3CB5316-2A83-458B-9E8A-E82B891C1B46}"/>
              </a:ext>
            </a:extLst>
          </p:cNvPr>
          <p:cNvSpPr txBox="1"/>
          <p:nvPr/>
        </p:nvSpPr>
        <p:spPr>
          <a:xfrm>
            <a:off x="5850138" y="5447503"/>
            <a:ext cx="991241" cy="461665"/>
          </a:xfrm>
          <a:prstGeom prst="rect">
            <a:avLst/>
          </a:prstGeom>
          <a:noFill/>
        </p:spPr>
        <p:txBody>
          <a:bodyPr wrap="square" rtlCol="0">
            <a:spAutoFit/>
          </a:bodyPr>
          <a:lstStyle/>
          <a:p>
            <a:pPr algn="r" defTabSz="685800">
              <a:defRPr/>
            </a:pPr>
            <a:r>
              <a:rPr lang="en-US" altLang="ja-JP" sz="1200" b="1" dirty="0">
                <a:solidFill>
                  <a:srgbClr val="2C4A92"/>
                </a:solidFill>
                <a:latin typeface="メイリオ"/>
                <a:ea typeface="メイリオ"/>
              </a:rPr>
              <a:t>Register here</a:t>
            </a:r>
            <a:r>
              <a:rPr lang="ja-JP" altLang="en-US" sz="1200" b="1" dirty="0">
                <a:solidFill>
                  <a:srgbClr val="2C4A92"/>
                </a:solidFill>
                <a:latin typeface="メイリオ"/>
                <a:ea typeface="メイリオ"/>
              </a:rPr>
              <a:t>→</a:t>
            </a:r>
          </a:p>
        </p:txBody>
      </p:sp>
      <p:sp>
        <p:nvSpPr>
          <p:cNvPr id="10" name="正方形/長方形 9">
            <a:extLst>
              <a:ext uri="{FF2B5EF4-FFF2-40B4-BE49-F238E27FC236}">
                <a16:creationId xmlns:a16="http://schemas.microsoft.com/office/drawing/2014/main" id="{AB00E12D-DD7E-44F9-9BBC-EE2478BE3E9C}"/>
              </a:ext>
            </a:extLst>
          </p:cNvPr>
          <p:cNvSpPr/>
          <p:nvPr/>
        </p:nvSpPr>
        <p:spPr>
          <a:xfrm>
            <a:off x="0" y="-27384"/>
            <a:ext cx="9144000" cy="107141"/>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342892">
              <a:defRPr/>
            </a:pPr>
            <a:endParaRPr lang="ja-JP" altLang="en-US" sz="1350" dirty="0">
              <a:solidFill>
                <a:prstClr val="white"/>
              </a:solidFill>
              <a:latin typeface="メイリオ"/>
              <a:ea typeface="メイリオ"/>
            </a:endParaRPr>
          </a:p>
        </p:txBody>
      </p:sp>
      <p:sp>
        <p:nvSpPr>
          <p:cNvPr id="11" name="テキスト ボックス 17">
            <a:extLst>
              <a:ext uri="{FF2B5EF4-FFF2-40B4-BE49-F238E27FC236}">
                <a16:creationId xmlns:a16="http://schemas.microsoft.com/office/drawing/2014/main" id="{DA0E153C-72CC-4826-98F8-D122CFC55B91}"/>
              </a:ext>
            </a:extLst>
          </p:cNvPr>
          <p:cNvSpPr txBox="1"/>
          <p:nvPr/>
        </p:nvSpPr>
        <p:spPr>
          <a:xfrm>
            <a:off x="6630733" y="260648"/>
            <a:ext cx="2121790" cy="31739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4378" fontAlgn="base">
              <a:lnSpc>
                <a:spcPts val="1500"/>
              </a:lnSpc>
              <a:spcBef>
                <a:spcPct val="0"/>
              </a:spcBef>
              <a:spcAft>
                <a:spcPts val="1200"/>
              </a:spcAft>
              <a:defRPr/>
            </a:pPr>
            <a:r>
              <a:rPr lang="en-US" altLang="ja-JP" sz="2100" b="1" dirty="0">
                <a:solidFill>
                  <a:srgbClr val="987D1C"/>
                </a:solidFill>
                <a:latin typeface="メイリオ" panose="020B0604030504040204" pitchFamily="50" charset="-128"/>
                <a:ea typeface="メイリオ" panose="020B0604030504040204" pitchFamily="50" charset="-128"/>
                <a:cs typeface="Arial" panose="020B0604020202020204" pitchFamily="34" charset="0"/>
              </a:rPr>
              <a:t>Features</a:t>
            </a:r>
          </a:p>
        </p:txBody>
      </p:sp>
      <p:sp>
        <p:nvSpPr>
          <p:cNvPr id="12" name="テキスト ボックス 11">
            <a:extLst>
              <a:ext uri="{FF2B5EF4-FFF2-40B4-BE49-F238E27FC236}">
                <a16:creationId xmlns:a16="http://schemas.microsoft.com/office/drawing/2014/main" id="{7B54B49E-FD57-4FEC-8936-28D2784B0444}"/>
              </a:ext>
            </a:extLst>
          </p:cNvPr>
          <p:cNvSpPr txBox="1"/>
          <p:nvPr/>
        </p:nvSpPr>
        <p:spPr>
          <a:xfrm>
            <a:off x="-51435" y="2046040"/>
            <a:ext cx="2168265" cy="230832"/>
          </a:xfrm>
          <a:prstGeom prst="rect">
            <a:avLst/>
          </a:prstGeom>
          <a:noFill/>
        </p:spPr>
        <p:txBody>
          <a:bodyPr wrap="square" rtlCol="0">
            <a:spAutoFit/>
          </a:bodyPr>
          <a:lstStyle/>
          <a:p>
            <a:pPr defTabSz="815843" fontAlgn="base">
              <a:spcBef>
                <a:spcPct val="0"/>
              </a:spcBef>
              <a:spcAft>
                <a:spcPct val="0"/>
              </a:spcAft>
              <a:defRPr/>
            </a:pPr>
            <a:r>
              <a:rPr lang="en-US" altLang="ja-JP" sz="900" dirty="0">
                <a:solidFill>
                  <a:prstClr val="white"/>
                </a:solidFill>
                <a:latin typeface="メイリオ"/>
                <a:ea typeface="メイリオ"/>
              </a:rPr>
              <a:t>2014</a:t>
            </a:r>
            <a:r>
              <a:rPr lang="ja-JP" altLang="en-US" sz="900" dirty="0">
                <a:solidFill>
                  <a:prstClr val="white"/>
                </a:solidFill>
                <a:latin typeface="メイリオ"/>
                <a:ea typeface="メイリオ"/>
              </a:rPr>
              <a:t>年日本建築学会作品選奨受賞</a:t>
            </a:r>
          </a:p>
        </p:txBody>
      </p:sp>
      <p:sp>
        <p:nvSpPr>
          <p:cNvPr id="13" name="タイトル 1">
            <a:extLst>
              <a:ext uri="{FF2B5EF4-FFF2-40B4-BE49-F238E27FC236}">
                <a16:creationId xmlns:a16="http://schemas.microsoft.com/office/drawing/2014/main" id="{2B01BF26-6B5F-480C-B7D8-82516028E941}"/>
              </a:ext>
            </a:extLst>
          </p:cNvPr>
          <p:cNvSpPr txBox="1">
            <a:spLocks/>
          </p:cNvSpPr>
          <p:nvPr/>
        </p:nvSpPr>
        <p:spPr bwMode="auto">
          <a:xfrm>
            <a:off x="2027275" y="2950027"/>
            <a:ext cx="7212191" cy="380480"/>
          </a:xfrm>
          <a:prstGeom prst="rect">
            <a:avLst/>
          </a:prstGeom>
          <a:noFill/>
          <a:ln w="9525">
            <a:noFill/>
            <a:miter lim="800000"/>
            <a:headEnd/>
            <a:tailEnd/>
          </a:ln>
        </p:spPr>
        <p:txBody>
          <a:bodyPr wrap="square" lIns="0" tIns="36000" rIns="0" bIns="36000" anchor="t" anchorCtr="0">
            <a:spAutoFit/>
          </a:bodyPr>
          <a:lstStyle/>
          <a:p>
            <a:pPr defTabSz="815843" fontAlgn="base">
              <a:spcBef>
                <a:spcPct val="0"/>
              </a:spcBef>
              <a:spcAft>
                <a:spcPct val="0"/>
              </a:spcAft>
              <a:defRPr/>
            </a:pPr>
            <a:r>
              <a:rPr lang="en-US" altLang="ja-JP" sz="2000" dirty="0">
                <a:solidFill>
                  <a:srgbClr val="2C4A92"/>
                </a:solidFill>
                <a:latin typeface="Verdana" panose="020B0604030504040204" pitchFamily="34" charset="0"/>
                <a:ea typeface="メイリオ" panose="020B0604030504040204" pitchFamily="50" charset="-128"/>
              </a:rPr>
              <a:t>Multi-scope</a:t>
            </a:r>
            <a:r>
              <a:rPr lang="ja-JP" altLang="en-US" sz="2000" dirty="0">
                <a:solidFill>
                  <a:srgbClr val="2C4A92"/>
                </a:solidFill>
                <a:latin typeface="Verdana" panose="020B0604030504040204" pitchFamily="34" charset="0"/>
                <a:ea typeface="メイリオ" panose="020B0604030504040204" pitchFamily="50" charset="-128"/>
              </a:rPr>
              <a:t>・</a:t>
            </a:r>
            <a:r>
              <a:rPr lang="en-US" altLang="ja-JP" sz="2000" dirty="0">
                <a:solidFill>
                  <a:srgbClr val="2C4A92"/>
                </a:solidFill>
                <a:latin typeface="Verdana" panose="020B0604030504040204" pitchFamily="34" charset="0"/>
                <a:ea typeface="メイリオ" panose="020B0604030504040204" pitchFamily="50" charset="-128"/>
              </a:rPr>
              <a:t>Energy WISE Professionals</a:t>
            </a:r>
            <a:endParaRPr lang="ja-JP" altLang="en-US" sz="2000" dirty="0">
              <a:solidFill>
                <a:srgbClr val="2C4A92"/>
              </a:solidFill>
              <a:latin typeface="Verdana" panose="020B0604030504040204" pitchFamily="34" charset="0"/>
              <a:ea typeface="メイリオ" panose="020B0604030504040204" pitchFamily="50" charset="-128"/>
            </a:endParaRPr>
          </a:p>
        </p:txBody>
      </p:sp>
      <p:sp>
        <p:nvSpPr>
          <p:cNvPr id="14" name="タイトル 1">
            <a:extLst>
              <a:ext uri="{FF2B5EF4-FFF2-40B4-BE49-F238E27FC236}">
                <a16:creationId xmlns:a16="http://schemas.microsoft.com/office/drawing/2014/main" id="{B763E6A5-9EB5-4BE0-B8A8-4A10DBF381EA}"/>
              </a:ext>
            </a:extLst>
          </p:cNvPr>
          <p:cNvSpPr txBox="1">
            <a:spLocks/>
          </p:cNvSpPr>
          <p:nvPr/>
        </p:nvSpPr>
        <p:spPr bwMode="auto">
          <a:xfrm>
            <a:off x="1200150" y="2475885"/>
            <a:ext cx="8426830" cy="426646"/>
          </a:xfrm>
          <a:prstGeom prst="rect">
            <a:avLst/>
          </a:prstGeom>
          <a:noFill/>
          <a:ln w="9525">
            <a:noFill/>
            <a:miter lim="800000"/>
            <a:headEnd/>
            <a:tailEnd/>
          </a:ln>
        </p:spPr>
        <p:txBody>
          <a:bodyPr wrap="square" lIns="0" tIns="36000" rIns="0" bIns="36000" anchor="t" anchorCtr="0">
            <a:spAutoFit/>
          </a:bodyPr>
          <a:lstStyle/>
          <a:p>
            <a:pPr defTabSz="815843" fontAlgn="base">
              <a:spcBef>
                <a:spcPct val="0"/>
              </a:spcBef>
              <a:spcAft>
                <a:spcPct val="0"/>
              </a:spcAft>
              <a:defRPr/>
            </a:pPr>
            <a:r>
              <a:rPr lang="en-US" altLang="ja-JP" sz="2300" b="1" dirty="0">
                <a:ln w="18415" cmpd="sng">
                  <a:noFill/>
                  <a:prstDash val="solid"/>
                </a:ln>
                <a:solidFill>
                  <a:srgbClr val="2C4A92"/>
                </a:solidFill>
                <a:latin typeface="メイリオ"/>
                <a:ea typeface="メイリオ"/>
                <a:cs typeface="ＭＳ 明朝"/>
              </a:rPr>
              <a:t>Tokyo Tech Academy of Energy and Informatics</a:t>
            </a:r>
            <a:r>
              <a:rPr lang="ja-JP" altLang="en-US" sz="2250" dirty="0">
                <a:solidFill>
                  <a:srgbClr val="2C4A92"/>
                </a:solidFill>
                <a:latin typeface="Verdana" panose="020B0604030504040204" pitchFamily="34" charset="0"/>
                <a:ea typeface="メイリオ" panose="020B0604030504040204" pitchFamily="50" charset="-128"/>
              </a:rPr>
              <a:t>　</a:t>
            </a:r>
          </a:p>
        </p:txBody>
      </p:sp>
      <p:sp>
        <p:nvSpPr>
          <p:cNvPr id="15" name="テキスト ボックス 17">
            <a:extLst>
              <a:ext uri="{FF2B5EF4-FFF2-40B4-BE49-F238E27FC236}">
                <a16:creationId xmlns:a16="http://schemas.microsoft.com/office/drawing/2014/main" id="{64CB0989-521E-458B-839A-5B0077002CBF}"/>
              </a:ext>
            </a:extLst>
          </p:cNvPr>
          <p:cNvSpPr txBox="1"/>
          <p:nvPr/>
        </p:nvSpPr>
        <p:spPr>
          <a:xfrm>
            <a:off x="611560" y="3729968"/>
            <a:ext cx="8208912" cy="73545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378" fontAlgn="base">
              <a:lnSpc>
                <a:spcPts val="1700"/>
              </a:lnSpc>
              <a:spcBef>
                <a:spcPct val="0"/>
              </a:spcBef>
              <a:spcAft>
                <a:spcPts val="1200"/>
              </a:spcAft>
              <a:defRPr/>
            </a:pPr>
            <a:r>
              <a:rPr lang="en-US" altLang="ja-JP" sz="2800" b="1" dirty="0">
                <a:solidFill>
                  <a:srgbClr val="2C4A92"/>
                </a:solidFill>
                <a:latin typeface="メイリオ" panose="020B0604030504040204" pitchFamily="50" charset="-128"/>
                <a:ea typeface="メイリオ" panose="020B0604030504040204" pitchFamily="50" charset="-128"/>
              </a:rPr>
              <a:t>Briefing Session on Recruiting Students </a:t>
            </a:r>
          </a:p>
          <a:p>
            <a:pPr defTabSz="914378" fontAlgn="base">
              <a:lnSpc>
                <a:spcPts val="1700"/>
              </a:lnSpc>
              <a:spcBef>
                <a:spcPct val="0"/>
              </a:spcBef>
              <a:spcAft>
                <a:spcPts val="1200"/>
              </a:spcAft>
              <a:defRPr/>
            </a:pPr>
            <a:r>
              <a:rPr lang="en-US" altLang="ja-JP" sz="2800" b="1" dirty="0">
                <a:solidFill>
                  <a:srgbClr val="2C4A92"/>
                </a:solidFill>
                <a:latin typeface="メイリオ" panose="020B0604030504040204" pitchFamily="50" charset="-128"/>
                <a:ea typeface="メイリオ" panose="020B0604030504040204" pitchFamily="50" charset="-128"/>
              </a:rPr>
              <a:t>for 2022AY Spring Enrollment</a:t>
            </a:r>
            <a:endParaRPr lang="en-US" altLang="ja-JP" sz="28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16" name="テキスト ボックス 17">
            <a:extLst>
              <a:ext uri="{FF2B5EF4-FFF2-40B4-BE49-F238E27FC236}">
                <a16:creationId xmlns:a16="http://schemas.microsoft.com/office/drawing/2014/main" id="{28D2F037-C826-4F2E-AA83-A7B5FA9F25F4}"/>
              </a:ext>
            </a:extLst>
          </p:cNvPr>
          <p:cNvSpPr txBox="1"/>
          <p:nvPr/>
        </p:nvSpPr>
        <p:spPr>
          <a:xfrm>
            <a:off x="732823" y="4480656"/>
            <a:ext cx="4876420" cy="14260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4378" fontAlgn="base">
              <a:lnSpc>
                <a:spcPts val="2600"/>
              </a:lnSpc>
              <a:spcBef>
                <a:spcPct val="0"/>
              </a:spcBef>
              <a:spcAft>
                <a:spcPct val="0"/>
              </a:spcAft>
              <a:defRPr/>
            </a:pPr>
            <a:r>
              <a:rPr lang="en-US" altLang="ja-JP" sz="2000" dirty="0">
                <a:solidFill>
                  <a:srgbClr val="2C4A92"/>
                </a:solidFill>
                <a:latin typeface="メイリオ" panose="020B0604030504040204" pitchFamily="50" charset="-128"/>
                <a:ea typeface="メイリオ" panose="020B0604030504040204" pitchFamily="50" charset="-128"/>
              </a:rPr>
              <a:t>DATE </a:t>
            </a:r>
            <a:r>
              <a:rPr lang="ja-JP" altLang="en-US" sz="2000" dirty="0">
                <a:solidFill>
                  <a:srgbClr val="2C4A92"/>
                </a:solidFill>
                <a:latin typeface="メイリオ" panose="020B0604030504040204" pitchFamily="50" charset="-128"/>
                <a:ea typeface="メイリオ" panose="020B0604030504040204" pitchFamily="50" charset="-128"/>
              </a:rPr>
              <a:t>：</a:t>
            </a:r>
            <a:r>
              <a:rPr lang="en-US" altLang="ja-JP" sz="2000" dirty="0">
                <a:solidFill>
                  <a:srgbClr val="2C4A92"/>
                </a:solidFill>
                <a:latin typeface="メイリオ" panose="020B0604030504040204" pitchFamily="50" charset="-128"/>
                <a:ea typeface="メイリオ" panose="020B0604030504040204" pitchFamily="50" charset="-128"/>
              </a:rPr>
              <a:t>April 7th, 2022 (Thu</a:t>
            </a:r>
            <a:r>
              <a:rPr lang="ja-JP" altLang="en-US" sz="2000" dirty="0">
                <a:solidFill>
                  <a:srgbClr val="2C4A92"/>
                </a:solidFill>
                <a:latin typeface="メイリオ" panose="020B0604030504040204" pitchFamily="50" charset="-128"/>
                <a:ea typeface="メイリオ" panose="020B0604030504040204" pitchFamily="50" charset="-128"/>
              </a:rPr>
              <a:t>）</a:t>
            </a:r>
            <a:endParaRPr lang="en-US" altLang="ja-JP" sz="2000" dirty="0">
              <a:solidFill>
                <a:srgbClr val="2C4A92"/>
              </a:solidFill>
              <a:latin typeface="メイリオ" panose="020B0604030504040204" pitchFamily="50" charset="-128"/>
              <a:ea typeface="メイリオ" panose="020B0604030504040204" pitchFamily="50" charset="-128"/>
            </a:endParaRPr>
          </a:p>
          <a:p>
            <a:pPr defTabSz="914378" fontAlgn="base">
              <a:lnSpc>
                <a:spcPts val="2600"/>
              </a:lnSpc>
              <a:spcBef>
                <a:spcPct val="0"/>
              </a:spcBef>
              <a:spcAft>
                <a:spcPct val="0"/>
              </a:spcAft>
              <a:defRPr/>
            </a:pPr>
            <a:r>
              <a:rPr lang="ja-JP" altLang="en-US"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JPN</a:t>
            </a:r>
            <a:r>
              <a:rPr lang="ja-JP" altLang="en-US"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16:30-17:30</a:t>
            </a:r>
          </a:p>
          <a:p>
            <a:pPr defTabSz="914378" fontAlgn="base">
              <a:lnSpc>
                <a:spcPts val="2600"/>
              </a:lnSpc>
              <a:spcBef>
                <a:spcPct val="0"/>
              </a:spcBef>
              <a:spcAft>
                <a:spcPct val="0"/>
              </a:spcAft>
              <a:defRPr/>
            </a:pPr>
            <a:r>
              <a:rPr lang="ja-JP" altLang="en-US"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2000"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ENG 17:45-18:45</a:t>
            </a:r>
          </a:p>
          <a:p>
            <a:pPr defTabSz="914378" fontAlgn="base">
              <a:lnSpc>
                <a:spcPts val="2600"/>
              </a:lnSpc>
              <a:spcBef>
                <a:spcPct val="0"/>
              </a:spcBef>
              <a:spcAft>
                <a:spcPct val="0"/>
              </a:spcAft>
              <a:defRPr/>
            </a:pPr>
            <a:r>
              <a:rPr lang="en-US" altLang="ja-JP" sz="2000" dirty="0">
                <a:solidFill>
                  <a:srgbClr val="2C4A92"/>
                </a:solidFill>
                <a:latin typeface="メイリオ" panose="020B0604030504040204" pitchFamily="50" charset="-128"/>
                <a:ea typeface="メイリオ" panose="020B0604030504040204" pitchFamily="50" charset="-128"/>
              </a:rPr>
              <a:t>Venue</a:t>
            </a:r>
            <a:r>
              <a:rPr lang="ja-JP" altLang="en-US" sz="2000" dirty="0">
                <a:solidFill>
                  <a:srgbClr val="2C4A92"/>
                </a:solidFill>
                <a:latin typeface="メイリオ" panose="020B0604030504040204" pitchFamily="50" charset="-128"/>
                <a:ea typeface="メイリオ" panose="020B0604030504040204" pitchFamily="50" charset="-128"/>
              </a:rPr>
              <a:t>：</a:t>
            </a:r>
            <a:r>
              <a:rPr lang="en-US" altLang="ja-JP" sz="2000" dirty="0">
                <a:solidFill>
                  <a:srgbClr val="2C4A92"/>
                </a:solidFill>
                <a:latin typeface="メイリオ" panose="020B0604030504040204" pitchFamily="50" charset="-128"/>
                <a:ea typeface="メイリオ" panose="020B0604030504040204" pitchFamily="50" charset="-128"/>
              </a:rPr>
              <a:t>Online by Zoom</a:t>
            </a:r>
            <a:r>
              <a:rPr lang="ja-JP" altLang="en-US" sz="2000" dirty="0">
                <a:solidFill>
                  <a:srgbClr val="2C4A92"/>
                </a:solidFill>
                <a:latin typeface="メイリオ" panose="020B0604030504040204" pitchFamily="50" charset="-128"/>
                <a:ea typeface="メイリオ" panose="020B0604030504040204" pitchFamily="50" charset="-128"/>
              </a:rPr>
              <a:t>　</a:t>
            </a:r>
            <a:endParaRPr lang="en-US" altLang="ja-JP" sz="2000" dirty="0">
              <a:solidFill>
                <a:srgbClr val="2C4A92"/>
              </a:solidFill>
              <a:latin typeface="メイリオ" panose="020B0604030504040204" pitchFamily="50" charset="-128"/>
              <a:ea typeface="メイリオ" panose="020B0604030504040204" pitchFamily="50" charset="-128"/>
            </a:endParaRPr>
          </a:p>
        </p:txBody>
      </p:sp>
      <p:pic>
        <p:nvPicPr>
          <p:cNvPr id="17" name="図 16">
            <a:extLst>
              <a:ext uri="{FF2B5EF4-FFF2-40B4-BE49-F238E27FC236}">
                <a16:creationId xmlns:a16="http://schemas.microsoft.com/office/drawing/2014/main" id="{D3D631FD-E7B7-48C0-A753-67F628F15D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424" y="2333185"/>
            <a:ext cx="1243771" cy="1120183"/>
          </a:xfrm>
          <a:prstGeom prst="rect">
            <a:avLst/>
          </a:prstGeom>
        </p:spPr>
      </p:pic>
      <p:sp>
        <p:nvSpPr>
          <p:cNvPr id="18" name="テキスト ボックス 17">
            <a:extLst>
              <a:ext uri="{FF2B5EF4-FFF2-40B4-BE49-F238E27FC236}">
                <a16:creationId xmlns:a16="http://schemas.microsoft.com/office/drawing/2014/main" id="{46F1AF47-2B8A-43CF-A253-B5CF49E16B01}"/>
              </a:ext>
            </a:extLst>
          </p:cNvPr>
          <p:cNvSpPr txBox="1"/>
          <p:nvPr/>
        </p:nvSpPr>
        <p:spPr>
          <a:xfrm>
            <a:off x="6444207" y="780500"/>
            <a:ext cx="2699791" cy="1174039"/>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14313" indent="-214313" defTabSz="914378" fontAlgn="base">
              <a:lnSpc>
                <a:spcPts val="975"/>
              </a:lnSpc>
              <a:spcBef>
                <a:spcPct val="0"/>
              </a:spcBef>
              <a:spcAft>
                <a:spcPts val="1200"/>
              </a:spcAft>
              <a:buFont typeface="Wingdings" panose="05000000000000000000" pitchFamily="2" charset="2"/>
              <a:buChar char="ü"/>
              <a:defRPr/>
            </a:pPr>
            <a:r>
              <a:rPr lang="en-US" altLang="ja-JP" sz="1200" b="1" dirty="0">
                <a:solidFill>
                  <a:srgbClr val="2C4A92"/>
                </a:solidFill>
                <a:latin typeface="メイリオ" panose="020B0604030504040204" pitchFamily="50" charset="-128"/>
                <a:ea typeface="メイリオ" panose="020B0604030504040204" pitchFamily="50" charset="-128"/>
              </a:rPr>
              <a:t>Integrated Master’s and Doctoral program</a:t>
            </a:r>
          </a:p>
          <a:p>
            <a:pPr marL="214313" indent="-214313" defTabSz="914378" fontAlgn="base">
              <a:lnSpc>
                <a:spcPts val="900"/>
              </a:lnSpc>
              <a:spcBef>
                <a:spcPct val="0"/>
              </a:spcBef>
              <a:spcAft>
                <a:spcPts val="1200"/>
              </a:spcAft>
              <a:buFont typeface="Wingdings" panose="05000000000000000000" pitchFamily="2" charset="2"/>
              <a:buChar char="ü"/>
              <a:defRPr/>
            </a:pPr>
            <a:r>
              <a:rPr lang="en-US" altLang="ja-JP" sz="12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Financial support </a:t>
            </a:r>
          </a:p>
          <a:p>
            <a:pPr defTabSz="914378" fontAlgn="base">
              <a:lnSpc>
                <a:spcPts val="900"/>
              </a:lnSpc>
              <a:spcBef>
                <a:spcPct val="0"/>
              </a:spcBef>
              <a:spcAft>
                <a:spcPts val="1200"/>
              </a:spcAft>
              <a:defRPr/>
            </a:pPr>
            <a:r>
              <a:rPr lang="ja-JP" altLang="en-US" sz="12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12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up to 2.53 million</a:t>
            </a:r>
            <a:r>
              <a:rPr lang="ja-JP" altLang="en-US" sz="12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 </a:t>
            </a:r>
            <a:r>
              <a:rPr lang="en-US" altLang="ja-JP" sz="12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yen/year</a:t>
            </a:r>
          </a:p>
          <a:p>
            <a:pPr marL="214313" indent="-214313" defTabSz="914378" fontAlgn="base">
              <a:lnSpc>
                <a:spcPts val="900"/>
              </a:lnSpc>
              <a:spcBef>
                <a:spcPct val="0"/>
              </a:spcBef>
              <a:spcAft>
                <a:spcPts val="1200"/>
              </a:spcAft>
              <a:buFont typeface="Wingdings" panose="05000000000000000000" pitchFamily="2" charset="2"/>
              <a:buChar char="ü"/>
              <a:defRPr/>
            </a:pPr>
            <a:r>
              <a:rPr lang="en-US" altLang="ja-JP" sz="12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Open for all courses</a:t>
            </a:r>
          </a:p>
        </p:txBody>
      </p:sp>
      <p:sp>
        <p:nvSpPr>
          <p:cNvPr id="19" name="テキスト ボックス 17">
            <a:extLst>
              <a:ext uri="{FF2B5EF4-FFF2-40B4-BE49-F238E27FC236}">
                <a16:creationId xmlns:a16="http://schemas.microsoft.com/office/drawing/2014/main" id="{F6C9DD00-8084-4B3A-A2CE-4B69A33A47DB}"/>
              </a:ext>
            </a:extLst>
          </p:cNvPr>
          <p:cNvSpPr txBox="1"/>
          <p:nvPr/>
        </p:nvSpPr>
        <p:spPr>
          <a:xfrm>
            <a:off x="600075" y="6220741"/>
            <a:ext cx="7678353" cy="34817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defTabSz="914378" fontAlgn="base">
              <a:lnSpc>
                <a:spcPts val="1700"/>
              </a:lnSpc>
              <a:spcBef>
                <a:spcPct val="0"/>
              </a:spcBef>
              <a:spcAft>
                <a:spcPts val="1200"/>
              </a:spcAft>
              <a:defRPr/>
            </a:pPr>
            <a:r>
              <a:rPr lang="en-US" altLang="ja-JP" sz="2400" b="1" dirty="0">
                <a:solidFill>
                  <a:srgbClr val="2C4A92"/>
                </a:solidFill>
                <a:latin typeface="メイリオ" panose="020B0604030504040204" pitchFamily="50" charset="-128"/>
                <a:ea typeface="メイリオ" panose="020B0604030504040204" pitchFamily="50" charset="-128"/>
                <a:cs typeface="Arial" panose="020B0604020202020204" pitchFamily="34" charset="0"/>
              </a:rPr>
              <a:t>Feel free to attend the session!!</a:t>
            </a:r>
          </a:p>
        </p:txBody>
      </p:sp>
      <p:pic>
        <p:nvPicPr>
          <p:cNvPr id="20" name="図 19">
            <a:extLst>
              <a:ext uri="{FF2B5EF4-FFF2-40B4-BE49-F238E27FC236}">
                <a16:creationId xmlns:a16="http://schemas.microsoft.com/office/drawing/2014/main" id="{26852440-B93A-476F-A1AD-983CE09BE69D}"/>
              </a:ext>
            </a:extLst>
          </p:cNvPr>
          <p:cNvPicPr>
            <a:picLocks noChangeAspect="1"/>
          </p:cNvPicPr>
          <p:nvPr/>
        </p:nvPicPr>
        <p:blipFill>
          <a:blip r:embed="rId7"/>
          <a:stretch>
            <a:fillRect/>
          </a:stretch>
        </p:blipFill>
        <p:spPr>
          <a:xfrm>
            <a:off x="6962864" y="4395250"/>
            <a:ext cx="1663778" cy="1642030"/>
          </a:xfrm>
          <a:prstGeom prst="rect">
            <a:avLst/>
          </a:prstGeom>
        </p:spPr>
      </p:pic>
    </p:spTree>
    <p:custDataLst>
      <p:tags r:id="rId1"/>
    </p:custDataLst>
    <p:extLst>
      <p:ext uri="{BB962C8B-B14F-4D97-AF65-F5344CB8AC3E}">
        <p14:creationId xmlns:p14="http://schemas.microsoft.com/office/powerpoint/2010/main" val="3055122396"/>
      </p:ext>
    </p:extLst>
  </p:cSld>
  <p:clrMapOvr>
    <a:masterClrMapping/>
  </p:clrMapOvr>
  <mc:AlternateContent xmlns:mc="http://schemas.openxmlformats.org/markup-compatibility/2006" xmlns:p14="http://schemas.microsoft.com/office/powerpoint/2010/main">
    <mc:Choice Requires="p14">
      <p:transition spd="slow" p14:dur="2000" advTm="9220"/>
    </mc:Choice>
    <mc:Fallback xmlns="">
      <p:transition spd="slow" advTm="9220"/>
    </mc:Fallback>
  </mc:AlternateContent>
  <p:extLst>
    <p:ext uri="{3A86A75C-4F4B-4683-9AE1-C65F6400EC91}">
      <p14:laserTraceLst xmlns:p14="http://schemas.microsoft.com/office/powerpoint/2010/main">
        <p14:tracePtLst>
          <p14:tracePt t="615" x="2193925" y="2787650"/>
          <p14:tracePt t="624" x="2193925" y="2803525"/>
          <p14:tracePt t="626" x="2193925" y="2820988"/>
          <p14:tracePt t="635" x="2193925" y="2849563"/>
          <p14:tracePt t="647" x="2187575" y="2876550"/>
          <p14:tracePt t="659" x="2187575" y="2909888"/>
          <p14:tracePt t="670" x="2182813" y="2960688"/>
          <p14:tracePt t="681" x="2182813" y="2994025"/>
          <p14:tracePt t="692" x="2171700" y="3049588"/>
          <p14:tracePt t="702" x="2171700" y="3100388"/>
          <p14:tracePt t="714" x="2165350" y="3140075"/>
          <p14:tracePt t="726" x="2165350" y="3155950"/>
          <p14:tracePt t="736" x="2165350" y="3190875"/>
          <p14:tracePt t="748" x="2165350" y="3213100"/>
          <p14:tracePt t="759" x="2165350" y="3228975"/>
          <p14:tracePt t="771" x="2165350" y="3240088"/>
          <p14:tracePt t="781" x="2165350" y="3251200"/>
          <p14:tracePt t="794" x="2165350" y="3257550"/>
          <p14:tracePt t="804" x="2165350" y="3262313"/>
          <p14:tracePt t="815" x="2165350" y="3268663"/>
          <p14:tracePt t="838" x="2165350" y="3273425"/>
          <p14:tracePt t="860" x="2165350" y="3279775"/>
          <p14:tracePt t="872" x="2165350" y="3286125"/>
          <p14:tracePt t="894" x="2165350" y="3290888"/>
          <p14:tracePt t="905" x="2165350" y="3297238"/>
          <p14:tracePt t="928" x="2165350" y="3302000"/>
          <p14:tracePt t="939" x="2165350" y="3308350"/>
          <p14:tracePt t="950" x="2165350" y="3319463"/>
          <p14:tracePt t="961" x="2165350" y="3324225"/>
          <p14:tracePt t="972" x="2165350" y="3341688"/>
          <p14:tracePt t="985" x="2165350" y="3352800"/>
          <p14:tracePt t="996" x="2165350" y="3363913"/>
          <p14:tracePt t="1006" x="2165350" y="3368675"/>
          <p14:tracePt t="1018" x="2165350" y="3379788"/>
          <p14:tracePt t="1029" x="2165350" y="3397250"/>
          <p14:tracePt t="1040" x="2165350" y="3403600"/>
          <p14:tracePt t="1051" x="2165350" y="3408363"/>
          <p14:tracePt t="1063" x="2165350" y="3414713"/>
          <p14:tracePt t="1074" x="2165350" y="3419475"/>
          <p14:tracePt t="1085" x="2165350" y="3425825"/>
          <p14:tracePt t="1119" x="2165350" y="3430588"/>
          <p14:tracePt t="1165" x="2165350" y="3436938"/>
          <p14:tracePt t="1299" x="2165350" y="3441700"/>
          <p14:tracePt t="1378" x="2165350" y="3448050"/>
          <p14:tracePt t="1401" x="2165350" y="3452813"/>
          <p14:tracePt t="1434" x="2165350" y="3459163"/>
          <p14:tracePt t="1456" x="2165350" y="3463925"/>
          <p14:tracePt t="1468" x="2165350" y="3470275"/>
          <p14:tracePt t="1490" x="2165350" y="3475038"/>
          <p14:tracePt t="1513" x="2165350" y="3481388"/>
          <p14:tracePt t="1535" x="2165350" y="3486150"/>
          <p14:tracePt t="1569" x="2165350" y="3492500"/>
          <p14:tracePt t="1614" x="2165350" y="3486150"/>
        </p14:tracePtLst>
      </p14:laserTraceLst>
    </p:ext>
    <p:ext uri="{E180D4A7-C9FB-4DFB-919C-405C955672EB}">
      <p14:showEvtLst xmlns:p14="http://schemas.microsoft.com/office/powerpoint/2010/main">
        <p14:playEvt time="270" objId="2"/>
        <p14:stopEvt time="9072" objId="2"/>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3">
            <a:extLst>
              <a:ext uri="{FF2B5EF4-FFF2-40B4-BE49-F238E27FC236}">
                <a16:creationId xmlns:a16="http://schemas.microsoft.com/office/drawing/2014/main" id="{3154874B-24BB-437E-B48B-8CA6D600B8F1}"/>
              </a:ext>
            </a:extLst>
          </p:cNvPr>
          <p:cNvSpPr txBox="1"/>
          <p:nvPr/>
        </p:nvSpPr>
        <p:spPr>
          <a:xfrm>
            <a:off x="626707" y="3408062"/>
            <a:ext cx="5581499" cy="179904"/>
          </a:xfrm>
          <a:prstGeom prst="rect">
            <a:avLst/>
          </a:prstGeom>
        </p:spPr>
        <p:txBody>
          <a:bodyPr vert="horz" wrap="square" lIns="0" tIns="8555" rIns="0" bIns="0" rtlCol="0">
            <a:spAutoFit/>
          </a:bodyPr>
          <a:lstStyle/>
          <a:p>
            <a:pPr marL="18394" marR="3422" defTabSz="615977">
              <a:lnSpc>
                <a:spcPct val="110300"/>
              </a:lnSpc>
              <a:spcBef>
                <a:spcPts val="67"/>
              </a:spcBef>
              <a:defRPr/>
            </a:pPr>
            <a:endParaRPr sz="1050" dirty="0">
              <a:solidFill>
                <a:prstClr val="black"/>
              </a:solidFill>
              <a:latin typeface="游ゴシック"/>
              <a:ea typeface="メイリオ"/>
              <a:cs typeface="游ゴシック"/>
            </a:endParaRPr>
          </a:p>
        </p:txBody>
      </p:sp>
      <p:sp>
        <p:nvSpPr>
          <p:cNvPr id="3" name="object 18">
            <a:extLst>
              <a:ext uri="{FF2B5EF4-FFF2-40B4-BE49-F238E27FC236}">
                <a16:creationId xmlns:a16="http://schemas.microsoft.com/office/drawing/2014/main" id="{00320A2E-F976-4B02-B1E4-01EBF692B00F}"/>
              </a:ext>
            </a:extLst>
          </p:cNvPr>
          <p:cNvSpPr txBox="1"/>
          <p:nvPr/>
        </p:nvSpPr>
        <p:spPr>
          <a:xfrm>
            <a:off x="104044" y="2243185"/>
            <a:ext cx="3338920" cy="239471"/>
          </a:xfrm>
          <a:prstGeom prst="rect">
            <a:avLst/>
          </a:prstGeom>
          <a:solidFill>
            <a:schemeClr val="bg1"/>
          </a:solidFill>
        </p:spPr>
        <p:txBody>
          <a:bodyPr vert="horz" wrap="square" lIns="0" tIns="8555" rIns="0" bIns="0" rtlCol="0">
            <a:spAutoFit/>
          </a:bodyPr>
          <a:lstStyle/>
          <a:p>
            <a:pPr marL="8555" defTabSz="615977">
              <a:spcBef>
                <a:spcPts val="67"/>
              </a:spcBef>
              <a:defRPr/>
            </a:pPr>
            <a:r>
              <a:rPr lang="en-US" sz="1500" b="1" spc="-108" dirty="0">
                <a:solidFill>
                  <a:srgbClr val="2C4A92"/>
                </a:solidFill>
                <a:latin typeface="メイリオ" panose="020B0604030504040204" pitchFamily="50" charset="-128"/>
                <a:ea typeface="メイリオ" panose="020B0604030504040204" pitchFamily="50" charset="-128"/>
                <a:cs typeface="游ゴシック"/>
              </a:rPr>
              <a:t>Our  Efforts</a:t>
            </a:r>
            <a:r>
              <a:rPr lang="ja-JP" altLang="en-US" sz="1500" b="1" spc="-108" dirty="0">
                <a:solidFill>
                  <a:srgbClr val="2C4A92"/>
                </a:solidFill>
                <a:latin typeface="メイリオ" panose="020B0604030504040204" pitchFamily="50" charset="-128"/>
                <a:ea typeface="メイリオ" panose="020B0604030504040204" pitchFamily="50" charset="-128"/>
                <a:cs typeface="游ゴシック"/>
              </a:rPr>
              <a:t> </a:t>
            </a:r>
            <a:endParaRPr sz="1500" dirty="0">
              <a:solidFill>
                <a:srgbClr val="2C4A92"/>
              </a:solidFill>
              <a:latin typeface="メイリオ" panose="020B0604030504040204" pitchFamily="50" charset="-128"/>
              <a:ea typeface="メイリオ" panose="020B0604030504040204" pitchFamily="50" charset="-128"/>
              <a:cs typeface="游ゴシック"/>
            </a:endParaRPr>
          </a:p>
        </p:txBody>
      </p:sp>
      <p:sp>
        <p:nvSpPr>
          <p:cNvPr id="4" name="object 19">
            <a:extLst>
              <a:ext uri="{FF2B5EF4-FFF2-40B4-BE49-F238E27FC236}">
                <a16:creationId xmlns:a16="http://schemas.microsoft.com/office/drawing/2014/main" id="{FA0CE7A7-9DAE-4996-928F-E4D6B76A3820}"/>
              </a:ext>
            </a:extLst>
          </p:cNvPr>
          <p:cNvSpPr txBox="1"/>
          <p:nvPr/>
        </p:nvSpPr>
        <p:spPr>
          <a:xfrm>
            <a:off x="47077" y="208357"/>
            <a:ext cx="6299422" cy="626756"/>
          </a:xfrm>
          <a:prstGeom prst="rect">
            <a:avLst/>
          </a:prstGeom>
        </p:spPr>
        <p:txBody>
          <a:bodyPr vert="horz" wrap="square" lIns="0" tIns="8555" rIns="0" bIns="0" rtlCol="0">
            <a:spAutoFit/>
          </a:bodyPr>
          <a:lstStyle/>
          <a:p>
            <a:pPr marL="8555" defTabSz="615977">
              <a:lnSpc>
                <a:spcPts val="2000"/>
              </a:lnSpc>
              <a:spcAft>
                <a:spcPts val="600"/>
              </a:spcAft>
              <a:defRPr/>
            </a:pPr>
            <a:r>
              <a:rPr lang="en-US" altLang="ja-JP" sz="2400" b="1" dirty="0">
                <a:solidFill>
                  <a:srgbClr val="2C4A92"/>
                </a:solidFill>
                <a:latin typeface="メイリオ"/>
                <a:ea typeface="メイリオ"/>
                <a:cs typeface="游ゴシック"/>
              </a:rPr>
              <a:t>Outline of Tokyo Tech Academy </a:t>
            </a:r>
          </a:p>
          <a:p>
            <a:pPr marL="8555" defTabSz="615977">
              <a:lnSpc>
                <a:spcPts val="2000"/>
              </a:lnSpc>
              <a:spcAft>
                <a:spcPts val="600"/>
              </a:spcAft>
              <a:defRPr/>
            </a:pPr>
            <a:r>
              <a:rPr lang="en-US" altLang="ja-JP" sz="2400" b="1" dirty="0">
                <a:solidFill>
                  <a:srgbClr val="2C4A92"/>
                </a:solidFill>
                <a:latin typeface="メイリオ"/>
                <a:ea typeface="メイリオ"/>
                <a:cs typeface="游ゴシック"/>
              </a:rPr>
              <a:t>                 of Energy and Informatics</a:t>
            </a:r>
            <a:endParaRPr sz="2400" dirty="0">
              <a:solidFill>
                <a:srgbClr val="2C4A92"/>
              </a:solidFill>
              <a:latin typeface="メイリオ"/>
              <a:ea typeface="メイリオ"/>
              <a:cs typeface="游ゴシック"/>
            </a:endParaRPr>
          </a:p>
        </p:txBody>
      </p:sp>
      <p:sp>
        <p:nvSpPr>
          <p:cNvPr id="5" name="object 8">
            <a:extLst>
              <a:ext uri="{FF2B5EF4-FFF2-40B4-BE49-F238E27FC236}">
                <a16:creationId xmlns:a16="http://schemas.microsoft.com/office/drawing/2014/main" id="{5FF8F0E6-C113-4B99-8D17-5C3E0CE388B8}"/>
              </a:ext>
            </a:extLst>
          </p:cNvPr>
          <p:cNvSpPr txBox="1"/>
          <p:nvPr/>
        </p:nvSpPr>
        <p:spPr>
          <a:xfrm>
            <a:off x="4535554" y="916903"/>
            <a:ext cx="4748889" cy="1333360"/>
          </a:xfrm>
          <a:prstGeom prst="rect">
            <a:avLst/>
          </a:prstGeom>
        </p:spPr>
        <p:txBody>
          <a:bodyPr vert="horz" wrap="square" lIns="0" tIns="8555" rIns="0" bIns="0" rtlCol="0">
            <a:spAutoFit/>
          </a:bodyPr>
          <a:lstStyle/>
          <a:p>
            <a:pPr marL="8555" marR="3422" indent="428" defTabSz="615977">
              <a:lnSpc>
                <a:spcPct val="110300"/>
              </a:lnSpc>
              <a:spcBef>
                <a:spcPts val="67"/>
              </a:spcBef>
              <a:defRPr/>
            </a:pPr>
            <a:r>
              <a:rPr lang="en-US" sz="1550" b="1" dirty="0">
                <a:solidFill>
                  <a:prstClr val="black"/>
                </a:solidFill>
                <a:latin typeface="メイリオ"/>
                <a:ea typeface="メイリオ"/>
                <a:cs typeface="游ゴシック"/>
              </a:rPr>
              <a:t>“Professionals” with “Multi-disciplinary energy science scope” applied by </a:t>
            </a:r>
          </a:p>
          <a:p>
            <a:pPr marL="8555" marR="3422" indent="428" defTabSz="615977">
              <a:lnSpc>
                <a:spcPct val="110300"/>
              </a:lnSpc>
              <a:spcBef>
                <a:spcPts val="67"/>
              </a:spcBef>
              <a:defRPr/>
            </a:pPr>
            <a:r>
              <a:rPr lang="en-US" sz="1550" b="1" dirty="0">
                <a:solidFill>
                  <a:prstClr val="black"/>
                </a:solidFill>
                <a:latin typeface="メイリオ"/>
                <a:ea typeface="メイリオ"/>
                <a:cs typeface="游ゴシック"/>
              </a:rPr>
              <a:t>“Big Data </a:t>
            </a:r>
            <a:r>
              <a:rPr lang="en-US" sz="1550" b="1" dirty="0" err="1">
                <a:solidFill>
                  <a:prstClr val="black"/>
                </a:solidFill>
                <a:latin typeface="メイリオ"/>
                <a:ea typeface="メイリオ"/>
                <a:cs typeface="游ゴシック"/>
              </a:rPr>
              <a:t>Science”（AI</a:t>
            </a:r>
            <a:r>
              <a:rPr lang="en-US" sz="1550" b="1" dirty="0">
                <a:solidFill>
                  <a:prstClr val="black"/>
                </a:solidFill>
                <a:latin typeface="メイリオ"/>
                <a:ea typeface="メイリオ"/>
                <a:cs typeface="游ゴシック"/>
              </a:rPr>
              <a:t> </a:t>
            </a:r>
            <a:r>
              <a:rPr lang="en-US" sz="1550" b="1" dirty="0" err="1">
                <a:solidFill>
                  <a:prstClr val="black"/>
                </a:solidFill>
                <a:latin typeface="メイリオ"/>
                <a:ea typeface="メイリオ"/>
                <a:cs typeface="游ゴシック"/>
              </a:rPr>
              <a:t>analysis+Data</a:t>
            </a:r>
            <a:r>
              <a:rPr lang="en-US" sz="1550" b="1" dirty="0">
                <a:solidFill>
                  <a:prstClr val="black"/>
                </a:solidFill>
                <a:latin typeface="メイリオ"/>
                <a:ea typeface="メイリオ"/>
                <a:cs typeface="游ゴシック"/>
              </a:rPr>
              <a:t> </a:t>
            </a:r>
            <a:r>
              <a:rPr lang="en-US" sz="1550" b="1" dirty="0" err="1">
                <a:solidFill>
                  <a:prstClr val="black"/>
                </a:solidFill>
                <a:latin typeface="メイリオ"/>
                <a:ea typeface="メイリオ"/>
                <a:cs typeface="游ゴシック"/>
              </a:rPr>
              <a:t>science）who</a:t>
            </a:r>
            <a:r>
              <a:rPr lang="en-US" sz="1550" b="1" dirty="0">
                <a:solidFill>
                  <a:prstClr val="black"/>
                </a:solidFill>
                <a:latin typeface="メイリオ"/>
                <a:ea typeface="メイリオ"/>
                <a:cs typeface="游ゴシック"/>
              </a:rPr>
              <a:t> can design a new sustainable energy</a:t>
            </a:r>
            <a:endParaRPr sz="1550" b="1" dirty="0">
              <a:solidFill>
                <a:prstClr val="black"/>
              </a:solidFill>
              <a:latin typeface="メイリオ"/>
              <a:ea typeface="メイリオ"/>
              <a:cs typeface="游ゴシック"/>
            </a:endParaRPr>
          </a:p>
        </p:txBody>
      </p:sp>
      <p:sp>
        <p:nvSpPr>
          <p:cNvPr id="6" name="object 8">
            <a:extLst>
              <a:ext uri="{FF2B5EF4-FFF2-40B4-BE49-F238E27FC236}">
                <a16:creationId xmlns:a16="http://schemas.microsoft.com/office/drawing/2014/main" id="{D3BB1DE5-75DE-411C-87E8-4917441DF369}"/>
              </a:ext>
            </a:extLst>
          </p:cNvPr>
          <p:cNvSpPr txBox="1"/>
          <p:nvPr/>
        </p:nvSpPr>
        <p:spPr>
          <a:xfrm>
            <a:off x="63738" y="1665680"/>
            <a:ext cx="5233066" cy="262554"/>
          </a:xfrm>
          <a:prstGeom prst="rect">
            <a:avLst/>
          </a:prstGeom>
        </p:spPr>
        <p:txBody>
          <a:bodyPr vert="horz" wrap="square" lIns="0" tIns="8555" rIns="0" bIns="0" rtlCol="0">
            <a:spAutoFit/>
          </a:bodyPr>
          <a:lstStyle/>
          <a:p>
            <a:pPr marL="8555" defTabSz="615977">
              <a:spcBef>
                <a:spcPts val="67"/>
              </a:spcBef>
              <a:defRPr/>
            </a:pPr>
            <a:r>
              <a:rPr lang="en-US" altLang="ja-JP" sz="1600" b="1" spc="-14" dirty="0">
                <a:solidFill>
                  <a:srgbClr val="3D3A39"/>
                </a:solidFill>
                <a:latin typeface="メイリオ"/>
                <a:ea typeface="メイリオ"/>
                <a:cs typeface="游ゴシック"/>
              </a:rPr>
              <a:t>Multi-Scope</a:t>
            </a:r>
            <a:r>
              <a:rPr lang="ja-JP" altLang="en-US" sz="1600" b="1" spc="-14" dirty="0">
                <a:solidFill>
                  <a:srgbClr val="3D3A39"/>
                </a:solidFill>
                <a:latin typeface="メイリオ"/>
                <a:ea typeface="メイリオ"/>
                <a:cs typeface="游ゴシック"/>
              </a:rPr>
              <a:t>・</a:t>
            </a:r>
            <a:r>
              <a:rPr lang="en-US" altLang="ja-JP" sz="1600" b="1" spc="-14" dirty="0">
                <a:solidFill>
                  <a:srgbClr val="3D3A39"/>
                </a:solidFill>
                <a:latin typeface="メイリオ"/>
                <a:ea typeface="メイリオ"/>
                <a:cs typeface="游ゴシック"/>
              </a:rPr>
              <a:t>Energy</a:t>
            </a:r>
            <a:r>
              <a:rPr lang="ja-JP" altLang="en-US" sz="1600" b="1" spc="-14" dirty="0">
                <a:solidFill>
                  <a:srgbClr val="3D3A39"/>
                </a:solidFill>
                <a:latin typeface="メイリオ"/>
                <a:ea typeface="メイリオ"/>
                <a:cs typeface="游ゴシック"/>
              </a:rPr>
              <a:t> </a:t>
            </a:r>
            <a:r>
              <a:rPr lang="en-US" altLang="ja-JP" sz="1600" b="1" spc="-14" dirty="0">
                <a:solidFill>
                  <a:srgbClr val="3D3A39"/>
                </a:solidFill>
                <a:latin typeface="メイリオ"/>
                <a:ea typeface="メイリオ"/>
                <a:cs typeface="游ゴシック"/>
              </a:rPr>
              <a:t>WISE Professionals </a:t>
            </a:r>
            <a:endParaRPr sz="1600" dirty="0">
              <a:solidFill>
                <a:prstClr val="black"/>
              </a:solidFill>
              <a:latin typeface="メイリオ"/>
              <a:ea typeface="メイリオ"/>
              <a:cs typeface="游ゴシック"/>
            </a:endParaRPr>
          </a:p>
        </p:txBody>
      </p:sp>
      <p:sp>
        <p:nvSpPr>
          <p:cNvPr id="7" name="object 8">
            <a:extLst>
              <a:ext uri="{FF2B5EF4-FFF2-40B4-BE49-F238E27FC236}">
                <a16:creationId xmlns:a16="http://schemas.microsoft.com/office/drawing/2014/main" id="{FCD049FA-E781-4A7A-863C-249B0664358B}"/>
              </a:ext>
            </a:extLst>
          </p:cNvPr>
          <p:cNvSpPr txBox="1"/>
          <p:nvPr/>
        </p:nvSpPr>
        <p:spPr>
          <a:xfrm>
            <a:off x="51141" y="1441508"/>
            <a:ext cx="4295437" cy="208693"/>
          </a:xfrm>
          <a:prstGeom prst="rect">
            <a:avLst/>
          </a:prstGeom>
        </p:spPr>
        <p:txBody>
          <a:bodyPr vert="horz" wrap="square" lIns="0" tIns="8555" rIns="0" bIns="0" rtlCol="0">
            <a:spAutoFit/>
          </a:bodyPr>
          <a:lstStyle/>
          <a:p>
            <a:pPr marL="8555" defTabSz="615977">
              <a:spcBef>
                <a:spcPts val="67"/>
              </a:spcBef>
              <a:defRPr/>
            </a:pPr>
            <a:r>
              <a:rPr lang="en-US" sz="1300" b="1" dirty="0">
                <a:solidFill>
                  <a:srgbClr val="3D3A39"/>
                </a:solidFill>
                <a:latin typeface="メイリオ"/>
                <a:ea typeface="メイリオ"/>
                <a:cs typeface="游ゴシック"/>
              </a:rPr>
              <a:t>Create, design and lead the future society</a:t>
            </a:r>
            <a:endParaRPr sz="1300" dirty="0">
              <a:solidFill>
                <a:prstClr val="black"/>
              </a:solidFill>
              <a:latin typeface="メイリオ"/>
              <a:ea typeface="メイリオ"/>
              <a:cs typeface="游ゴシック"/>
            </a:endParaRPr>
          </a:p>
        </p:txBody>
      </p:sp>
      <p:sp>
        <p:nvSpPr>
          <p:cNvPr id="8" name="object 21">
            <a:extLst>
              <a:ext uri="{FF2B5EF4-FFF2-40B4-BE49-F238E27FC236}">
                <a16:creationId xmlns:a16="http://schemas.microsoft.com/office/drawing/2014/main" id="{B8F6E5AB-771A-444B-A09A-C76DBA398448}"/>
              </a:ext>
            </a:extLst>
          </p:cNvPr>
          <p:cNvSpPr txBox="1"/>
          <p:nvPr/>
        </p:nvSpPr>
        <p:spPr>
          <a:xfrm>
            <a:off x="50928" y="1206404"/>
            <a:ext cx="2086058" cy="239471"/>
          </a:xfrm>
          <a:prstGeom prst="rect">
            <a:avLst/>
          </a:prstGeom>
        </p:spPr>
        <p:txBody>
          <a:bodyPr vert="horz" wrap="square" lIns="0" tIns="8555" rIns="0" bIns="0" rtlCol="0">
            <a:spAutoFit/>
          </a:bodyPr>
          <a:lstStyle/>
          <a:p>
            <a:pPr marL="8555" defTabSz="615977">
              <a:spcBef>
                <a:spcPts val="67"/>
              </a:spcBef>
              <a:defRPr/>
            </a:pPr>
            <a:r>
              <a:rPr lang="en-US" sz="1500" b="1" dirty="0">
                <a:solidFill>
                  <a:srgbClr val="00B050"/>
                </a:solidFill>
                <a:latin typeface="メイリオ"/>
                <a:ea typeface="メイリオ"/>
                <a:cs typeface="游ゴシック"/>
              </a:rPr>
              <a:t>Expectations</a:t>
            </a:r>
            <a:endParaRPr sz="1500" b="1" dirty="0">
              <a:solidFill>
                <a:srgbClr val="00B050"/>
              </a:solidFill>
              <a:latin typeface="メイリオ"/>
              <a:ea typeface="メイリオ"/>
              <a:cs typeface="游ゴシック"/>
            </a:endParaRPr>
          </a:p>
        </p:txBody>
      </p:sp>
      <p:sp>
        <p:nvSpPr>
          <p:cNvPr id="9" name="object 2">
            <a:extLst>
              <a:ext uri="{FF2B5EF4-FFF2-40B4-BE49-F238E27FC236}">
                <a16:creationId xmlns:a16="http://schemas.microsoft.com/office/drawing/2014/main" id="{D624FB5E-A639-489C-9215-CBE7A3144ACA}"/>
              </a:ext>
            </a:extLst>
          </p:cNvPr>
          <p:cNvSpPr txBox="1"/>
          <p:nvPr/>
        </p:nvSpPr>
        <p:spPr>
          <a:xfrm>
            <a:off x="4607345" y="2243185"/>
            <a:ext cx="1627887" cy="239471"/>
          </a:xfrm>
          <a:prstGeom prst="rect">
            <a:avLst/>
          </a:prstGeom>
          <a:solidFill>
            <a:schemeClr val="bg1"/>
          </a:solidFill>
        </p:spPr>
        <p:txBody>
          <a:bodyPr vert="horz" wrap="square" lIns="0" tIns="8555" rIns="0" bIns="0" rtlCol="0">
            <a:spAutoFit/>
          </a:bodyPr>
          <a:lstStyle/>
          <a:p>
            <a:pPr marL="8555" defTabSz="615977">
              <a:spcBef>
                <a:spcPts val="67"/>
              </a:spcBef>
              <a:defRPr/>
            </a:pPr>
            <a:r>
              <a:rPr lang="en-US" sz="1500" b="1" dirty="0">
                <a:solidFill>
                  <a:srgbClr val="2C4A92"/>
                </a:solidFill>
                <a:latin typeface="メイリオ"/>
                <a:ea typeface="メイリオ"/>
                <a:cs typeface="游ゴシック"/>
              </a:rPr>
              <a:t>Our Curriculum</a:t>
            </a:r>
            <a:endParaRPr sz="1500" dirty="0">
              <a:solidFill>
                <a:srgbClr val="2C4A92"/>
              </a:solidFill>
              <a:latin typeface="メイリオ"/>
              <a:ea typeface="メイリオ"/>
              <a:cs typeface="游ゴシック"/>
            </a:endParaRPr>
          </a:p>
        </p:txBody>
      </p:sp>
      <p:sp>
        <p:nvSpPr>
          <p:cNvPr id="10" name="フリーフォーム: 図形 9">
            <a:extLst>
              <a:ext uri="{FF2B5EF4-FFF2-40B4-BE49-F238E27FC236}">
                <a16:creationId xmlns:a16="http://schemas.microsoft.com/office/drawing/2014/main" id="{ADB1C975-29FA-4DD3-837C-EC3004C97683}"/>
              </a:ext>
            </a:extLst>
          </p:cNvPr>
          <p:cNvSpPr/>
          <p:nvPr/>
        </p:nvSpPr>
        <p:spPr>
          <a:xfrm>
            <a:off x="2" y="5198454"/>
            <a:ext cx="9137801" cy="1659546"/>
          </a:xfrm>
          <a:custGeom>
            <a:avLst/>
            <a:gdLst>
              <a:gd name="connsiteX0" fmla="*/ 5349921 w 10701113"/>
              <a:gd name="connsiteY0" fmla="*/ 1046088 h 2033707"/>
              <a:gd name="connsiteX1" fmla="*/ 0 w 10701113"/>
              <a:gd name="connsiteY1" fmla="*/ 0 h 2033707"/>
              <a:gd name="connsiteX2" fmla="*/ 0 w 10701113"/>
              <a:gd name="connsiteY2" fmla="*/ 2033707 h 2033707"/>
              <a:gd name="connsiteX3" fmla="*/ 10701113 w 10701113"/>
              <a:gd name="connsiteY3" fmla="*/ 2033707 h 2033707"/>
              <a:gd name="connsiteX4" fmla="*/ 10701113 w 10701113"/>
              <a:gd name="connsiteY4" fmla="*/ 0 h 2033707"/>
              <a:gd name="connsiteX5" fmla="*/ 5349921 w 10701113"/>
              <a:gd name="connsiteY5" fmla="*/ 1046088 h 203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01113" h="2033707">
                <a:moveTo>
                  <a:pt x="5349921" y="1046088"/>
                </a:moveTo>
                <a:cubicBezTo>
                  <a:pt x="3340364" y="1046088"/>
                  <a:pt x="1487148" y="657142"/>
                  <a:pt x="0" y="0"/>
                </a:cubicBezTo>
                <a:lnTo>
                  <a:pt x="0" y="2033707"/>
                </a:lnTo>
                <a:lnTo>
                  <a:pt x="10701113" y="2033707"/>
                </a:lnTo>
                <a:lnTo>
                  <a:pt x="10701113" y="0"/>
                </a:lnTo>
                <a:cubicBezTo>
                  <a:pt x="9213965" y="657142"/>
                  <a:pt x="7360749" y="1046088"/>
                  <a:pt x="5349921" y="1046088"/>
                </a:cubicBezTo>
                <a:close/>
              </a:path>
            </a:pathLst>
          </a:custGeom>
          <a:solidFill>
            <a:srgbClr val="FFE100"/>
          </a:solidFill>
          <a:ln w="12704" cap="flat">
            <a:noFill/>
            <a:prstDash val="solid"/>
            <a:miter/>
          </a:ln>
        </p:spPr>
        <p:txBody>
          <a:bodyPr rtlCol="0" anchor="ctr"/>
          <a:lstStyle/>
          <a:p>
            <a:pPr defTabSz="615977">
              <a:defRPr/>
            </a:pPr>
            <a:r>
              <a:rPr lang="ja-JP" altLang="en-US" sz="1213" dirty="0">
                <a:solidFill>
                  <a:prstClr val="black"/>
                </a:solidFill>
                <a:latin typeface="Calibri"/>
                <a:ea typeface="ＭＳ Ｐゴシック" panose="020B0600070205080204" pitchFamily="34" charset="-128"/>
              </a:rPr>
              <a:t>　　　　</a:t>
            </a:r>
          </a:p>
        </p:txBody>
      </p:sp>
      <p:grpSp>
        <p:nvGrpSpPr>
          <p:cNvPr id="11" name="グループ化 10">
            <a:extLst>
              <a:ext uri="{FF2B5EF4-FFF2-40B4-BE49-F238E27FC236}">
                <a16:creationId xmlns:a16="http://schemas.microsoft.com/office/drawing/2014/main" id="{56761164-D82B-496D-815F-D8E41F8E0F93}"/>
              </a:ext>
            </a:extLst>
          </p:cNvPr>
          <p:cNvGrpSpPr/>
          <p:nvPr/>
        </p:nvGrpSpPr>
        <p:grpSpPr>
          <a:xfrm>
            <a:off x="4421449" y="6295120"/>
            <a:ext cx="4615795" cy="433382"/>
            <a:chOff x="4480010" y="5433079"/>
            <a:chExt cx="4615795" cy="433382"/>
          </a:xfrm>
        </p:grpSpPr>
        <p:sp>
          <p:nvSpPr>
            <p:cNvPr id="12" name="フリーフォーム: 図形 11">
              <a:extLst>
                <a:ext uri="{FF2B5EF4-FFF2-40B4-BE49-F238E27FC236}">
                  <a16:creationId xmlns:a16="http://schemas.microsoft.com/office/drawing/2014/main" id="{D829FA63-51FF-4C6D-8A2A-162AE906B43D}"/>
                </a:ext>
              </a:extLst>
            </p:cNvPr>
            <p:cNvSpPr/>
            <p:nvPr/>
          </p:nvSpPr>
          <p:spPr>
            <a:xfrm>
              <a:off x="6867803" y="5442970"/>
              <a:ext cx="2228002" cy="416939"/>
            </a:xfrm>
            <a:custGeom>
              <a:avLst/>
              <a:gdLst>
                <a:gd name="connsiteX0" fmla="*/ 0 w 2342576"/>
                <a:gd name="connsiteY0" fmla="*/ 0 h 720695"/>
                <a:gd name="connsiteX1" fmla="*/ 2342576 w 2342576"/>
                <a:gd name="connsiteY1" fmla="*/ 0 h 720695"/>
                <a:gd name="connsiteX2" fmla="*/ 2342576 w 2342576"/>
                <a:gd name="connsiteY2" fmla="*/ 720695 h 720695"/>
                <a:gd name="connsiteX3" fmla="*/ 0 w 2342576"/>
                <a:gd name="connsiteY3" fmla="*/ 720695 h 720695"/>
              </a:gdLst>
              <a:ahLst/>
              <a:cxnLst>
                <a:cxn ang="0">
                  <a:pos x="connsiteX0" y="connsiteY0"/>
                </a:cxn>
                <a:cxn ang="0">
                  <a:pos x="connsiteX1" y="connsiteY1"/>
                </a:cxn>
                <a:cxn ang="0">
                  <a:pos x="connsiteX2" y="connsiteY2"/>
                </a:cxn>
                <a:cxn ang="0">
                  <a:pos x="connsiteX3" y="connsiteY3"/>
                </a:cxn>
              </a:cxnLst>
              <a:rect l="l" t="t" r="r" b="b"/>
              <a:pathLst>
                <a:path w="2342576" h="720695">
                  <a:moveTo>
                    <a:pt x="0" y="0"/>
                  </a:moveTo>
                  <a:lnTo>
                    <a:pt x="2342576" y="0"/>
                  </a:lnTo>
                  <a:lnTo>
                    <a:pt x="2342576" y="720695"/>
                  </a:lnTo>
                  <a:lnTo>
                    <a:pt x="0" y="720695"/>
                  </a:lnTo>
                  <a:close/>
                </a:path>
              </a:pathLst>
            </a:custGeom>
            <a:solidFill>
              <a:srgbClr val="FFFFFF"/>
            </a:solidFill>
            <a:ln w="12704" cap="flat">
              <a:noFill/>
              <a:prstDash val="solid"/>
              <a:miter/>
            </a:ln>
            <a:effectLst>
              <a:outerShdw blurRad="50800" dir="2700000" algn="tl" rotWithShape="0">
                <a:prstClr val="black">
                  <a:alpha val="50000"/>
                </a:prstClr>
              </a:outerShdw>
            </a:effectLst>
          </p:spPr>
          <p:txBody>
            <a:bodyPr rtlCol="0" anchor="ctr"/>
            <a:lstStyle/>
            <a:p>
              <a:pPr defTabSz="615977">
                <a:defRPr/>
              </a:pPr>
              <a:endParaRPr lang="ja-JP" altLang="en-US" sz="1213" dirty="0">
                <a:solidFill>
                  <a:prstClr val="black"/>
                </a:solidFill>
                <a:latin typeface="游ゴシック Medium" panose="020B0500000000000000" pitchFamily="50" charset="-128"/>
                <a:ea typeface="游ゴシック Medium" panose="020B0500000000000000" pitchFamily="50" charset="-128"/>
              </a:endParaRPr>
            </a:p>
          </p:txBody>
        </p:sp>
        <p:pic>
          <p:nvPicPr>
            <p:cNvPr id="13" name="図 12">
              <a:extLst>
                <a:ext uri="{FF2B5EF4-FFF2-40B4-BE49-F238E27FC236}">
                  <a16:creationId xmlns:a16="http://schemas.microsoft.com/office/drawing/2014/main" id="{04BE3906-4A35-4746-9CC1-5F4A8763E30B}"/>
                </a:ext>
              </a:extLst>
            </p:cNvPr>
            <p:cNvPicPr>
              <a:picLocks noChangeAspect="1"/>
            </p:cNvPicPr>
            <p:nvPr/>
          </p:nvPicPr>
          <p:blipFill>
            <a:blip r:embed="rId3"/>
            <a:stretch>
              <a:fillRect/>
            </a:stretch>
          </p:blipFill>
          <p:spPr>
            <a:xfrm>
              <a:off x="7451523" y="5635438"/>
              <a:ext cx="543713" cy="216664"/>
            </a:xfrm>
            <a:custGeom>
              <a:avLst/>
              <a:gdLst>
                <a:gd name="connsiteX0" fmla="*/ 0 w 647481"/>
                <a:gd name="connsiteY0" fmla="*/ 0 h 360302"/>
                <a:gd name="connsiteX1" fmla="*/ 647482 w 647481"/>
                <a:gd name="connsiteY1" fmla="*/ 0 h 360302"/>
                <a:gd name="connsiteX2" fmla="*/ 647482 w 647481"/>
                <a:gd name="connsiteY2" fmla="*/ 360302 h 360302"/>
                <a:gd name="connsiteX3" fmla="*/ 0 w 647481"/>
                <a:gd name="connsiteY3" fmla="*/ 360302 h 360302"/>
              </a:gdLst>
              <a:ahLst/>
              <a:cxnLst>
                <a:cxn ang="0">
                  <a:pos x="connsiteX0" y="connsiteY0"/>
                </a:cxn>
                <a:cxn ang="0">
                  <a:pos x="connsiteX1" y="connsiteY1"/>
                </a:cxn>
                <a:cxn ang="0">
                  <a:pos x="connsiteX2" y="connsiteY2"/>
                </a:cxn>
                <a:cxn ang="0">
                  <a:pos x="connsiteX3" y="connsiteY3"/>
                </a:cxn>
              </a:cxnLst>
              <a:rect l="l" t="t" r="r" b="b"/>
              <a:pathLst>
                <a:path w="647481" h="360302">
                  <a:moveTo>
                    <a:pt x="0" y="0"/>
                  </a:moveTo>
                  <a:lnTo>
                    <a:pt x="647482" y="0"/>
                  </a:lnTo>
                  <a:lnTo>
                    <a:pt x="647482" y="360302"/>
                  </a:lnTo>
                  <a:lnTo>
                    <a:pt x="0" y="360302"/>
                  </a:lnTo>
                  <a:close/>
                </a:path>
              </a:pathLst>
            </a:custGeom>
          </p:spPr>
        </p:pic>
        <p:pic>
          <p:nvPicPr>
            <p:cNvPr id="14" name="図 13">
              <a:extLst>
                <a:ext uri="{FF2B5EF4-FFF2-40B4-BE49-F238E27FC236}">
                  <a16:creationId xmlns:a16="http://schemas.microsoft.com/office/drawing/2014/main" id="{34491182-6666-46AA-B4CB-DDA9F341EC6C}"/>
                </a:ext>
              </a:extLst>
            </p:cNvPr>
            <p:cNvPicPr>
              <a:picLocks noChangeAspect="1"/>
            </p:cNvPicPr>
            <p:nvPr/>
          </p:nvPicPr>
          <p:blipFill>
            <a:blip r:embed="rId4"/>
            <a:stretch>
              <a:fillRect/>
            </a:stretch>
          </p:blipFill>
          <p:spPr>
            <a:xfrm>
              <a:off x="7033599" y="5635438"/>
              <a:ext cx="350062" cy="224471"/>
            </a:xfrm>
            <a:custGeom>
              <a:avLst/>
              <a:gdLst>
                <a:gd name="connsiteX0" fmla="*/ 0 w 416872"/>
                <a:gd name="connsiteY0" fmla="*/ 0 h 373284"/>
                <a:gd name="connsiteX1" fmla="*/ 416873 w 416872"/>
                <a:gd name="connsiteY1" fmla="*/ 0 h 373284"/>
                <a:gd name="connsiteX2" fmla="*/ 416873 w 416872"/>
                <a:gd name="connsiteY2" fmla="*/ 373285 h 373284"/>
                <a:gd name="connsiteX3" fmla="*/ 0 w 416872"/>
                <a:gd name="connsiteY3" fmla="*/ 373285 h 373284"/>
              </a:gdLst>
              <a:ahLst/>
              <a:cxnLst>
                <a:cxn ang="0">
                  <a:pos x="connsiteX0" y="connsiteY0"/>
                </a:cxn>
                <a:cxn ang="0">
                  <a:pos x="connsiteX1" y="connsiteY1"/>
                </a:cxn>
                <a:cxn ang="0">
                  <a:pos x="connsiteX2" y="connsiteY2"/>
                </a:cxn>
                <a:cxn ang="0">
                  <a:pos x="connsiteX3" y="connsiteY3"/>
                </a:cxn>
              </a:cxnLst>
              <a:rect l="l" t="t" r="r" b="b"/>
              <a:pathLst>
                <a:path w="416872" h="373284">
                  <a:moveTo>
                    <a:pt x="0" y="0"/>
                  </a:moveTo>
                  <a:lnTo>
                    <a:pt x="416873" y="0"/>
                  </a:lnTo>
                  <a:lnTo>
                    <a:pt x="416873" y="373285"/>
                  </a:lnTo>
                  <a:lnTo>
                    <a:pt x="0" y="373285"/>
                  </a:lnTo>
                  <a:close/>
                </a:path>
              </a:pathLst>
            </a:custGeom>
          </p:spPr>
        </p:pic>
        <p:sp>
          <p:nvSpPr>
            <p:cNvPr id="15" name="フリーフォーム: 図形 14">
              <a:extLst>
                <a:ext uri="{FF2B5EF4-FFF2-40B4-BE49-F238E27FC236}">
                  <a16:creationId xmlns:a16="http://schemas.microsoft.com/office/drawing/2014/main" id="{E386C647-5D30-47D7-B0E2-DD306FA8DE6B}"/>
                </a:ext>
              </a:extLst>
            </p:cNvPr>
            <p:cNvSpPr/>
            <p:nvPr/>
          </p:nvSpPr>
          <p:spPr>
            <a:xfrm>
              <a:off x="6626350" y="5678815"/>
              <a:ext cx="131285" cy="21401"/>
            </a:xfrm>
            <a:custGeom>
              <a:avLst/>
              <a:gdLst>
                <a:gd name="connsiteX0" fmla="*/ 0 w 156341"/>
                <a:gd name="connsiteY0" fmla="*/ 0 h 35589"/>
                <a:gd name="connsiteX1" fmla="*/ 156341 w 156341"/>
                <a:gd name="connsiteY1" fmla="*/ 0 h 35589"/>
                <a:gd name="connsiteX2" fmla="*/ 156341 w 156341"/>
                <a:gd name="connsiteY2" fmla="*/ 35590 h 35589"/>
                <a:gd name="connsiteX3" fmla="*/ 0 w 156341"/>
                <a:gd name="connsiteY3" fmla="*/ 35590 h 35589"/>
              </a:gdLst>
              <a:ahLst/>
              <a:cxnLst>
                <a:cxn ang="0">
                  <a:pos x="connsiteX0" y="connsiteY0"/>
                </a:cxn>
                <a:cxn ang="0">
                  <a:pos x="connsiteX1" y="connsiteY1"/>
                </a:cxn>
                <a:cxn ang="0">
                  <a:pos x="connsiteX2" y="connsiteY2"/>
                </a:cxn>
                <a:cxn ang="0">
                  <a:pos x="connsiteX3" y="connsiteY3"/>
                </a:cxn>
              </a:cxnLst>
              <a:rect l="l" t="t" r="r" b="b"/>
              <a:pathLst>
                <a:path w="156341" h="35589">
                  <a:moveTo>
                    <a:pt x="0" y="0"/>
                  </a:moveTo>
                  <a:lnTo>
                    <a:pt x="156341" y="0"/>
                  </a:lnTo>
                  <a:lnTo>
                    <a:pt x="156341" y="35590"/>
                  </a:lnTo>
                  <a:lnTo>
                    <a:pt x="0" y="35590"/>
                  </a:lnTo>
                  <a:close/>
                </a:path>
              </a:pathLst>
            </a:custGeom>
            <a:solidFill>
              <a:srgbClr val="0099E2"/>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 name="フリーフォーム: 図形 15">
              <a:extLst>
                <a:ext uri="{FF2B5EF4-FFF2-40B4-BE49-F238E27FC236}">
                  <a16:creationId xmlns:a16="http://schemas.microsoft.com/office/drawing/2014/main" id="{BAA2780A-78DD-44DB-8373-829A7B89AF41}"/>
                </a:ext>
              </a:extLst>
            </p:cNvPr>
            <p:cNvSpPr/>
            <p:nvPr/>
          </p:nvSpPr>
          <p:spPr>
            <a:xfrm>
              <a:off x="6723481" y="5654356"/>
              <a:ext cx="120611" cy="70319"/>
            </a:xfrm>
            <a:custGeom>
              <a:avLst/>
              <a:gdLst>
                <a:gd name="connsiteX0" fmla="*/ 143630 w 143630"/>
                <a:gd name="connsiteY0" fmla="*/ 58470 h 116938"/>
                <a:gd name="connsiteX1" fmla="*/ 0 w 143630"/>
                <a:gd name="connsiteY1" fmla="*/ 0 h 116938"/>
                <a:gd name="connsiteX2" fmla="*/ 34319 w 143630"/>
                <a:gd name="connsiteY2" fmla="*/ 58470 h 116938"/>
                <a:gd name="connsiteX3" fmla="*/ 0 w 143630"/>
                <a:gd name="connsiteY3" fmla="*/ 116938 h 116938"/>
              </a:gdLst>
              <a:ahLst/>
              <a:cxnLst>
                <a:cxn ang="0">
                  <a:pos x="connsiteX0" y="connsiteY0"/>
                </a:cxn>
                <a:cxn ang="0">
                  <a:pos x="connsiteX1" y="connsiteY1"/>
                </a:cxn>
                <a:cxn ang="0">
                  <a:pos x="connsiteX2" y="connsiteY2"/>
                </a:cxn>
                <a:cxn ang="0">
                  <a:pos x="connsiteX3" y="connsiteY3"/>
                </a:cxn>
              </a:cxnLst>
              <a:rect l="l" t="t" r="r" b="b"/>
              <a:pathLst>
                <a:path w="143630" h="116938">
                  <a:moveTo>
                    <a:pt x="143630" y="58470"/>
                  </a:moveTo>
                  <a:lnTo>
                    <a:pt x="0" y="0"/>
                  </a:lnTo>
                  <a:lnTo>
                    <a:pt x="34319" y="58470"/>
                  </a:lnTo>
                  <a:lnTo>
                    <a:pt x="0" y="116938"/>
                  </a:lnTo>
                  <a:close/>
                </a:path>
              </a:pathLst>
            </a:custGeom>
            <a:solidFill>
              <a:srgbClr val="0099E2"/>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 name="フリーフォーム: 図形 16">
              <a:extLst>
                <a:ext uri="{FF2B5EF4-FFF2-40B4-BE49-F238E27FC236}">
                  <a16:creationId xmlns:a16="http://schemas.microsoft.com/office/drawing/2014/main" id="{BD100DEE-F285-4EE6-A0DF-C150428D0DCB}"/>
                </a:ext>
              </a:extLst>
            </p:cNvPr>
            <p:cNvSpPr/>
            <p:nvPr/>
          </p:nvSpPr>
          <p:spPr>
            <a:xfrm>
              <a:off x="6540962" y="5654356"/>
              <a:ext cx="120611" cy="70319"/>
            </a:xfrm>
            <a:custGeom>
              <a:avLst/>
              <a:gdLst>
                <a:gd name="connsiteX0" fmla="*/ 0 w 143630"/>
                <a:gd name="connsiteY0" fmla="*/ 58470 h 116938"/>
                <a:gd name="connsiteX1" fmla="*/ 143630 w 143630"/>
                <a:gd name="connsiteY1" fmla="*/ 0 h 116938"/>
                <a:gd name="connsiteX2" fmla="*/ 109311 w 143630"/>
                <a:gd name="connsiteY2" fmla="*/ 58470 h 116938"/>
                <a:gd name="connsiteX3" fmla="*/ 143630 w 143630"/>
                <a:gd name="connsiteY3" fmla="*/ 116938 h 116938"/>
              </a:gdLst>
              <a:ahLst/>
              <a:cxnLst>
                <a:cxn ang="0">
                  <a:pos x="connsiteX0" y="connsiteY0"/>
                </a:cxn>
                <a:cxn ang="0">
                  <a:pos x="connsiteX1" y="connsiteY1"/>
                </a:cxn>
                <a:cxn ang="0">
                  <a:pos x="connsiteX2" y="connsiteY2"/>
                </a:cxn>
                <a:cxn ang="0">
                  <a:pos x="connsiteX3" y="connsiteY3"/>
                </a:cxn>
              </a:cxnLst>
              <a:rect l="l" t="t" r="r" b="b"/>
              <a:pathLst>
                <a:path w="143630" h="116938">
                  <a:moveTo>
                    <a:pt x="0" y="58470"/>
                  </a:moveTo>
                  <a:lnTo>
                    <a:pt x="143630" y="0"/>
                  </a:lnTo>
                  <a:lnTo>
                    <a:pt x="109311" y="58470"/>
                  </a:lnTo>
                  <a:lnTo>
                    <a:pt x="143630" y="116938"/>
                  </a:lnTo>
                  <a:close/>
                </a:path>
              </a:pathLst>
            </a:custGeom>
            <a:solidFill>
              <a:srgbClr val="0099E2"/>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pic>
          <p:nvPicPr>
            <p:cNvPr id="18" name="図 17" descr="屋外, 跡, 座る, ボート が含まれている画像&#10;&#10;自動的に生成された説明">
              <a:extLst>
                <a:ext uri="{FF2B5EF4-FFF2-40B4-BE49-F238E27FC236}">
                  <a16:creationId xmlns:a16="http://schemas.microsoft.com/office/drawing/2014/main" id="{56C6BE93-8497-4A3F-873A-8E647CFFB8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3098" y="5638523"/>
              <a:ext cx="459888" cy="213579"/>
            </a:xfrm>
            <a:prstGeom prst="rect">
              <a:avLst/>
            </a:prstGeom>
          </p:spPr>
        </p:pic>
        <p:sp>
          <p:nvSpPr>
            <p:cNvPr id="19" name="object 7">
              <a:extLst>
                <a:ext uri="{FF2B5EF4-FFF2-40B4-BE49-F238E27FC236}">
                  <a16:creationId xmlns:a16="http://schemas.microsoft.com/office/drawing/2014/main" id="{D60DDD8F-D119-4AA1-BC36-D6955D1E9CE6}"/>
                </a:ext>
              </a:extLst>
            </p:cNvPr>
            <p:cNvSpPr txBox="1"/>
            <p:nvPr/>
          </p:nvSpPr>
          <p:spPr>
            <a:xfrm>
              <a:off x="7003287" y="5447214"/>
              <a:ext cx="1870577" cy="183045"/>
            </a:xfrm>
            <a:prstGeom prst="rect">
              <a:avLst/>
            </a:prstGeom>
          </p:spPr>
          <p:txBody>
            <a:bodyPr vert="horz" wrap="square" lIns="0" tIns="8555" rIns="0" bIns="0" rtlCol="0">
              <a:spAutoFit/>
            </a:bodyPr>
            <a:lstStyle/>
            <a:p>
              <a:pPr marL="8637" defTabSz="815843" fontAlgn="base">
                <a:spcBef>
                  <a:spcPts val="68"/>
                </a:spcBef>
                <a:spcAft>
                  <a:spcPct val="0"/>
                </a:spcAft>
                <a:defRPr/>
              </a:pPr>
              <a:endParaRPr lang="en-US" altLang="ja-JP" sz="600" dirty="0">
                <a:solidFill>
                  <a:prstClr val="black"/>
                </a:solidFill>
                <a:latin typeface="Verdana" panose="020B0604030504040204" pitchFamily="34" charset="0"/>
                <a:ea typeface="Verdana" panose="020B0604030504040204" pitchFamily="34" charset="0"/>
                <a:cs typeface="SimSun"/>
              </a:endParaRPr>
            </a:p>
            <a:p>
              <a:pPr marL="8637" defTabSz="815843" fontAlgn="base">
                <a:spcBef>
                  <a:spcPts val="68"/>
                </a:spcBef>
                <a:spcAft>
                  <a:spcPct val="0"/>
                </a:spcAft>
                <a:defRPr/>
              </a:pPr>
              <a:r>
                <a:rPr lang="en-US" altLang="ja-JP" sz="450" b="1" spc="-34" dirty="0">
                  <a:solidFill>
                    <a:srgbClr val="3D3A39"/>
                  </a:solidFill>
                  <a:latin typeface="Verdana" panose="020B0604030504040204" pitchFamily="34" charset="0"/>
                  <a:ea typeface="Verdana" panose="020B0604030504040204" pitchFamily="34" charset="0"/>
                  <a:cs typeface="游ゴシック"/>
                </a:rPr>
                <a:t> </a:t>
              </a:r>
            </a:p>
          </p:txBody>
        </p:sp>
        <p:sp>
          <p:nvSpPr>
            <p:cNvPr id="20" name="object 7">
              <a:extLst>
                <a:ext uri="{FF2B5EF4-FFF2-40B4-BE49-F238E27FC236}">
                  <a16:creationId xmlns:a16="http://schemas.microsoft.com/office/drawing/2014/main" id="{FB56EC27-0251-4CF4-87CB-5988B3B7DAA4}"/>
                </a:ext>
              </a:extLst>
            </p:cNvPr>
            <p:cNvSpPr txBox="1"/>
            <p:nvPr/>
          </p:nvSpPr>
          <p:spPr>
            <a:xfrm>
              <a:off x="7020878" y="5549037"/>
              <a:ext cx="1125949" cy="77888"/>
            </a:xfrm>
            <a:prstGeom prst="rect">
              <a:avLst/>
            </a:prstGeom>
          </p:spPr>
          <p:txBody>
            <a:bodyPr vert="horz" wrap="square" lIns="0" tIns="8555" rIns="0" bIns="0" rtlCol="0">
              <a:spAutoFit/>
            </a:bodyPr>
            <a:lstStyle/>
            <a:p>
              <a:pPr marL="8637" defTabSz="815843" fontAlgn="base">
                <a:spcBef>
                  <a:spcPts val="68"/>
                </a:spcBef>
                <a:spcAft>
                  <a:spcPct val="0"/>
                </a:spcAft>
                <a:defRPr/>
              </a:pPr>
              <a:r>
                <a:rPr lang="en-US" altLang="ja-JP" sz="450" spc="-3" dirty="0">
                  <a:solidFill>
                    <a:srgbClr val="3D3A39"/>
                  </a:solidFill>
                  <a:latin typeface="Verdana" panose="020B0604030504040204" pitchFamily="34" charset="0"/>
                  <a:ea typeface="Verdana" panose="020B0604030504040204" pitchFamily="34" charset="0"/>
                  <a:cs typeface="SimSun"/>
                </a:rPr>
                <a:t>Distributed Energy system</a:t>
              </a:r>
              <a:endParaRPr lang="en-US" altLang="ja-JP" sz="450" dirty="0">
                <a:solidFill>
                  <a:prstClr val="black"/>
                </a:solidFill>
                <a:latin typeface="Verdana" panose="020B0604030504040204" pitchFamily="34" charset="0"/>
                <a:ea typeface="Verdana" panose="020B0604030504040204" pitchFamily="34" charset="0"/>
                <a:cs typeface="SimSun"/>
              </a:endParaRPr>
            </a:p>
          </p:txBody>
        </p:sp>
        <p:pic>
          <p:nvPicPr>
            <p:cNvPr id="21" name="グラフィックス 20">
              <a:extLst>
                <a:ext uri="{FF2B5EF4-FFF2-40B4-BE49-F238E27FC236}">
                  <a16:creationId xmlns:a16="http://schemas.microsoft.com/office/drawing/2014/main" id="{61741204-564E-45F1-BE31-62C6D8A075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14065" y="5544189"/>
              <a:ext cx="720658" cy="70373"/>
            </a:xfrm>
            <a:prstGeom prst="rect">
              <a:avLst/>
            </a:prstGeom>
          </p:spPr>
        </p:pic>
        <p:sp>
          <p:nvSpPr>
            <p:cNvPr id="22" name="フリーフォーム: 図形 21">
              <a:extLst>
                <a:ext uri="{FF2B5EF4-FFF2-40B4-BE49-F238E27FC236}">
                  <a16:creationId xmlns:a16="http://schemas.microsoft.com/office/drawing/2014/main" id="{7C750B99-8388-4B99-8B25-D26EC205B473}"/>
                </a:ext>
              </a:extLst>
            </p:cNvPr>
            <p:cNvSpPr/>
            <p:nvPr/>
          </p:nvSpPr>
          <p:spPr>
            <a:xfrm>
              <a:off x="4493790" y="5433079"/>
              <a:ext cx="2032942" cy="433382"/>
            </a:xfrm>
            <a:custGeom>
              <a:avLst/>
              <a:gdLst>
                <a:gd name="connsiteX0" fmla="*/ 0 w 2342576"/>
                <a:gd name="connsiteY0" fmla="*/ 0 h 720695"/>
                <a:gd name="connsiteX1" fmla="*/ 2342577 w 2342576"/>
                <a:gd name="connsiteY1" fmla="*/ 0 h 720695"/>
                <a:gd name="connsiteX2" fmla="*/ 2342577 w 2342576"/>
                <a:gd name="connsiteY2" fmla="*/ 720695 h 720695"/>
                <a:gd name="connsiteX3" fmla="*/ 0 w 2342576"/>
                <a:gd name="connsiteY3" fmla="*/ 720695 h 720695"/>
              </a:gdLst>
              <a:ahLst/>
              <a:cxnLst>
                <a:cxn ang="0">
                  <a:pos x="connsiteX0" y="connsiteY0"/>
                </a:cxn>
                <a:cxn ang="0">
                  <a:pos x="connsiteX1" y="connsiteY1"/>
                </a:cxn>
                <a:cxn ang="0">
                  <a:pos x="connsiteX2" y="connsiteY2"/>
                </a:cxn>
                <a:cxn ang="0">
                  <a:pos x="connsiteX3" y="connsiteY3"/>
                </a:cxn>
              </a:cxnLst>
              <a:rect l="l" t="t" r="r" b="b"/>
              <a:pathLst>
                <a:path w="2342576" h="720695">
                  <a:moveTo>
                    <a:pt x="0" y="0"/>
                  </a:moveTo>
                  <a:lnTo>
                    <a:pt x="2342577" y="0"/>
                  </a:lnTo>
                  <a:lnTo>
                    <a:pt x="2342577" y="720695"/>
                  </a:lnTo>
                  <a:lnTo>
                    <a:pt x="0" y="720695"/>
                  </a:lnTo>
                  <a:close/>
                </a:path>
              </a:pathLst>
            </a:custGeom>
            <a:solidFill>
              <a:srgbClr val="FFFFFF"/>
            </a:solidFill>
            <a:ln w="12704" cap="flat">
              <a:noFill/>
              <a:prstDash val="solid"/>
              <a:miter/>
            </a:ln>
            <a:effectLst>
              <a:outerShdw blurRad="50800" dir="2700000" algn="tl" rotWithShape="0">
                <a:prstClr val="black">
                  <a:alpha val="50000"/>
                </a:prstClr>
              </a:outerShdw>
            </a:effectLst>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pic>
          <p:nvPicPr>
            <p:cNvPr id="23" name="図 22">
              <a:extLst>
                <a:ext uri="{FF2B5EF4-FFF2-40B4-BE49-F238E27FC236}">
                  <a16:creationId xmlns:a16="http://schemas.microsoft.com/office/drawing/2014/main" id="{F762760F-1D34-4BC8-A207-959087633EF2}"/>
                </a:ext>
              </a:extLst>
            </p:cNvPr>
            <p:cNvPicPr>
              <a:picLocks noChangeAspect="1"/>
            </p:cNvPicPr>
            <p:nvPr/>
          </p:nvPicPr>
          <p:blipFill>
            <a:blip r:embed="rId8"/>
            <a:stretch>
              <a:fillRect/>
            </a:stretch>
          </p:blipFill>
          <p:spPr>
            <a:xfrm>
              <a:off x="5361953" y="5630809"/>
              <a:ext cx="302596" cy="216691"/>
            </a:xfrm>
            <a:custGeom>
              <a:avLst/>
              <a:gdLst>
                <a:gd name="connsiteX0" fmla="*/ 0 w 360347"/>
                <a:gd name="connsiteY0" fmla="*/ 0 h 360347"/>
                <a:gd name="connsiteX1" fmla="*/ 360348 w 360347"/>
                <a:gd name="connsiteY1" fmla="*/ 0 h 360347"/>
                <a:gd name="connsiteX2" fmla="*/ 360348 w 360347"/>
                <a:gd name="connsiteY2" fmla="*/ 360348 h 360347"/>
                <a:gd name="connsiteX3" fmla="*/ 0 w 360347"/>
                <a:gd name="connsiteY3" fmla="*/ 360348 h 360347"/>
              </a:gdLst>
              <a:ahLst/>
              <a:cxnLst>
                <a:cxn ang="0">
                  <a:pos x="connsiteX0" y="connsiteY0"/>
                </a:cxn>
                <a:cxn ang="0">
                  <a:pos x="connsiteX1" y="connsiteY1"/>
                </a:cxn>
                <a:cxn ang="0">
                  <a:pos x="connsiteX2" y="connsiteY2"/>
                </a:cxn>
                <a:cxn ang="0">
                  <a:pos x="connsiteX3" y="connsiteY3"/>
                </a:cxn>
              </a:cxnLst>
              <a:rect l="l" t="t" r="r" b="b"/>
              <a:pathLst>
                <a:path w="360347" h="360347">
                  <a:moveTo>
                    <a:pt x="0" y="0"/>
                  </a:moveTo>
                  <a:lnTo>
                    <a:pt x="360348" y="0"/>
                  </a:lnTo>
                  <a:lnTo>
                    <a:pt x="360348" y="360348"/>
                  </a:lnTo>
                  <a:lnTo>
                    <a:pt x="0" y="360348"/>
                  </a:lnTo>
                  <a:close/>
                </a:path>
              </a:pathLst>
            </a:custGeom>
          </p:spPr>
        </p:pic>
        <p:pic>
          <p:nvPicPr>
            <p:cNvPr id="24" name="図 23">
              <a:extLst>
                <a:ext uri="{FF2B5EF4-FFF2-40B4-BE49-F238E27FC236}">
                  <a16:creationId xmlns:a16="http://schemas.microsoft.com/office/drawing/2014/main" id="{7C1C34B9-38AA-42F1-9AC1-3EB456C6C66C}"/>
                </a:ext>
              </a:extLst>
            </p:cNvPr>
            <p:cNvPicPr>
              <a:picLocks noChangeAspect="1"/>
            </p:cNvPicPr>
            <p:nvPr/>
          </p:nvPicPr>
          <p:blipFill>
            <a:blip r:embed="rId9"/>
            <a:stretch>
              <a:fillRect/>
            </a:stretch>
          </p:blipFill>
          <p:spPr>
            <a:xfrm>
              <a:off x="5962828" y="5617469"/>
              <a:ext cx="442232" cy="216664"/>
            </a:xfrm>
            <a:custGeom>
              <a:avLst/>
              <a:gdLst>
                <a:gd name="connsiteX0" fmla="*/ 0 w 526633"/>
                <a:gd name="connsiteY0" fmla="*/ 0 h 360302"/>
                <a:gd name="connsiteX1" fmla="*/ 526633 w 526633"/>
                <a:gd name="connsiteY1" fmla="*/ 0 h 360302"/>
                <a:gd name="connsiteX2" fmla="*/ 526633 w 526633"/>
                <a:gd name="connsiteY2" fmla="*/ 360302 h 360302"/>
                <a:gd name="connsiteX3" fmla="*/ 0 w 526633"/>
                <a:gd name="connsiteY3" fmla="*/ 360302 h 360302"/>
              </a:gdLst>
              <a:ahLst/>
              <a:cxnLst>
                <a:cxn ang="0">
                  <a:pos x="connsiteX0" y="connsiteY0"/>
                </a:cxn>
                <a:cxn ang="0">
                  <a:pos x="connsiteX1" y="connsiteY1"/>
                </a:cxn>
                <a:cxn ang="0">
                  <a:pos x="connsiteX2" y="connsiteY2"/>
                </a:cxn>
                <a:cxn ang="0">
                  <a:pos x="connsiteX3" y="connsiteY3"/>
                </a:cxn>
              </a:cxnLst>
              <a:rect l="l" t="t" r="r" b="b"/>
              <a:pathLst>
                <a:path w="526633" h="360302">
                  <a:moveTo>
                    <a:pt x="0" y="0"/>
                  </a:moveTo>
                  <a:lnTo>
                    <a:pt x="526633" y="0"/>
                  </a:lnTo>
                  <a:lnTo>
                    <a:pt x="526633" y="360302"/>
                  </a:lnTo>
                  <a:lnTo>
                    <a:pt x="0" y="360302"/>
                  </a:lnTo>
                  <a:close/>
                </a:path>
              </a:pathLst>
            </a:custGeom>
          </p:spPr>
        </p:pic>
        <p:grpSp>
          <p:nvGrpSpPr>
            <p:cNvPr id="25" name="グループ化 24">
              <a:extLst>
                <a:ext uri="{FF2B5EF4-FFF2-40B4-BE49-F238E27FC236}">
                  <a16:creationId xmlns:a16="http://schemas.microsoft.com/office/drawing/2014/main" id="{38D23B2E-3B76-45D0-B528-D103B8CF4A55}"/>
                </a:ext>
              </a:extLst>
            </p:cNvPr>
            <p:cNvGrpSpPr/>
            <p:nvPr/>
          </p:nvGrpSpPr>
          <p:grpSpPr>
            <a:xfrm>
              <a:off x="4650726" y="5619961"/>
              <a:ext cx="420539" cy="216308"/>
              <a:chOff x="6454940" y="6353414"/>
              <a:chExt cx="560719" cy="288411"/>
            </a:xfrm>
          </p:grpSpPr>
          <p:sp>
            <p:nvSpPr>
              <p:cNvPr id="30" name="フリーフォーム: 図形 29">
                <a:extLst>
                  <a:ext uri="{FF2B5EF4-FFF2-40B4-BE49-F238E27FC236}">
                    <a16:creationId xmlns:a16="http://schemas.microsoft.com/office/drawing/2014/main" id="{02367BEF-EB90-43B9-B434-0C29F48B32D7}"/>
                  </a:ext>
                </a:extLst>
              </p:cNvPr>
              <p:cNvSpPr/>
              <p:nvPr/>
            </p:nvSpPr>
            <p:spPr>
              <a:xfrm>
                <a:off x="6454940" y="6353414"/>
                <a:ext cx="560719" cy="288411"/>
              </a:xfrm>
              <a:custGeom>
                <a:avLst/>
                <a:gdLst>
                  <a:gd name="connsiteX0" fmla="*/ 500801 w 500800"/>
                  <a:gd name="connsiteY0" fmla="*/ 359712 h 359711"/>
                  <a:gd name="connsiteX1" fmla="*/ 1271 w 500800"/>
                  <a:gd name="connsiteY1" fmla="*/ 359712 h 359711"/>
                  <a:gd name="connsiteX2" fmla="*/ 0 w 500800"/>
                  <a:gd name="connsiteY2" fmla="*/ 0 h 359711"/>
                  <a:gd name="connsiteX3" fmla="*/ 500801 w 500800"/>
                  <a:gd name="connsiteY3" fmla="*/ 0 h 359711"/>
                </a:gdLst>
                <a:ahLst/>
                <a:cxnLst>
                  <a:cxn ang="0">
                    <a:pos x="connsiteX0" y="connsiteY0"/>
                  </a:cxn>
                  <a:cxn ang="0">
                    <a:pos x="connsiteX1" y="connsiteY1"/>
                  </a:cxn>
                  <a:cxn ang="0">
                    <a:pos x="connsiteX2" y="connsiteY2"/>
                  </a:cxn>
                  <a:cxn ang="0">
                    <a:pos x="connsiteX3" y="connsiteY3"/>
                  </a:cxn>
                </a:cxnLst>
                <a:rect l="l" t="t" r="r" b="b"/>
                <a:pathLst>
                  <a:path w="500800" h="359711">
                    <a:moveTo>
                      <a:pt x="500801" y="359712"/>
                    </a:moveTo>
                    <a:lnTo>
                      <a:pt x="1271" y="359712"/>
                    </a:lnTo>
                    <a:lnTo>
                      <a:pt x="0" y="0"/>
                    </a:lnTo>
                    <a:lnTo>
                      <a:pt x="500801" y="0"/>
                    </a:ln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pic>
            <p:nvPicPr>
              <p:cNvPr id="31" name="図 30">
                <a:extLst>
                  <a:ext uri="{FF2B5EF4-FFF2-40B4-BE49-F238E27FC236}">
                    <a16:creationId xmlns:a16="http://schemas.microsoft.com/office/drawing/2014/main" id="{4F46E2D6-5C75-4156-8A6D-989694909FD1}"/>
                  </a:ext>
                </a:extLst>
              </p:cNvPr>
              <p:cNvPicPr>
                <a:picLocks noChangeAspect="1"/>
              </p:cNvPicPr>
              <p:nvPr/>
            </p:nvPicPr>
            <p:blipFill>
              <a:blip r:embed="rId10"/>
              <a:stretch>
                <a:fillRect/>
              </a:stretch>
            </p:blipFill>
            <p:spPr>
              <a:xfrm rot="5400000">
                <a:off x="6659158" y="6410445"/>
                <a:ext cx="135141" cy="190904"/>
              </a:xfrm>
              <a:custGeom>
                <a:avLst/>
                <a:gdLst>
                  <a:gd name="connsiteX0" fmla="*/ 186 w 168550"/>
                  <a:gd name="connsiteY0" fmla="*/ 212 h 170504"/>
                  <a:gd name="connsiteX1" fmla="*/ 168736 w 168550"/>
                  <a:gd name="connsiteY1" fmla="*/ 212 h 170504"/>
                  <a:gd name="connsiteX2" fmla="*/ 168736 w 168550"/>
                  <a:gd name="connsiteY2" fmla="*/ 170717 h 170504"/>
                  <a:gd name="connsiteX3" fmla="*/ 186 w 168550"/>
                  <a:gd name="connsiteY3" fmla="*/ 170717 h 170504"/>
                </a:gdLst>
                <a:ahLst/>
                <a:cxnLst>
                  <a:cxn ang="0">
                    <a:pos x="connsiteX0" y="connsiteY0"/>
                  </a:cxn>
                  <a:cxn ang="0">
                    <a:pos x="connsiteX1" y="connsiteY1"/>
                  </a:cxn>
                  <a:cxn ang="0">
                    <a:pos x="connsiteX2" y="connsiteY2"/>
                  </a:cxn>
                  <a:cxn ang="0">
                    <a:pos x="connsiteX3" y="connsiteY3"/>
                  </a:cxn>
                </a:cxnLst>
                <a:rect l="l" t="t" r="r" b="b"/>
                <a:pathLst>
                  <a:path w="168550" h="170504">
                    <a:moveTo>
                      <a:pt x="186" y="212"/>
                    </a:moveTo>
                    <a:lnTo>
                      <a:pt x="168736" y="212"/>
                    </a:lnTo>
                    <a:lnTo>
                      <a:pt x="168736" y="170717"/>
                    </a:lnTo>
                    <a:lnTo>
                      <a:pt x="186" y="170717"/>
                    </a:lnTo>
                    <a:close/>
                  </a:path>
                </a:pathLst>
              </a:custGeom>
            </p:spPr>
          </p:pic>
          <p:sp>
            <p:nvSpPr>
              <p:cNvPr id="32" name="フリーフォーム: 図形 31">
                <a:extLst>
                  <a:ext uri="{FF2B5EF4-FFF2-40B4-BE49-F238E27FC236}">
                    <a16:creationId xmlns:a16="http://schemas.microsoft.com/office/drawing/2014/main" id="{E790CD50-CE01-47CE-B242-9502FD89A6BF}"/>
                  </a:ext>
                </a:extLst>
              </p:cNvPr>
              <p:cNvSpPr/>
              <p:nvPr/>
            </p:nvSpPr>
            <p:spPr>
              <a:xfrm>
                <a:off x="6631409" y="6438002"/>
                <a:ext cx="190700" cy="135543"/>
              </a:xfrm>
              <a:custGeom>
                <a:avLst/>
                <a:gdLst>
                  <a:gd name="connsiteX0" fmla="*/ 0 w 170322"/>
                  <a:gd name="connsiteY0" fmla="*/ 0 h 169051"/>
                  <a:gd name="connsiteX1" fmla="*/ 170323 w 170322"/>
                  <a:gd name="connsiteY1" fmla="*/ 0 h 169051"/>
                  <a:gd name="connsiteX2" fmla="*/ 170323 w 170322"/>
                  <a:gd name="connsiteY2" fmla="*/ 169051 h 169051"/>
                  <a:gd name="connsiteX3" fmla="*/ 0 w 170322"/>
                  <a:gd name="connsiteY3" fmla="*/ 169051 h 169051"/>
                </a:gdLst>
                <a:ahLst/>
                <a:cxnLst>
                  <a:cxn ang="0">
                    <a:pos x="connsiteX0" y="connsiteY0"/>
                  </a:cxn>
                  <a:cxn ang="0">
                    <a:pos x="connsiteX1" y="connsiteY1"/>
                  </a:cxn>
                  <a:cxn ang="0">
                    <a:pos x="connsiteX2" y="connsiteY2"/>
                  </a:cxn>
                  <a:cxn ang="0">
                    <a:pos x="connsiteX3" y="connsiteY3"/>
                  </a:cxn>
                </a:cxnLst>
                <a:rect l="l" t="t" r="r" b="b"/>
                <a:pathLst>
                  <a:path w="170322" h="169051">
                    <a:moveTo>
                      <a:pt x="0" y="0"/>
                    </a:moveTo>
                    <a:lnTo>
                      <a:pt x="170323" y="0"/>
                    </a:lnTo>
                    <a:lnTo>
                      <a:pt x="170323" y="169051"/>
                    </a:lnTo>
                    <a:lnTo>
                      <a:pt x="0" y="169051"/>
                    </a:lnTo>
                    <a:close/>
                  </a:path>
                </a:pathLst>
              </a:custGeom>
              <a:no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 name="フリーフォーム: 図形 32">
                <a:extLst>
                  <a:ext uri="{FF2B5EF4-FFF2-40B4-BE49-F238E27FC236}">
                    <a16:creationId xmlns:a16="http://schemas.microsoft.com/office/drawing/2014/main" id="{9BFCFC32-B1C8-4F88-AE04-62FB996B1988}"/>
                  </a:ext>
                </a:extLst>
              </p:cNvPr>
              <p:cNvSpPr/>
              <p:nvPr/>
            </p:nvSpPr>
            <p:spPr>
              <a:xfrm>
                <a:off x="6631409" y="6438002"/>
                <a:ext cx="190700" cy="135543"/>
              </a:xfrm>
              <a:custGeom>
                <a:avLst/>
                <a:gdLst>
                  <a:gd name="connsiteX0" fmla="*/ 0 w 170322"/>
                  <a:gd name="connsiteY0" fmla="*/ 0 h 169051"/>
                  <a:gd name="connsiteX1" fmla="*/ 170323 w 170322"/>
                  <a:gd name="connsiteY1" fmla="*/ 0 h 169051"/>
                  <a:gd name="connsiteX2" fmla="*/ 170323 w 170322"/>
                  <a:gd name="connsiteY2" fmla="*/ 169051 h 169051"/>
                  <a:gd name="connsiteX3" fmla="*/ 0 w 170322"/>
                  <a:gd name="connsiteY3" fmla="*/ 169051 h 169051"/>
                </a:gdLst>
                <a:ahLst/>
                <a:cxnLst>
                  <a:cxn ang="0">
                    <a:pos x="connsiteX0" y="connsiteY0"/>
                  </a:cxn>
                  <a:cxn ang="0">
                    <a:pos x="connsiteX1" y="connsiteY1"/>
                  </a:cxn>
                  <a:cxn ang="0">
                    <a:pos x="connsiteX2" y="connsiteY2"/>
                  </a:cxn>
                  <a:cxn ang="0">
                    <a:pos x="connsiteX3" y="connsiteY3"/>
                  </a:cxn>
                </a:cxnLst>
                <a:rect l="l" t="t" r="r" b="b"/>
                <a:pathLst>
                  <a:path w="170322" h="169051">
                    <a:moveTo>
                      <a:pt x="0" y="0"/>
                    </a:moveTo>
                    <a:lnTo>
                      <a:pt x="170323" y="0"/>
                    </a:lnTo>
                    <a:lnTo>
                      <a:pt x="170323" y="169051"/>
                    </a:lnTo>
                    <a:lnTo>
                      <a:pt x="0" y="169051"/>
                    </a:lnTo>
                    <a:close/>
                  </a:path>
                </a:pathLst>
              </a:custGeom>
              <a:no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pic>
            <p:nvPicPr>
              <p:cNvPr id="34" name="図 33">
                <a:extLst>
                  <a:ext uri="{FF2B5EF4-FFF2-40B4-BE49-F238E27FC236}">
                    <a16:creationId xmlns:a16="http://schemas.microsoft.com/office/drawing/2014/main" id="{78DA4685-DA7E-4626-9908-BFC9D19C685E}"/>
                  </a:ext>
                </a:extLst>
              </p:cNvPr>
              <p:cNvPicPr>
                <a:picLocks noChangeAspect="1"/>
              </p:cNvPicPr>
              <p:nvPr/>
            </p:nvPicPr>
            <p:blipFill>
              <a:blip r:embed="rId10"/>
              <a:stretch>
                <a:fillRect/>
              </a:stretch>
            </p:blipFill>
            <p:spPr>
              <a:xfrm rot="5400000">
                <a:off x="6659891" y="6351340"/>
                <a:ext cx="135043" cy="190904"/>
              </a:xfrm>
              <a:custGeom>
                <a:avLst/>
                <a:gdLst>
                  <a:gd name="connsiteX0" fmla="*/ 186 w 168428"/>
                  <a:gd name="connsiteY0" fmla="*/ 206 h 170504"/>
                  <a:gd name="connsiteX1" fmla="*/ 168614 w 168428"/>
                  <a:gd name="connsiteY1" fmla="*/ 206 h 170504"/>
                  <a:gd name="connsiteX2" fmla="*/ 168614 w 168428"/>
                  <a:gd name="connsiteY2" fmla="*/ 170711 h 170504"/>
                  <a:gd name="connsiteX3" fmla="*/ 186 w 168428"/>
                  <a:gd name="connsiteY3" fmla="*/ 170711 h 170504"/>
                </a:gdLst>
                <a:ahLst/>
                <a:cxnLst>
                  <a:cxn ang="0">
                    <a:pos x="connsiteX0" y="connsiteY0"/>
                  </a:cxn>
                  <a:cxn ang="0">
                    <a:pos x="connsiteX1" y="connsiteY1"/>
                  </a:cxn>
                  <a:cxn ang="0">
                    <a:pos x="connsiteX2" y="connsiteY2"/>
                  </a:cxn>
                  <a:cxn ang="0">
                    <a:pos x="connsiteX3" y="connsiteY3"/>
                  </a:cxn>
                </a:cxnLst>
                <a:rect l="l" t="t" r="r" b="b"/>
                <a:pathLst>
                  <a:path w="168428" h="170504">
                    <a:moveTo>
                      <a:pt x="186" y="206"/>
                    </a:moveTo>
                    <a:lnTo>
                      <a:pt x="168614" y="206"/>
                    </a:lnTo>
                    <a:lnTo>
                      <a:pt x="168614" y="170711"/>
                    </a:lnTo>
                    <a:lnTo>
                      <a:pt x="186" y="170711"/>
                    </a:lnTo>
                    <a:close/>
                  </a:path>
                </a:pathLst>
              </a:custGeom>
            </p:spPr>
          </p:pic>
          <p:sp>
            <p:nvSpPr>
              <p:cNvPr id="35" name="フリーフォーム: 図形 34">
                <a:extLst>
                  <a:ext uri="{FF2B5EF4-FFF2-40B4-BE49-F238E27FC236}">
                    <a16:creationId xmlns:a16="http://schemas.microsoft.com/office/drawing/2014/main" id="{C1F3352A-F299-42ED-8B83-0BF3516D0C42}"/>
                  </a:ext>
                </a:extLst>
              </p:cNvPr>
              <p:cNvSpPr/>
              <p:nvPr/>
            </p:nvSpPr>
            <p:spPr>
              <a:xfrm>
                <a:off x="6631409" y="6378893"/>
                <a:ext cx="190700" cy="135543"/>
              </a:xfrm>
              <a:custGeom>
                <a:avLst/>
                <a:gdLst>
                  <a:gd name="connsiteX0" fmla="*/ 0 w 170322"/>
                  <a:gd name="connsiteY0" fmla="*/ 0 h 169051"/>
                  <a:gd name="connsiteX1" fmla="*/ 170323 w 170322"/>
                  <a:gd name="connsiteY1" fmla="*/ 0 h 169051"/>
                  <a:gd name="connsiteX2" fmla="*/ 170323 w 170322"/>
                  <a:gd name="connsiteY2" fmla="*/ 169052 h 169051"/>
                  <a:gd name="connsiteX3" fmla="*/ 0 w 170322"/>
                  <a:gd name="connsiteY3" fmla="*/ 169052 h 169051"/>
                </a:gdLst>
                <a:ahLst/>
                <a:cxnLst>
                  <a:cxn ang="0">
                    <a:pos x="connsiteX0" y="connsiteY0"/>
                  </a:cxn>
                  <a:cxn ang="0">
                    <a:pos x="connsiteX1" y="connsiteY1"/>
                  </a:cxn>
                  <a:cxn ang="0">
                    <a:pos x="connsiteX2" y="connsiteY2"/>
                  </a:cxn>
                  <a:cxn ang="0">
                    <a:pos x="connsiteX3" y="connsiteY3"/>
                  </a:cxn>
                </a:cxnLst>
                <a:rect l="l" t="t" r="r" b="b"/>
                <a:pathLst>
                  <a:path w="170322" h="169051">
                    <a:moveTo>
                      <a:pt x="0" y="0"/>
                    </a:moveTo>
                    <a:lnTo>
                      <a:pt x="170323" y="0"/>
                    </a:lnTo>
                    <a:lnTo>
                      <a:pt x="170323" y="169052"/>
                    </a:lnTo>
                    <a:lnTo>
                      <a:pt x="0" y="169052"/>
                    </a:lnTo>
                    <a:close/>
                  </a:path>
                </a:pathLst>
              </a:custGeom>
              <a:no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 name="フリーフォーム: 図形 35">
                <a:extLst>
                  <a:ext uri="{FF2B5EF4-FFF2-40B4-BE49-F238E27FC236}">
                    <a16:creationId xmlns:a16="http://schemas.microsoft.com/office/drawing/2014/main" id="{9AD4089E-2B8B-4DD6-9D98-F5E894391717}"/>
                  </a:ext>
                </a:extLst>
              </p:cNvPr>
              <p:cNvSpPr/>
              <p:nvPr/>
            </p:nvSpPr>
            <p:spPr>
              <a:xfrm>
                <a:off x="6631409" y="6378893"/>
                <a:ext cx="190700" cy="135543"/>
              </a:xfrm>
              <a:custGeom>
                <a:avLst/>
                <a:gdLst>
                  <a:gd name="connsiteX0" fmla="*/ 0 w 170322"/>
                  <a:gd name="connsiteY0" fmla="*/ 0 h 169051"/>
                  <a:gd name="connsiteX1" fmla="*/ 170323 w 170322"/>
                  <a:gd name="connsiteY1" fmla="*/ 0 h 169051"/>
                  <a:gd name="connsiteX2" fmla="*/ 170323 w 170322"/>
                  <a:gd name="connsiteY2" fmla="*/ 169052 h 169051"/>
                  <a:gd name="connsiteX3" fmla="*/ 0 w 170322"/>
                  <a:gd name="connsiteY3" fmla="*/ 169052 h 169051"/>
                </a:gdLst>
                <a:ahLst/>
                <a:cxnLst>
                  <a:cxn ang="0">
                    <a:pos x="connsiteX0" y="connsiteY0"/>
                  </a:cxn>
                  <a:cxn ang="0">
                    <a:pos x="connsiteX1" y="connsiteY1"/>
                  </a:cxn>
                  <a:cxn ang="0">
                    <a:pos x="connsiteX2" y="connsiteY2"/>
                  </a:cxn>
                  <a:cxn ang="0">
                    <a:pos x="connsiteX3" y="connsiteY3"/>
                  </a:cxn>
                </a:cxnLst>
                <a:rect l="l" t="t" r="r" b="b"/>
                <a:pathLst>
                  <a:path w="170322" h="169051">
                    <a:moveTo>
                      <a:pt x="0" y="0"/>
                    </a:moveTo>
                    <a:lnTo>
                      <a:pt x="170323" y="0"/>
                    </a:lnTo>
                    <a:lnTo>
                      <a:pt x="170323" y="169052"/>
                    </a:lnTo>
                    <a:lnTo>
                      <a:pt x="0" y="169052"/>
                    </a:lnTo>
                    <a:close/>
                  </a:path>
                </a:pathLst>
              </a:custGeom>
              <a:no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 name="フリーフォーム: 図形 36">
                <a:extLst>
                  <a:ext uri="{FF2B5EF4-FFF2-40B4-BE49-F238E27FC236}">
                    <a16:creationId xmlns:a16="http://schemas.microsoft.com/office/drawing/2014/main" id="{F38D8F25-8BCA-4A95-8214-4DB96B8B6BF1}"/>
                  </a:ext>
                </a:extLst>
              </p:cNvPr>
              <p:cNvSpPr/>
              <p:nvPr/>
            </p:nvSpPr>
            <p:spPr>
              <a:xfrm>
                <a:off x="6629986" y="6471633"/>
                <a:ext cx="5692" cy="4075"/>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 name="フリーフォーム: 図形 37">
                <a:extLst>
                  <a:ext uri="{FF2B5EF4-FFF2-40B4-BE49-F238E27FC236}">
                    <a16:creationId xmlns:a16="http://schemas.microsoft.com/office/drawing/2014/main" id="{DDACADE6-AB18-44DD-A4C3-0BE7EE369286}"/>
                  </a:ext>
                </a:extLst>
              </p:cNvPr>
              <p:cNvSpPr/>
              <p:nvPr/>
            </p:nvSpPr>
            <p:spPr>
              <a:xfrm>
                <a:off x="6629986" y="6480804"/>
                <a:ext cx="5692" cy="6114"/>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 name="フリーフォーム: 図形 38">
                <a:extLst>
                  <a:ext uri="{FF2B5EF4-FFF2-40B4-BE49-F238E27FC236}">
                    <a16:creationId xmlns:a16="http://schemas.microsoft.com/office/drawing/2014/main" id="{6204277A-1C01-4A7D-9073-4D4DF9B7E93B}"/>
                  </a:ext>
                </a:extLst>
              </p:cNvPr>
              <p:cNvSpPr/>
              <p:nvPr/>
            </p:nvSpPr>
            <p:spPr>
              <a:xfrm>
                <a:off x="6629986" y="6538894"/>
                <a:ext cx="5692" cy="4076"/>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 name="フリーフォーム: 図形 39">
                <a:extLst>
                  <a:ext uri="{FF2B5EF4-FFF2-40B4-BE49-F238E27FC236}">
                    <a16:creationId xmlns:a16="http://schemas.microsoft.com/office/drawing/2014/main" id="{4D22EF08-81B3-42D0-8C1C-3D1A24E90E99}"/>
                  </a:ext>
                </a:extLst>
              </p:cNvPr>
              <p:cNvSpPr/>
              <p:nvPr/>
            </p:nvSpPr>
            <p:spPr>
              <a:xfrm>
                <a:off x="6629986" y="6549087"/>
                <a:ext cx="2845" cy="4076"/>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41" name="グラフィックス 1160">
                <a:extLst>
                  <a:ext uri="{FF2B5EF4-FFF2-40B4-BE49-F238E27FC236}">
                    <a16:creationId xmlns:a16="http://schemas.microsoft.com/office/drawing/2014/main" id="{EF6C9AF3-92EF-42F0-9D5E-4657211B3E14}"/>
                  </a:ext>
                </a:extLst>
              </p:cNvPr>
              <p:cNvGrpSpPr/>
              <p:nvPr/>
            </p:nvGrpSpPr>
            <p:grpSpPr>
              <a:xfrm>
                <a:off x="6810726" y="6420677"/>
                <a:ext cx="172201" cy="147772"/>
                <a:chOff x="5979691" y="7110349"/>
                <a:chExt cx="153799" cy="184304"/>
              </a:xfrm>
              <a:solidFill>
                <a:schemeClr val="accent1"/>
              </a:solidFill>
            </p:grpSpPr>
            <p:sp>
              <p:nvSpPr>
                <p:cNvPr id="546" name="フリーフォーム: 図形 545">
                  <a:extLst>
                    <a:ext uri="{FF2B5EF4-FFF2-40B4-BE49-F238E27FC236}">
                      <a16:creationId xmlns:a16="http://schemas.microsoft.com/office/drawing/2014/main" id="{89F0BFC2-025E-435C-B409-53BA605B52E1}"/>
                    </a:ext>
                  </a:extLst>
                </p:cNvPr>
                <p:cNvSpPr/>
                <p:nvPr/>
              </p:nvSpPr>
              <p:spPr>
                <a:xfrm>
                  <a:off x="5980962" y="7111620"/>
                  <a:ext cx="151256" cy="180491"/>
                </a:xfrm>
                <a:custGeom>
                  <a:avLst/>
                  <a:gdLst>
                    <a:gd name="connsiteX0" fmla="*/ 0 w 151256"/>
                    <a:gd name="connsiteY0" fmla="*/ 0 h 180491"/>
                    <a:gd name="connsiteX1" fmla="*/ 151257 w 151256"/>
                    <a:gd name="connsiteY1" fmla="*/ 0 h 180491"/>
                    <a:gd name="connsiteX2" fmla="*/ 151257 w 151256"/>
                    <a:gd name="connsiteY2" fmla="*/ 180492 h 180491"/>
                    <a:gd name="connsiteX3" fmla="*/ 0 w 151256"/>
                    <a:gd name="connsiteY3" fmla="*/ 180492 h 180491"/>
                  </a:gdLst>
                  <a:ahLst/>
                  <a:cxnLst>
                    <a:cxn ang="0">
                      <a:pos x="connsiteX0" y="connsiteY0"/>
                    </a:cxn>
                    <a:cxn ang="0">
                      <a:pos x="connsiteX1" y="connsiteY1"/>
                    </a:cxn>
                    <a:cxn ang="0">
                      <a:pos x="connsiteX2" y="connsiteY2"/>
                    </a:cxn>
                    <a:cxn ang="0">
                      <a:pos x="connsiteX3" y="connsiteY3"/>
                    </a:cxn>
                  </a:cxnLst>
                  <a:rect l="l" t="t" r="r" b="b"/>
                  <a:pathLst>
                    <a:path w="151256" h="180491">
                      <a:moveTo>
                        <a:pt x="0" y="0"/>
                      </a:moveTo>
                      <a:lnTo>
                        <a:pt x="151257" y="0"/>
                      </a:lnTo>
                      <a:lnTo>
                        <a:pt x="151257" y="180492"/>
                      </a:lnTo>
                      <a:lnTo>
                        <a:pt x="0" y="180492"/>
                      </a:ln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47" name="フリーフォーム: 図形 546">
                  <a:extLst>
                    <a:ext uri="{FF2B5EF4-FFF2-40B4-BE49-F238E27FC236}">
                      <a16:creationId xmlns:a16="http://schemas.microsoft.com/office/drawing/2014/main" id="{E905E322-260A-4A69-AA39-018568904215}"/>
                    </a:ext>
                  </a:extLst>
                </p:cNvPr>
                <p:cNvSpPr/>
                <p:nvPr/>
              </p:nvSpPr>
              <p:spPr>
                <a:xfrm>
                  <a:off x="5979691" y="7110349"/>
                  <a:ext cx="153799" cy="184304"/>
                </a:xfrm>
                <a:custGeom>
                  <a:avLst/>
                  <a:gdLst>
                    <a:gd name="connsiteX0" fmla="*/ 153799 w 153799"/>
                    <a:gd name="connsiteY0" fmla="*/ 184305 h 184304"/>
                    <a:gd name="connsiteX1" fmla="*/ 0 w 153799"/>
                    <a:gd name="connsiteY1" fmla="*/ 184305 h 184304"/>
                    <a:gd name="connsiteX2" fmla="*/ 0 w 153799"/>
                    <a:gd name="connsiteY2" fmla="*/ 0 h 184304"/>
                    <a:gd name="connsiteX3" fmla="*/ 153799 w 153799"/>
                    <a:gd name="connsiteY3" fmla="*/ 0 h 184304"/>
                    <a:gd name="connsiteX4" fmla="*/ 153799 w 153799"/>
                    <a:gd name="connsiteY4" fmla="*/ 184305 h 184304"/>
                    <a:gd name="connsiteX5" fmla="*/ 3813 w 153799"/>
                    <a:gd name="connsiteY5" fmla="*/ 180491 h 184304"/>
                    <a:gd name="connsiteX6" fmla="*/ 151257 w 153799"/>
                    <a:gd name="connsiteY6" fmla="*/ 180491 h 184304"/>
                    <a:gd name="connsiteX7" fmla="*/ 151257 w 153799"/>
                    <a:gd name="connsiteY7" fmla="*/ 2542 h 184304"/>
                    <a:gd name="connsiteX8" fmla="*/ 3813 w 153799"/>
                    <a:gd name="connsiteY8" fmla="*/ 2542 h 184304"/>
                    <a:gd name="connsiteX9" fmla="*/ 3813 w 153799"/>
                    <a:gd name="connsiteY9" fmla="*/ 180491 h 18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99" h="184304">
                      <a:moveTo>
                        <a:pt x="153799" y="184305"/>
                      </a:moveTo>
                      <a:lnTo>
                        <a:pt x="0" y="184305"/>
                      </a:lnTo>
                      <a:lnTo>
                        <a:pt x="0" y="0"/>
                      </a:lnTo>
                      <a:lnTo>
                        <a:pt x="153799" y="0"/>
                      </a:lnTo>
                      <a:lnTo>
                        <a:pt x="153799" y="184305"/>
                      </a:lnTo>
                      <a:close/>
                      <a:moveTo>
                        <a:pt x="3813" y="180491"/>
                      </a:moveTo>
                      <a:lnTo>
                        <a:pt x="151257" y="180491"/>
                      </a:lnTo>
                      <a:lnTo>
                        <a:pt x="151257" y="2542"/>
                      </a:lnTo>
                      <a:lnTo>
                        <a:pt x="3813" y="2542"/>
                      </a:lnTo>
                      <a:lnTo>
                        <a:pt x="3813" y="180491"/>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42" name="グラフィックス 1160">
                <a:extLst>
                  <a:ext uri="{FF2B5EF4-FFF2-40B4-BE49-F238E27FC236}">
                    <a16:creationId xmlns:a16="http://schemas.microsoft.com/office/drawing/2014/main" id="{953CEE7E-278B-4669-91C1-2AAADAEAA4DE}"/>
                  </a:ext>
                </a:extLst>
              </p:cNvPr>
              <p:cNvGrpSpPr/>
              <p:nvPr/>
            </p:nvGrpSpPr>
            <p:grpSpPr>
              <a:xfrm>
                <a:off x="6469167" y="6420677"/>
                <a:ext cx="166507" cy="147772"/>
                <a:chOff x="5674635" y="7110349"/>
                <a:chExt cx="148714" cy="184304"/>
              </a:xfrm>
              <a:solidFill>
                <a:schemeClr val="accent1"/>
              </a:solidFill>
            </p:grpSpPr>
            <p:sp>
              <p:nvSpPr>
                <p:cNvPr id="544" name="フリーフォーム: 図形 543">
                  <a:extLst>
                    <a:ext uri="{FF2B5EF4-FFF2-40B4-BE49-F238E27FC236}">
                      <a16:creationId xmlns:a16="http://schemas.microsoft.com/office/drawing/2014/main" id="{C072AC74-DBE0-4110-9054-3E1D5B117EBE}"/>
                    </a:ext>
                  </a:extLst>
                </p:cNvPr>
                <p:cNvSpPr/>
                <p:nvPr/>
              </p:nvSpPr>
              <p:spPr>
                <a:xfrm>
                  <a:off x="5675906" y="7111620"/>
                  <a:ext cx="144901" cy="180491"/>
                </a:xfrm>
                <a:custGeom>
                  <a:avLst/>
                  <a:gdLst>
                    <a:gd name="connsiteX0" fmla="*/ 0 w 144901"/>
                    <a:gd name="connsiteY0" fmla="*/ 0 h 180491"/>
                    <a:gd name="connsiteX1" fmla="*/ 144901 w 144901"/>
                    <a:gd name="connsiteY1" fmla="*/ 0 h 180491"/>
                    <a:gd name="connsiteX2" fmla="*/ 144901 w 144901"/>
                    <a:gd name="connsiteY2" fmla="*/ 180492 h 180491"/>
                    <a:gd name="connsiteX3" fmla="*/ 0 w 144901"/>
                    <a:gd name="connsiteY3" fmla="*/ 180492 h 180491"/>
                  </a:gdLst>
                  <a:ahLst/>
                  <a:cxnLst>
                    <a:cxn ang="0">
                      <a:pos x="connsiteX0" y="connsiteY0"/>
                    </a:cxn>
                    <a:cxn ang="0">
                      <a:pos x="connsiteX1" y="connsiteY1"/>
                    </a:cxn>
                    <a:cxn ang="0">
                      <a:pos x="connsiteX2" y="connsiteY2"/>
                    </a:cxn>
                    <a:cxn ang="0">
                      <a:pos x="connsiteX3" y="connsiteY3"/>
                    </a:cxn>
                  </a:cxnLst>
                  <a:rect l="l" t="t" r="r" b="b"/>
                  <a:pathLst>
                    <a:path w="144901" h="180491">
                      <a:moveTo>
                        <a:pt x="0" y="0"/>
                      </a:moveTo>
                      <a:lnTo>
                        <a:pt x="144901" y="0"/>
                      </a:lnTo>
                      <a:lnTo>
                        <a:pt x="144901" y="180492"/>
                      </a:lnTo>
                      <a:lnTo>
                        <a:pt x="0" y="180492"/>
                      </a:ln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45" name="フリーフォーム: 図形 544">
                  <a:extLst>
                    <a:ext uri="{FF2B5EF4-FFF2-40B4-BE49-F238E27FC236}">
                      <a16:creationId xmlns:a16="http://schemas.microsoft.com/office/drawing/2014/main" id="{D42B0C56-4684-4291-A61D-A697CC14EB77}"/>
                    </a:ext>
                  </a:extLst>
                </p:cNvPr>
                <p:cNvSpPr/>
                <p:nvPr/>
              </p:nvSpPr>
              <p:spPr>
                <a:xfrm>
                  <a:off x="5674635" y="7110349"/>
                  <a:ext cx="148714" cy="184304"/>
                </a:xfrm>
                <a:custGeom>
                  <a:avLst/>
                  <a:gdLst>
                    <a:gd name="connsiteX0" fmla="*/ 148715 w 148714"/>
                    <a:gd name="connsiteY0" fmla="*/ 184305 h 184304"/>
                    <a:gd name="connsiteX1" fmla="*/ 0 w 148714"/>
                    <a:gd name="connsiteY1" fmla="*/ 184305 h 184304"/>
                    <a:gd name="connsiteX2" fmla="*/ 0 w 148714"/>
                    <a:gd name="connsiteY2" fmla="*/ 0 h 184304"/>
                    <a:gd name="connsiteX3" fmla="*/ 148715 w 148714"/>
                    <a:gd name="connsiteY3" fmla="*/ 0 h 184304"/>
                    <a:gd name="connsiteX4" fmla="*/ 148715 w 148714"/>
                    <a:gd name="connsiteY4" fmla="*/ 184305 h 184304"/>
                    <a:gd name="connsiteX5" fmla="*/ 3813 w 148714"/>
                    <a:gd name="connsiteY5" fmla="*/ 180491 h 184304"/>
                    <a:gd name="connsiteX6" fmla="*/ 146173 w 148714"/>
                    <a:gd name="connsiteY6" fmla="*/ 180491 h 184304"/>
                    <a:gd name="connsiteX7" fmla="*/ 146173 w 148714"/>
                    <a:gd name="connsiteY7" fmla="*/ 2542 h 184304"/>
                    <a:gd name="connsiteX8" fmla="*/ 3813 w 148714"/>
                    <a:gd name="connsiteY8" fmla="*/ 2542 h 184304"/>
                    <a:gd name="connsiteX9" fmla="*/ 3813 w 148714"/>
                    <a:gd name="connsiteY9" fmla="*/ 180491 h 18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714" h="184304">
                      <a:moveTo>
                        <a:pt x="148715" y="184305"/>
                      </a:moveTo>
                      <a:lnTo>
                        <a:pt x="0" y="184305"/>
                      </a:lnTo>
                      <a:lnTo>
                        <a:pt x="0" y="0"/>
                      </a:lnTo>
                      <a:lnTo>
                        <a:pt x="148715" y="0"/>
                      </a:lnTo>
                      <a:lnTo>
                        <a:pt x="148715" y="184305"/>
                      </a:lnTo>
                      <a:close/>
                      <a:moveTo>
                        <a:pt x="3813" y="180491"/>
                      </a:moveTo>
                      <a:lnTo>
                        <a:pt x="146173" y="180491"/>
                      </a:lnTo>
                      <a:lnTo>
                        <a:pt x="146173" y="2542"/>
                      </a:lnTo>
                      <a:lnTo>
                        <a:pt x="3813" y="2542"/>
                      </a:lnTo>
                      <a:lnTo>
                        <a:pt x="3813" y="180491"/>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43" name="グラフィックス 1160">
                <a:extLst>
                  <a:ext uri="{FF2B5EF4-FFF2-40B4-BE49-F238E27FC236}">
                    <a16:creationId xmlns:a16="http://schemas.microsoft.com/office/drawing/2014/main" id="{78E6EB65-4445-4FAD-A76B-ABB80C01389B}"/>
                  </a:ext>
                </a:extLst>
              </p:cNvPr>
              <p:cNvGrpSpPr/>
              <p:nvPr/>
            </p:nvGrpSpPr>
            <p:grpSpPr>
              <a:xfrm>
                <a:off x="6484825" y="6428829"/>
                <a:ext cx="135757" cy="129428"/>
                <a:chOff x="5688616" y="7120517"/>
                <a:chExt cx="121250" cy="161425"/>
              </a:xfrm>
              <a:solidFill>
                <a:srgbClr val="000000"/>
              </a:solidFill>
            </p:grpSpPr>
            <p:sp>
              <p:nvSpPr>
                <p:cNvPr id="132" name="フリーフォーム: 図形 131">
                  <a:extLst>
                    <a:ext uri="{FF2B5EF4-FFF2-40B4-BE49-F238E27FC236}">
                      <a16:creationId xmlns:a16="http://schemas.microsoft.com/office/drawing/2014/main" id="{6BDB246A-BA33-4D36-9423-E9176287DBEF}"/>
                    </a:ext>
                  </a:extLst>
                </p:cNvPr>
                <p:cNvSpPr/>
                <p:nvPr/>
              </p:nvSpPr>
              <p:spPr>
                <a:xfrm>
                  <a:off x="5689888" y="7134499"/>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33" name="フリーフォーム: 図形 132">
                  <a:extLst>
                    <a:ext uri="{FF2B5EF4-FFF2-40B4-BE49-F238E27FC236}">
                      <a16:creationId xmlns:a16="http://schemas.microsoft.com/office/drawing/2014/main" id="{B9904E19-645C-40F7-8575-5D6121673F62}"/>
                    </a:ext>
                  </a:extLst>
                </p:cNvPr>
                <p:cNvSpPr/>
                <p:nvPr/>
              </p:nvSpPr>
              <p:spPr>
                <a:xfrm>
                  <a:off x="5688616" y="7138312"/>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34" name="フリーフォーム: 図形 133">
                  <a:extLst>
                    <a:ext uri="{FF2B5EF4-FFF2-40B4-BE49-F238E27FC236}">
                      <a16:creationId xmlns:a16="http://schemas.microsoft.com/office/drawing/2014/main" id="{E4D24099-1CB9-4648-9296-5126EDFCB14C}"/>
                    </a:ext>
                  </a:extLst>
                </p:cNvPr>
                <p:cNvSpPr/>
                <p:nvPr/>
              </p:nvSpPr>
              <p:spPr>
                <a:xfrm>
                  <a:off x="5688616"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3813"/>
                        <a:pt x="2542" y="5085"/>
                        <a:pt x="2542" y="5085"/>
                      </a:cubicBezTo>
                      <a:cubicBezTo>
                        <a:pt x="2542" y="5085"/>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35" name="フリーフォーム: 図形 134">
                  <a:extLst>
                    <a:ext uri="{FF2B5EF4-FFF2-40B4-BE49-F238E27FC236}">
                      <a16:creationId xmlns:a16="http://schemas.microsoft.com/office/drawing/2014/main" id="{FF0D64C0-27BC-4FF3-B9A1-70F36738D917}"/>
                    </a:ext>
                  </a:extLst>
                </p:cNvPr>
                <p:cNvSpPr/>
                <p:nvPr/>
              </p:nvSpPr>
              <p:spPr>
                <a:xfrm>
                  <a:off x="5698785" y="714339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36" name="フリーフォーム: 図形 135">
                  <a:extLst>
                    <a:ext uri="{FF2B5EF4-FFF2-40B4-BE49-F238E27FC236}">
                      <a16:creationId xmlns:a16="http://schemas.microsoft.com/office/drawing/2014/main" id="{8E8E138F-5C59-443D-9724-C91676FCCCDE}"/>
                    </a:ext>
                  </a:extLst>
                </p:cNvPr>
                <p:cNvSpPr/>
                <p:nvPr/>
              </p:nvSpPr>
              <p:spPr>
                <a:xfrm>
                  <a:off x="5698785" y="7142126"/>
                  <a:ext cx="5430" cy="7626"/>
                </a:xfrm>
                <a:custGeom>
                  <a:avLst/>
                  <a:gdLst>
                    <a:gd name="connsiteX0" fmla="*/ 2542 w 5430"/>
                    <a:gd name="connsiteY0" fmla="*/ 7626 h 7626"/>
                    <a:gd name="connsiteX1" fmla="*/ 0 w 5430"/>
                    <a:gd name="connsiteY1" fmla="*/ 3813 h 7626"/>
                    <a:gd name="connsiteX2" fmla="*/ 2542 w 5430"/>
                    <a:gd name="connsiteY2" fmla="*/ 0 h 7626"/>
                    <a:gd name="connsiteX3" fmla="*/ 5084 w 5430"/>
                    <a:gd name="connsiteY3" fmla="*/ 3813 h 7626"/>
                    <a:gd name="connsiteX4" fmla="*/ 2542 w 5430"/>
                    <a:gd name="connsiteY4" fmla="*/ 7626 h 7626"/>
                    <a:gd name="connsiteX5" fmla="*/ 2542 w 5430"/>
                    <a:gd name="connsiteY5" fmla="*/ 2542 h 7626"/>
                    <a:gd name="connsiteX6" fmla="*/ 2542 w 5430"/>
                    <a:gd name="connsiteY6" fmla="*/ 2542 h 7626"/>
                    <a:gd name="connsiteX7" fmla="*/ 2542 w 5430"/>
                    <a:gd name="connsiteY7" fmla="*/ 5084 h 7626"/>
                    <a:gd name="connsiteX8" fmla="*/ 2542 w 5430"/>
                    <a:gd name="connsiteY8" fmla="*/ 2542 h 7626"/>
                    <a:gd name="connsiteX9" fmla="*/ 2542 w 5430"/>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0" h="7626">
                      <a:moveTo>
                        <a:pt x="2542" y="7626"/>
                      </a:moveTo>
                      <a:cubicBezTo>
                        <a:pt x="1271" y="7626"/>
                        <a:pt x="0" y="6355"/>
                        <a:pt x="0" y="3813"/>
                      </a:cubicBezTo>
                      <a:cubicBezTo>
                        <a:pt x="0" y="1271"/>
                        <a:pt x="1271" y="0"/>
                        <a:pt x="2542" y="0"/>
                      </a:cubicBezTo>
                      <a:cubicBezTo>
                        <a:pt x="3813" y="0"/>
                        <a:pt x="5084" y="1271"/>
                        <a:pt x="5084" y="3813"/>
                      </a:cubicBezTo>
                      <a:cubicBezTo>
                        <a:pt x="6355" y="5084"/>
                        <a:pt x="3813" y="7626"/>
                        <a:pt x="2542" y="7626"/>
                      </a:cubicBezTo>
                      <a:close/>
                      <a:moveTo>
                        <a:pt x="2542" y="2542"/>
                      </a:moveTo>
                      <a:cubicBezTo>
                        <a:pt x="2542" y="2542"/>
                        <a:pt x="1271" y="2542"/>
                        <a:pt x="2542" y="2542"/>
                      </a:cubicBezTo>
                      <a:cubicBezTo>
                        <a:pt x="1271" y="3813"/>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37" name="フリーフォーム: 図形 136">
                  <a:extLst>
                    <a:ext uri="{FF2B5EF4-FFF2-40B4-BE49-F238E27FC236}">
                      <a16:creationId xmlns:a16="http://schemas.microsoft.com/office/drawing/2014/main" id="{C511F64D-14AA-4685-B955-17B0667BBBFB}"/>
                    </a:ext>
                  </a:extLst>
                </p:cNvPr>
                <p:cNvSpPr/>
                <p:nvPr/>
              </p:nvSpPr>
              <p:spPr>
                <a:xfrm>
                  <a:off x="5698785" y="7133228"/>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38" name="フリーフォーム: 図形 137">
                  <a:extLst>
                    <a:ext uri="{FF2B5EF4-FFF2-40B4-BE49-F238E27FC236}">
                      <a16:creationId xmlns:a16="http://schemas.microsoft.com/office/drawing/2014/main" id="{B6D010E7-D175-441D-9DBE-4C4C44FEFE7B}"/>
                    </a:ext>
                  </a:extLst>
                </p:cNvPr>
                <p:cNvSpPr/>
                <p:nvPr/>
              </p:nvSpPr>
              <p:spPr>
                <a:xfrm>
                  <a:off x="5698785"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1271" y="2542"/>
                        <a:pt x="2542" y="2542"/>
                      </a:cubicBezTo>
                      <a:cubicBezTo>
                        <a:pt x="1271"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39" name="フリーフォーム: 図形 138">
                  <a:extLst>
                    <a:ext uri="{FF2B5EF4-FFF2-40B4-BE49-F238E27FC236}">
                      <a16:creationId xmlns:a16="http://schemas.microsoft.com/office/drawing/2014/main" id="{F7294E73-6545-4093-A918-4D014A359BFD}"/>
                    </a:ext>
                  </a:extLst>
                </p:cNvPr>
                <p:cNvSpPr/>
                <p:nvPr/>
              </p:nvSpPr>
              <p:spPr>
                <a:xfrm>
                  <a:off x="5714038" y="713322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0" name="フリーフォーム: 図形 139">
                  <a:extLst>
                    <a:ext uri="{FF2B5EF4-FFF2-40B4-BE49-F238E27FC236}">
                      <a16:creationId xmlns:a16="http://schemas.microsoft.com/office/drawing/2014/main" id="{869F9B0C-A8DF-4C76-9A8B-0B7D88BC9A1A}"/>
                    </a:ext>
                  </a:extLst>
                </p:cNvPr>
                <p:cNvSpPr/>
                <p:nvPr/>
              </p:nvSpPr>
              <p:spPr>
                <a:xfrm>
                  <a:off x="5712767"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5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5" y="1272"/>
                        <a:pt x="5085" y="3814"/>
                      </a:cubicBezTo>
                      <a:cubicBezTo>
                        <a:pt x="5085" y="6355"/>
                        <a:pt x="5085" y="7627"/>
                        <a:pt x="2542" y="7627"/>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1" name="フリーフォーム: 図形 140">
                  <a:extLst>
                    <a:ext uri="{FF2B5EF4-FFF2-40B4-BE49-F238E27FC236}">
                      <a16:creationId xmlns:a16="http://schemas.microsoft.com/office/drawing/2014/main" id="{9FF03B26-CED6-462C-BC93-5E6389AD29A7}"/>
                    </a:ext>
                  </a:extLst>
                </p:cNvPr>
                <p:cNvSpPr/>
                <p:nvPr/>
              </p:nvSpPr>
              <p:spPr>
                <a:xfrm>
                  <a:off x="5714038" y="714339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2" name="フリーフォーム: 図形 141">
                  <a:extLst>
                    <a:ext uri="{FF2B5EF4-FFF2-40B4-BE49-F238E27FC236}">
                      <a16:creationId xmlns:a16="http://schemas.microsoft.com/office/drawing/2014/main" id="{E79F9CF2-4351-4DAB-971B-64A0F7C4F3FF}"/>
                    </a:ext>
                  </a:extLst>
                </p:cNvPr>
                <p:cNvSpPr/>
                <p:nvPr/>
              </p:nvSpPr>
              <p:spPr>
                <a:xfrm>
                  <a:off x="5712767" y="71421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2542"/>
                        <a:pt x="2542" y="2542"/>
                      </a:cubicBezTo>
                      <a:cubicBezTo>
                        <a:pt x="1271" y="3813"/>
                        <a:pt x="2542" y="5084"/>
                        <a:pt x="2542" y="5084"/>
                      </a:cubicBezTo>
                      <a:cubicBezTo>
                        <a:pt x="3813" y="5084"/>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3" name="フリーフォーム: 図形 142">
                  <a:extLst>
                    <a:ext uri="{FF2B5EF4-FFF2-40B4-BE49-F238E27FC236}">
                      <a16:creationId xmlns:a16="http://schemas.microsoft.com/office/drawing/2014/main" id="{2CA0C087-15DB-4B57-AB39-C714CB5D554F}"/>
                    </a:ext>
                  </a:extLst>
                </p:cNvPr>
                <p:cNvSpPr/>
                <p:nvPr/>
              </p:nvSpPr>
              <p:spPr>
                <a:xfrm>
                  <a:off x="5725477" y="7138312"/>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4" name="フリーフォーム: 図形 143">
                  <a:extLst>
                    <a:ext uri="{FF2B5EF4-FFF2-40B4-BE49-F238E27FC236}">
                      <a16:creationId xmlns:a16="http://schemas.microsoft.com/office/drawing/2014/main" id="{F865EBA2-FEA3-45BC-88B5-DBBDCFC7A3ED}"/>
                    </a:ext>
                  </a:extLst>
                </p:cNvPr>
                <p:cNvSpPr/>
                <p:nvPr/>
              </p:nvSpPr>
              <p:spPr>
                <a:xfrm>
                  <a:off x="5724207"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3813"/>
                        <a:pt x="2542" y="5085"/>
                        <a:pt x="2542" y="5085"/>
                      </a:cubicBezTo>
                      <a:cubicBezTo>
                        <a:pt x="3813" y="5085"/>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5" name="フリーフォーム: 図形 144">
                  <a:extLst>
                    <a:ext uri="{FF2B5EF4-FFF2-40B4-BE49-F238E27FC236}">
                      <a16:creationId xmlns:a16="http://schemas.microsoft.com/office/drawing/2014/main" id="{B5412D06-BD95-4C9E-8BAE-F8617203BC3B}"/>
                    </a:ext>
                  </a:extLst>
                </p:cNvPr>
                <p:cNvSpPr/>
                <p:nvPr/>
              </p:nvSpPr>
              <p:spPr>
                <a:xfrm>
                  <a:off x="5688616" y="7123060"/>
                  <a:ext cx="39403" cy="12710"/>
                </a:xfrm>
                <a:custGeom>
                  <a:avLst/>
                  <a:gdLst>
                    <a:gd name="connsiteX0" fmla="*/ 25421 w 39403"/>
                    <a:gd name="connsiteY0" fmla="*/ 12711 h 12710"/>
                    <a:gd name="connsiteX1" fmla="*/ 16524 w 39403"/>
                    <a:gd name="connsiteY1" fmla="*/ 12711 h 12710"/>
                    <a:gd name="connsiteX2" fmla="*/ 16524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5421 w 39403"/>
                    <a:gd name="connsiteY13" fmla="*/ 12711 h 12710"/>
                    <a:gd name="connsiteX14" fmla="*/ 25421 w 39403"/>
                    <a:gd name="connsiteY14" fmla="*/ 12711 h 12710"/>
                    <a:gd name="connsiteX15" fmla="*/ 16524 w 39403"/>
                    <a:gd name="connsiteY15" fmla="*/ 10168 h 12710"/>
                    <a:gd name="connsiteX16" fmla="*/ 25421 w 39403"/>
                    <a:gd name="connsiteY16" fmla="*/ 10168 h 12710"/>
                    <a:gd name="connsiteX17" fmla="*/ 35590 w 39403"/>
                    <a:gd name="connsiteY17" fmla="*/ 6355 h 12710"/>
                    <a:gd name="connsiteX18" fmla="*/ 25421 w 39403"/>
                    <a:gd name="connsiteY18" fmla="*/ 2542 h 12710"/>
                    <a:gd name="connsiteX19" fmla="*/ 16524 w 39403"/>
                    <a:gd name="connsiteY19" fmla="*/ 2542 h 12710"/>
                    <a:gd name="connsiteX20" fmla="*/ 6355 w 39403"/>
                    <a:gd name="connsiteY20" fmla="*/ 6355 h 12710"/>
                    <a:gd name="connsiteX21" fmla="*/ 16524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5421" y="12711"/>
                      </a:moveTo>
                      <a:lnTo>
                        <a:pt x="16524" y="12711"/>
                      </a:lnTo>
                      <a:cubicBezTo>
                        <a:pt x="16524" y="12711"/>
                        <a:pt x="16524" y="12711"/>
                        <a:pt x="16524"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5421" y="12711"/>
                      </a:lnTo>
                      <a:cubicBezTo>
                        <a:pt x="25421" y="12711"/>
                        <a:pt x="25421" y="12711"/>
                        <a:pt x="25421" y="12711"/>
                      </a:cubicBezTo>
                      <a:close/>
                      <a:moveTo>
                        <a:pt x="16524" y="10168"/>
                      </a:moveTo>
                      <a:lnTo>
                        <a:pt x="25421" y="10168"/>
                      </a:lnTo>
                      <a:lnTo>
                        <a:pt x="35590" y="6355"/>
                      </a:lnTo>
                      <a:lnTo>
                        <a:pt x="25421" y="2542"/>
                      </a:lnTo>
                      <a:lnTo>
                        <a:pt x="16524" y="2542"/>
                      </a:lnTo>
                      <a:lnTo>
                        <a:pt x="6355" y="6355"/>
                      </a:lnTo>
                      <a:lnTo>
                        <a:pt x="16524"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6" name="フリーフォーム: 図形 145">
                  <a:extLst>
                    <a:ext uri="{FF2B5EF4-FFF2-40B4-BE49-F238E27FC236}">
                      <a16:creationId xmlns:a16="http://schemas.microsoft.com/office/drawing/2014/main" id="{9A86F6E7-15C1-42E8-859A-E18A7EC3E29B}"/>
                    </a:ext>
                  </a:extLst>
                </p:cNvPr>
                <p:cNvSpPr/>
                <p:nvPr/>
              </p:nvSpPr>
              <p:spPr>
                <a:xfrm>
                  <a:off x="5688616" y="7126873"/>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7" name="フリーフォーム: 図形 146">
                  <a:extLst>
                    <a:ext uri="{FF2B5EF4-FFF2-40B4-BE49-F238E27FC236}">
                      <a16:creationId xmlns:a16="http://schemas.microsoft.com/office/drawing/2014/main" id="{0335A5F9-7A66-4F60-9994-8885C6A1D8E4}"/>
                    </a:ext>
                  </a:extLst>
                </p:cNvPr>
                <p:cNvSpPr/>
                <p:nvPr/>
              </p:nvSpPr>
              <p:spPr>
                <a:xfrm>
                  <a:off x="5688616" y="7125601"/>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8" name="フリーフォーム: 図形 147">
                  <a:extLst>
                    <a:ext uri="{FF2B5EF4-FFF2-40B4-BE49-F238E27FC236}">
                      <a16:creationId xmlns:a16="http://schemas.microsoft.com/office/drawing/2014/main" id="{C746D108-4B25-48FF-B2C9-48243A720C57}"/>
                    </a:ext>
                  </a:extLst>
                </p:cNvPr>
                <p:cNvSpPr/>
                <p:nvPr/>
              </p:nvSpPr>
              <p:spPr>
                <a:xfrm>
                  <a:off x="5698785" y="713195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49" name="フリーフォーム: 図形 148">
                  <a:extLst>
                    <a:ext uri="{FF2B5EF4-FFF2-40B4-BE49-F238E27FC236}">
                      <a16:creationId xmlns:a16="http://schemas.microsoft.com/office/drawing/2014/main" id="{5AD2BCE6-2850-4D46-80A0-97DF08E8881D}"/>
                    </a:ext>
                  </a:extLst>
                </p:cNvPr>
                <p:cNvSpPr/>
                <p:nvPr/>
              </p:nvSpPr>
              <p:spPr>
                <a:xfrm>
                  <a:off x="5698785" y="713068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5"/>
                        <a:pt x="2542" y="5085"/>
                        <a:pt x="2542" y="5085"/>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0" name="フリーフォーム: 図形 149">
                  <a:extLst>
                    <a:ext uri="{FF2B5EF4-FFF2-40B4-BE49-F238E27FC236}">
                      <a16:creationId xmlns:a16="http://schemas.microsoft.com/office/drawing/2014/main" id="{81230006-C06C-4B6A-B81B-AE192A32AA68}"/>
                    </a:ext>
                  </a:extLst>
                </p:cNvPr>
                <p:cNvSpPr/>
                <p:nvPr/>
              </p:nvSpPr>
              <p:spPr>
                <a:xfrm>
                  <a:off x="5698785" y="7121788"/>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1" name="フリーフォーム: 図形 150">
                  <a:extLst>
                    <a:ext uri="{FF2B5EF4-FFF2-40B4-BE49-F238E27FC236}">
                      <a16:creationId xmlns:a16="http://schemas.microsoft.com/office/drawing/2014/main" id="{673DE4A1-5ACB-4732-BA5E-0B50CE8EE279}"/>
                    </a:ext>
                  </a:extLst>
                </p:cNvPr>
                <p:cNvSpPr/>
                <p:nvPr/>
              </p:nvSpPr>
              <p:spPr>
                <a:xfrm>
                  <a:off x="5698785" y="712051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2" name="フリーフォーム: 図形 151">
                  <a:extLst>
                    <a:ext uri="{FF2B5EF4-FFF2-40B4-BE49-F238E27FC236}">
                      <a16:creationId xmlns:a16="http://schemas.microsoft.com/office/drawing/2014/main" id="{F6376337-9B05-4FDC-9463-B4F1AD11299B}"/>
                    </a:ext>
                  </a:extLst>
                </p:cNvPr>
                <p:cNvSpPr/>
                <p:nvPr/>
              </p:nvSpPr>
              <p:spPr>
                <a:xfrm>
                  <a:off x="5714038" y="7121788"/>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3" name="フリーフォーム: 図形 152">
                  <a:extLst>
                    <a:ext uri="{FF2B5EF4-FFF2-40B4-BE49-F238E27FC236}">
                      <a16:creationId xmlns:a16="http://schemas.microsoft.com/office/drawing/2014/main" id="{129932DF-00DA-49D8-ADEA-CFACCFED2BF9}"/>
                    </a:ext>
                  </a:extLst>
                </p:cNvPr>
                <p:cNvSpPr/>
                <p:nvPr/>
              </p:nvSpPr>
              <p:spPr>
                <a:xfrm>
                  <a:off x="5712767" y="712051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3813"/>
                        <a:pt x="2542" y="2542"/>
                      </a:cubicBezTo>
                      <a:cubicBezTo>
                        <a:pt x="2542" y="5084"/>
                        <a:pt x="3813" y="5084"/>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4" name="フリーフォーム: 図形 153">
                  <a:extLst>
                    <a:ext uri="{FF2B5EF4-FFF2-40B4-BE49-F238E27FC236}">
                      <a16:creationId xmlns:a16="http://schemas.microsoft.com/office/drawing/2014/main" id="{DD33A02A-1BCB-4B4A-B499-6649884E145F}"/>
                    </a:ext>
                  </a:extLst>
                </p:cNvPr>
                <p:cNvSpPr/>
                <p:nvPr/>
              </p:nvSpPr>
              <p:spPr>
                <a:xfrm>
                  <a:off x="5714038" y="713195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5" name="フリーフォーム: 図形 154">
                  <a:extLst>
                    <a:ext uri="{FF2B5EF4-FFF2-40B4-BE49-F238E27FC236}">
                      <a16:creationId xmlns:a16="http://schemas.microsoft.com/office/drawing/2014/main" id="{94B1F92A-8BD2-4C79-B2E2-77E9B660D88D}"/>
                    </a:ext>
                  </a:extLst>
                </p:cNvPr>
                <p:cNvSpPr/>
                <p:nvPr/>
              </p:nvSpPr>
              <p:spPr>
                <a:xfrm>
                  <a:off x="5712767" y="713068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2542"/>
                        <a:pt x="2542" y="2542"/>
                      </a:cubicBezTo>
                      <a:cubicBezTo>
                        <a:pt x="1271" y="5085"/>
                        <a:pt x="2542" y="5085"/>
                        <a:pt x="2542" y="5085"/>
                      </a:cubicBezTo>
                      <a:cubicBezTo>
                        <a:pt x="3813"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6" name="フリーフォーム: 図形 155">
                  <a:extLst>
                    <a:ext uri="{FF2B5EF4-FFF2-40B4-BE49-F238E27FC236}">
                      <a16:creationId xmlns:a16="http://schemas.microsoft.com/office/drawing/2014/main" id="{CF6DCBF8-8EE9-4BE4-AF7C-94AC3204629D}"/>
                    </a:ext>
                  </a:extLst>
                </p:cNvPr>
                <p:cNvSpPr/>
                <p:nvPr/>
              </p:nvSpPr>
              <p:spPr>
                <a:xfrm>
                  <a:off x="5725477" y="7126873"/>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7" name="フリーフォーム: 図形 156">
                  <a:extLst>
                    <a:ext uri="{FF2B5EF4-FFF2-40B4-BE49-F238E27FC236}">
                      <a16:creationId xmlns:a16="http://schemas.microsoft.com/office/drawing/2014/main" id="{CAB974BF-3F60-4119-8284-76FF191B1B00}"/>
                    </a:ext>
                  </a:extLst>
                </p:cNvPr>
                <p:cNvSpPr/>
                <p:nvPr/>
              </p:nvSpPr>
              <p:spPr>
                <a:xfrm>
                  <a:off x="5724207" y="7125601"/>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2542"/>
                      </a:moveTo>
                      <a:cubicBezTo>
                        <a:pt x="2542" y="2542"/>
                        <a:pt x="2542" y="2542"/>
                        <a:pt x="2542" y="2542"/>
                      </a:cubicBezTo>
                      <a:cubicBezTo>
                        <a:pt x="1271" y="5085"/>
                        <a:pt x="2542" y="5085"/>
                        <a:pt x="2542" y="5085"/>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8" name="フリーフォーム: 図形 157">
                  <a:extLst>
                    <a:ext uri="{FF2B5EF4-FFF2-40B4-BE49-F238E27FC236}">
                      <a16:creationId xmlns:a16="http://schemas.microsoft.com/office/drawing/2014/main" id="{666978E4-3816-4FE6-8C55-A21A52263974}"/>
                    </a:ext>
                  </a:extLst>
                </p:cNvPr>
                <p:cNvSpPr/>
                <p:nvPr/>
              </p:nvSpPr>
              <p:spPr>
                <a:xfrm>
                  <a:off x="5714038" y="7128143"/>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59" name="フリーフォーム: 図形 158">
                  <a:extLst>
                    <a:ext uri="{FF2B5EF4-FFF2-40B4-BE49-F238E27FC236}">
                      <a16:creationId xmlns:a16="http://schemas.microsoft.com/office/drawing/2014/main" id="{F9F7FD52-4FB7-42F3-AA49-50F9710BD8D6}"/>
                    </a:ext>
                  </a:extLst>
                </p:cNvPr>
                <p:cNvSpPr/>
                <p:nvPr/>
              </p:nvSpPr>
              <p:spPr>
                <a:xfrm>
                  <a:off x="5714038" y="713195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0" name="フリーフォーム: 図形 159">
                  <a:extLst>
                    <a:ext uri="{FF2B5EF4-FFF2-40B4-BE49-F238E27FC236}">
                      <a16:creationId xmlns:a16="http://schemas.microsoft.com/office/drawing/2014/main" id="{3E131507-ECD9-4422-B913-4B0317FE9425}"/>
                    </a:ext>
                  </a:extLst>
                </p:cNvPr>
                <p:cNvSpPr/>
                <p:nvPr/>
              </p:nvSpPr>
              <p:spPr>
                <a:xfrm>
                  <a:off x="5712767" y="713068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3813"/>
                        <a:pt x="2542" y="2542"/>
                      </a:cubicBezTo>
                      <a:cubicBezTo>
                        <a:pt x="1271" y="3813"/>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1" name="フリーフォーム: 図形 160">
                  <a:extLst>
                    <a:ext uri="{FF2B5EF4-FFF2-40B4-BE49-F238E27FC236}">
                      <a16:creationId xmlns:a16="http://schemas.microsoft.com/office/drawing/2014/main" id="{3FB4F755-6D09-4392-834C-D17768D0AC5B}"/>
                    </a:ext>
                  </a:extLst>
                </p:cNvPr>
                <p:cNvSpPr/>
                <p:nvPr/>
              </p:nvSpPr>
              <p:spPr>
                <a:xfrm>
                  <a:off x="5724207" y="7137041"/>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2" name="フリーフォーム: 図形 161">
                  <a:extLst>
                    <a:ext uri="{FF2B5EF4-FFF2-40B4-BE49-F238E27FC236}">
                      <a16:creationId xmlns:a16="http://schemas.microsoft.com/office/drawing/2014/main" id="{CEA5F2AD-C619-46C6-BF2A-0BF9DA0B7D00}"/>
                    </a:ext>
                  </a:extLst>
                </p:cNvPr>
                <p:cNvSpPr/>
                <p:nvPr/>
              </p:nvSpPr>
              <p:spPr>
                <a:xfrm>
                  <a:off x="5722935" y="713577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5084"/>
                        <a:pt x="3813" y="5084"/>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3" name="フリーフォーム: 図形 162">
                  <a:extLst>
                    <a:ext uri="{FF2B5EF4-FFF2-40B4-BE49-F238E27FC236}">
                      <a16:creationId xmlns:a16="http://schemas.microsoft.com/office/drawing/2014/main" id="{B8E37BED-4DB0-46DA-B738-334AD04581F5}"/>
                    </a:ext>
                  </a:extLst>
                </p:cNvPr>
                <p:cNvSpPr/>
                <p:nvPr/>
              </p:nvSpPr>
              <p:spPr>
                <a:xfrm>
                  <a:off x="5724207" y="7128143"/>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4" name="フリーフォーム: 図形 163">
                  <a:extLst>
                    <a:ext uri="{FF2B5EF4-FFF2-40B4-BE49-F238E27FC236}">
                      <a16:creationId xmlns:a16="http://schemas.microsoft.com/office/drawing/2014/main" id="{C2843E12-2CE0-4989-B42D-FC02744A3507}"/>
                    </a:ext>
                  </a:extLst>
                </p:cNvPr>
                <p:cNvSpPr/>
                <p:nvPr/>
              </p:nvSpPr>
              <p:spPr>
                <a:xfrm>
                  <a:off x="5722935" y="7125601"/>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6355 h 7626"/>
                    <a:gd name="connsiteX8" fmla="*/ 2542 w 5084"/>
                    <a:gd name="connsiteY8" fmla="*/ 3814 h 7626"/>
                    <a:gd name="connsiteX9" fmla="*/ 2542 w 5084"/>
                    <a:gd name="connsiteY9"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3814"/>
                      </a:moveTo>
                      <a:cubicBezTo>
                        <a:pt x="2542" y="3814"/>
                        <a:pt x="2542" y="3814"/>
                        <a:pt x="2542" y="3814"/>
                      </a:cubicBezTo>
                      <a:cubicBezTo>
                        <a:pt x="1271" y="5085"/>
                        <a:pt x="2542" y="6355"/>
                        <a:pt x="2542" y="6355"/>
                      </a:cubicBezTo>
                      <a:cubicBezTo>
                        <a:pt x="3813" y="5085"/>
                        <a:pt x="3813" y="5085"/>
                        <a:pt x="2542" y="3814"/>
                      </a:cubicBezTo>
                      <a:cubicBezTo>
                        <a:pt x="3813" y="3814"/>
                        <a:pt x="3813" y="3814"/>
                        <a:pt x="2542" y="3814"/>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5" name="フリーフォーム: 図形 164">
                  <a:extLst>
                    <a:ext uri="{FF2B5EF4-FFF2-40B4-BE49-F238E27FC236}">
                      <a16:creationId xmlns:a16="http://schemas.microsoft.com/office/drawing/2014/main" id="{34DE7C4F-188D-4C53-8E94-A7FEB96C9597}"/>
                    </a:ext>
                  </a:extLst>
                </p:cNvPr>
                <p:cNvSpPr/>
                <p:nvPr/>
              </p:nvSpPr>
              <p:spPr>
                <a:xfrm>
                  <a:off x="5738188" y="712814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3"/>
                        <a:pt x="1271" y="5085"/>
                        <a:pt x="1271" y="5085"/>
                      </a:cubicBezTo>
                      <a:cubicBezTo>
                        <a:pt x="1271" y="3813"/>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6" name="フリーフォーム: 図形 165">
                  <a:extLst>
                    <a:ext uri="{FF2B5EF4-FFF2-40B4-BE49-F238E27FC236}">
                      <a16:creationId xmlns:a16="http://schemas.microsoft.com/office/drawing/2014/main" id="{8FD5C233-5DFC-4D99-94F3-3699DB5D9964}"/>
                    </a:ext>
                  </a:extLst>
                </p:cNvPr>
                <p:cNvSpPr/>
                <p:nvPr/>
              </p:nvSpPr>
              <p:spPr>
                <a:xfrm>
                  <a:off x="5738188" y="7125601"/>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5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5" y="1272"/>
                        <a:pt x="5085" y="3814"/>
                      </a:cubicBezTo>
                      <a:cubicBezTo>
                        <a:pt x="5085" y="6355"/>
                        <a:pt x="3813" y="7627"/>
                        <a:pt x="2542" y="7627"/>
                      </a:cubicBezTo>
                      <a:close/>
                      <a:moveTo>
                        <a:pt x="2542" y="3814"/>
                      </a:moveTo>
                      <a:cubicBezTo>
                        <a:pt x="1271" y="3814"/>
                        <a:pt x="1271" y="3814"/>
                        <a:pt x="2542" y="3814"/>
                      </a:cubicBezTo>
                      <a:cubicBezTo>
                        <a:pt x="1271" y="6355"/>
                        <a:pt x="2542" y="6355"/>
                        <a:pt x="2542" y="3814"/>
                      </a:cubicBezTo>
                      <a:cubicBezTo>
                        <a:pt x="2542" y="3814"/>
                        <a:pt x="2542" y="3814"/>
                        <a:pt x="2542" y="3814"/>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7" name="フリーフォーム: 図形 166">
                  <a:extLst>
                    <a:ext uri="{FF2B5EF4-FFF2-40B4-BE49-F238E27FC236}">
                      <a16:creationId xmlns:a16="http://schemas.microsoft.com/office/drawing/2014/main" id="{822B0BD2-F969-4A31-AAE5-AF0C41F70D48}"/>
                    </a:ext>
                  </a:extLst>
                </p:cNvPr>
                <p:cNvSpPr/>
                <p:nvPr/>
              </p:nvSpPr>
              <p:spPr>
                <a:xfrm>
                  <a:off x="5738188" y="713704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8" name="フリーフォーム: 図形 167">
                  <a:extLst>
                    <a:ext uri="{FF2B5EF4-FFF2-40B4-BE49-F238E27FC236}">
                      <a16:creationId xmlns:a16="http://schemas.microsoft.com/office/drawing/2014/main" id="{EB177241-2B96-4526-89C1-2F463C8DD746}"/>
                    </a:ext>
                  </a:extLst>
                </p:cNvPr>
                <p:cNvSpPr/>
                <p:nvPr/>
              </p:nvSpPr>
              <p:spPr>
                <a:xfrm>
                  <a:off x="5738188" y="713577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3813"/>
                        <a:pt x="2542" y="2542"/>
                      </a:cubicBezTo>
                      <a:cubicBezTo>
                        <a:pt x="1271"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69" name="フリーフォーム: 図形 168">
                  <a:extLst>
                    <a:ext uri="{FF2B5EF4-FFF2-40B4-BE49-F238E27FC236}">
                      <a16:creationId xmlns:a16="http://schemas.microsoft.com/office/drawing/2014/main" id="{757500B4-DEC2-4FFA-8676-04EB05BBE55F}"/>
                    </a:ext>
                  </a:extLst>
                </p:cNvPr>
                <p:cNvSpPr/>
                <p:nvPr/>
              </p:nvSpPr>
              <p:spPr>
                <a:xfrm>
                  <a:off x="5749628" y="713195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0" name="フリーフォーム: 図形 169">
                  <a:extLst>
                    <a:ext uri="{FF2B5EF4-FFF2-40B4-BE49-F238E27FC236}">
                      <a16:creationId xmlns:a16="http://schemas.microsoft.com/office/drawing/2014/main" id="{53EEC297-863C-4855-B68A-BCB0C530AB04}"/>
                    </a:ext>
                  </a:extLst>
                </p:cNvPr>
                <p:cNvSpPr/>
                <p:nvPr/>
              </p:nvSpPr>
              <p:spPr>
                <a:xfrm>
                  <a:off x="5749628" y="713068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3813"/>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1" name="フリーフォーム: 図形 170">
                  <a:extLst>
                    <a:ext uri="{FF2B5EF4-FFF2-40B4-BE49-F238E27FC236}">
                      <a16:creationId xmlns:a16="http://schemas.microsoft.com/office/drawing/2014/main" id="{26B21EB5-1BF0-4E04-8FD0-6441898A10FF}"/>
                    </a:ext>
                  </a:extLst>
                </p:cNvPr>
                <p:cNvSpPr/>
                <p:nvPr/>
              </p:nvSpPr>
              <p:spPr>
                <a:xfrm>
                  <a:off x="5739459" y="7123060"/>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2" name="フリーフォーム: 図形 171">
                  <a:extLst>
                    <a:ext uri="{FF2B5EF4-FFF2-40B4-BE49-F238E27FC236}">
                      <a16:creationId xmlns:a16="http://schemas.microsoft.com/office/drawing/2014/main" id="{8B765CAC-B74F-4C02-BDE4-BBD18A54F910}"/>
                    </a:ext>
                  </a:extLst>
                </p:cNvPr>
                <p:cNvSpPr/>
                <p:nvPr/>
              </p:nvSpPr>
              <p:spPr>
                <a:xfrm>
                  <a:off x="5739459" y="712560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0"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3" name="フリーフォーム: 図形 172">
                  <a:extLst>
                    <a:ext uri="{FF2B5EF4-FFF2-40B4-BE49-F238E27FC236}">
                      <a16:creationId xmlns:a16="http://schemas.microsoft.com/office/drawing/2014/main" id="{FCF0E392-BB5B-4B95-A030-CD8E9817E3FC}"/>
                    </a:ext>
                  </a:extLst>
                </p:cNvPr>
                <p:cNvSpPr/>
                <p:nvPr/>
              </p:nvSpPr>
              <p:spPr>
                <a:xfrm>
                  <a:off x="5738188" y="7124330"/>
                  <a:ext cx="5430" cy="7626"/>
                </a:xfrm>
                <a:custGeom>
                  <a:avLst/>
                  <a:gdLst>
                    <a:gd name="connsiteX0" fmla="*/ 2542 w 5430"/>
                    <a:gd name="connsiteY0" fmla="*/ 7626 h 7626"/>
                    <a:gd name="connsiteX1" fmla="*/ 0 w 5430"/>
                    <a:gd name="connsiteY1" fmla="*/ 3813 h 7626"/>
                    <a:gd name="connsiteX2" fmla="*/ 2542 w 5430"/>
                    <a:gd name="connsiteY2" fmla="*/ 0 h 7626"/>
                    <a:gd name="connsiteX3" fmla="*/ 5085 w 5430"/>
                    <a:gd name="connsiteY3" fmla="*/ 3813 h 7626"/>
                    <a:gd name="connsiteX4" fmla="*/ 2542 w 5430"/>
                    <a:gd name="connsiteY4" fmla="*/ 7626 h 7626"/>
                    <a:gd name="connsiteX5" fmla="*/ 2542 w 5430"/>
                    <a:gd name="connsiteY5" fmla="*/ 3813 h 7626"/>
                    <a:gd name="connsiteX6" fmla="*/ 2542 w 5430"/>
                    <a:gd name="connsiteY6" fmla="*/ 3813 h 7626"/>
                    <a:gd name="connsiteX7" fmla="*/ 2542 w 5430"/>
                    <a:gd name="connsiteY7" fmla="*/ 6355 h 7626"/>
                    <a:gd name="connsiteX8" fmla="*/ 2542 w 5430"/>
                    <a:gd name="connsiteY8" fmla="*/ 3813 h 7626"/>
                    <a:gd name="connsiteX9" fmla="*/ 2542 w 5430"/>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0" h="7626">
                      <a:moveTo>
                        <a:pt x="2542" y="7626"/>
                      </a:moveTo>
                      <a:cubicBezTo>
                        <a:pt x="1271" y="7626"/>
                        <a:pt x="0" y="6355"/>
                        <a:pt x="0" y="3813"/>
                      </a:cubicBezTo>
                      <a:cubicBezTo>
                        <a:pt x="0" y="1271"/>
                        <a:pt x="1271" y="0"/>
                        <a:pt x="2542" y="0"/>
                      </a:cubicBezTo>
                      <a:cubicBezTo>
                        <a:pt x="3813" y="0"/>
                        <a:pt x="5085" y="1271"/>
                        <a:pt x="5085" y="3813"/>
                      </a:cubicBezTo>
                      <a:cubicBezTo>
                        <a:pt x="6355" y="6355"/>
                        <a:pt x="3813" y="7626"/>
                        <a:pt x="2542" y="7626"/>
                      </a:cubicBezTo>
                      <a:close/>
                      <a:moveTo>
                        <a:pt x="2542" y="3813"/>
                      </a:moveTo>
                      <a:cubicBezTo>
                        <a:pt x="2542" y="3813"/>
                        <a:pt x="2542" y="3813"/>
                        <a:pt x="2542" y="3813"/>
                      </a:cubicBezTo>
                      <a:cubicBezTo>
                        <a:pt x="1271" y="5085"/>
                        <a:pt x="2542" y="6355"/>
                        <a:pt x="2542" y="6355"/>
                      </a:cubicBezTo>
                      <a:cubicBezTo>
                        <a:pt x="2542" y="6355"/>
                        <a:pt x="3813" y="508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4" name="フリーフォーム: 図形 173">
                  <a:extLst>
                    <a:ext uri="{FF2B5EF4-FFF2-40B4-BE49-F238E27FC236}">
                      <a16:creationId xmlns:a16="http://schemas.microsoft.com/office/drawing/2014/main" id="{6637455D-F52F-4BA0-B398-2E926A9E916C}"/>
                    </a:ext>
                  </a:extLst>
                </p:cNvPr>
                <p:cNvSpPr/>
                <p:nvPr/>
              </p:nvSpPr>
              <p:spPr>
                <a:xfrm>
                  <a:off x="5749628" y="713195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5" name="フリーフォーム: 図形 174">
                  <a:extLst>
                    <a:ext uri="{FF2B5EF4-FFF2-40B4-BE49-F238E27FC236}">
                      <a16:creationId xmlns:a16="http://schemas.microsoft.com/office/drawing/2014/main" id="{80F6968F-F8D9-4CB8-BD33-9E01BE9BE25C}"/>
                    </a:ext>
                  </a:extLst>
                </p:cNvPr>
                <p:cNvSpPr/>
                <p:nvPr/>
              </p:nvSpPr>
              <p:spPr>
                <a:xfrm>
                  <a:off x="5748357" y="71294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6" name="フリーフォーム: 図形 175">
                  <a:extLst>
                    <a:ext uri="{FF2B5EF4-FFF2-40B4-BE49-F238E27FC236}">
                      <a16:creationId xmlns:a16="http://schemas.microsoft.com/office/drawing/2014/main" id="{E60849D2-BFA3-4EC5-B378-D0EFD661B065}"/>
                    </a:ext>
                  </a:extLst>
                </p:cNvPr>
                <p:cNvSpPr/>
                <p:nvPr/>
              </p:nvSpPr>
              <p:spPr>
                <a:xfrm>
                  <a:off x="5749628" y="712178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7" name="フリーフォーム: 図形 176">
                  <a:extLst>
                    <a:ext uri="{FF2B5EF4-FFF2-40B4-BE49-F238E27FC236}">
                      <a16:creationId xmlns:a16="http://schemas.microsoft.com/office/drawing/2014/main" id="{82F1E491-2112-415B-9558-41EACDE77D83}"/>
                    </a:ext>
                  </a:extLst>
                </p:cNvPr>
                <p:cNvSpPr/>
                <p:nvPr/>
              </p:nvSpPr>
              <p:spPr>
                <a:xfrm>
                  <a:off x="5748357" y="712051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3813"/>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8" name="フリーフォーム: 図形 177">
                  <a:extLst>
                    <a:ext uri="{FF2B5EF4-FFF2-40B4-BE49-F238E27FC236}">
                      <a16:creationId xmlns:a16="http://schemas.microsoft.com/office/drawing/2014/main" id="{CA670BC9-2C63-4D7E-B929-F90E31AB20E1}"/>
                    </a:ext>
                  </a:extLst>
                </p:cNvPr>
                <p:cNvSpPr/>
                <p:nvPr/>
              </p:nvSpPr>
              <p:spPr>
                <a:xfrm>
                  <a:off x="5763609" y="7121788"/>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79" name="フリーフォーム: 図形 178">
                  <a:extLst>
                    <a:ext uri="{FF2B5EF4-FFF2-40B4-BE49-F238E27FC236}">
                      <a16:creationId xmlns:a16="http://schemas.microsoft.com/office/drawing/2014/main" id="{9D17EACF-3731-4C95-872D-89011232832E}"/>
                    </a:ext>
                  </a:extLst>
                </p:cNvPr>
                <p:cNvSpPr/>
                <p:nvPr/>
              </p:nvSpPr>
              <p:spPr>
                <a:xfrm>
                  <a:off x="5762339" y="712051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3813"/>
                        <a:pt x="2542" y="5084"/>
                        <a:pt x="2542" y="5084"/>
                      </a:cubicBezTo>
                      <a:cubicBezTo>
                        <a:pt x="3813" y="5084"/>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0" name="フリーフォーム: 図形 179">
                  <a:extLst>
                    <a:ext uri="{FF2B5EF4-FFF2-40B4-BE49-F238E27FC236}">
                      <a16:creationId xmlns:a16="http://schemas.microsoft.com/office/drawing/2014/main" id="{D7AB613A-D3F5-47EA-8C6F-6401DBB7B555}"/>
                    </a:ext>
                  </a:extLst>
                </p:cNvPr>
                <p:cNvSpPr/>
                <p:nvPr/>
              </p:nvSpPr>
              <p:spPr>
                <a:xfrm>
                  <a:off x="5763609" y="713195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3814"/>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1" name="フリーフォーム: 図形 180">
                  <a:extLst>
                    <a:ext uri="{FF2B5EF4-FFF2-40B4-BE49-F238E27FC236}">
                      <a16:creationId xmlns:a16="http://schemas.microsoft.com/office/drawing/2014/main" id="{D0FDE1C5-68C0-452B-8372-879024A59573}"/>
                    </a:ext>
                  </a:extLst>
                </p:cNvPr>
                <p:cNvSpPr/>
                <p:nvPr/>
              </p:nvSpPr>
              <p:spPr>
                <a:xfrm>
                  <a:off x="5763609" y="71294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1271" y="3813"/>
                        <a:pt x="1271" y="3813"/>
                        <a:pt x="2542" y="3813"/>
                      </a:cubicBezTo>
                      <a:cubicBezTo>
                        <a:pt x="1271" y="6355"/>
                        <a:pt x="2542" y="6355"/>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2" name="フリーフォーム: 図形 181">
                  <a:extLst>
                    <a:ext uri="{FF2B5EF4-FFF2-40B4-BE49-F238E27FC236}">
                      <a16:creationId xmlns:a16="http://schemas.microsoft.com/office/drawing/2014/main" id="{F53E905C-1D89-4695-A13C-C6424C1FEC99}"/>
                    </a:ext>
                  </a:extLst>
                </p:cNvPr>
                <p:cNvSpPr/>
                <p:nvPr/>
              </p:nvSpPr>
              <p:spPr>
                <a:xfrm>
                  <a:off x="5775049" y="7125601"/>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3" name="フリーフォーム: 図形 182">
                  <a:extLst>
                    <a:ext uri="{FF2B5EF4-FFF2-40B4-BE49-F238E27FC236}">
                      <a16:creationId xmlns:a16="http://schemas.microsoft.com/office/drawing/2014/main" id="{4A69754A-2DD2-4FB6-8ECB-E48D7F7F5C7D}"/>
                    </a:ext>
                  </a:extLst>
                </p:cNvPr>
                <p:cNvSpPr/>
                <p:nvPr/>
              </p:nvSpPr>
              <p:spPr>
                <a:xfrm>
                  <a:off x="5773778" y="7124330"/>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3813 h 7626"/>
                    <a:gd name="connsiteX6" fmla="*/ 2542 w 5582"/>
                    <a:gd name="connsiteY6" fmla="*/ 3813 h 7626"/>
                    <a:gd name="connsiteX7" fmla="*/ 2542 w 5582"/>
                    <a:gd name="connsiteY7" fmla="*/ 6355 h 7626"/>
                    <a:gd name="connsiteX8" fmla="*/ 2542 w 5582"/>
                    <a:gd name="connsiteY8" fmla="*/ 3813 h 7626"/>
                    <a:gd name="connsiteX9" fmla="*/ 2542 w 5582"/>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3813"/>
                      </a:moveTo>
                      <a:cubicBezTo>
                        <a:pt x="2542" y="3813"/>
                        <a:pt x="2542" y="3813"/>
                        <a:pt x="2542" y="3813"/>
                      </a:cubicBezTo>
                      <a:cubicBezTo>
                        <a:pt x="1271" y="5085"/>
                        <a:pt x="2542" y="6355"/>
                        <a:pt x="2542" y="6355"/>
                      </a:cubicBezTo>
                      <a:cubicBezTo>
                        <a:pt x="2542" y="6355"/>
                        <a:pt x="3813" y="508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4" name="フリーフォーム: 図形 183">
                  <a:extLst>
                    <a:ext uri="{FF2B5EF4-FFF2-40B4-BE49-F238E27FC236}">
                      <a16:creationId xmlns:a16="http://schemas.microsoft.com/office/drawing/2014/main" id="{9D84F2DD-B35B-4CF1-BC9C-F51CB13BE927}"/>
                    </a:ext>
                  </a:extLst>
                </p:cNvPr>
                <p:cNvSpPr/>
                <p:nvPr/>
              </p:nvSpPr>
              <p:spPr>
                <a:xfrm>
                  <a:off x="5714038" y="7138312"/>
                  <a:ext cx="40674" cy="15252"/>
                </a:xfrm>
                <a:custGeom>
                  <a:avLst/>
                  <a:gdLst>
                    <a:gd name="connsiteX0" fmla="*/ 21608 w 40674"/>
                    <a:gd name="connsiteY0" fmla="*/ 15253 h 15252"/>
                    <a:gd name="connsiteX1" fmla="*/ 19066 w 40674"/>
                    <a:gd name="connsiteY1" fmla="*/ 15253 h 15252"/>
                    <a:gd name="connsiteX2" fmla="*/ 19066 w 40674"/>
                    <a:gd name="connsiteY2" fmla="*/ 15253 h 15252"/>
                    <a:gd name="connsiteX3" fmla="*/ 1271 w 40674"/>
                    <a:gd name="connsiteY3" fmla="*/ 8898 h 15252"/>
                    <a:gd name="connsiteX4" fmla="*/ 0 w 40674"/>
                    <a:gd name="connsiteY4" fmla="*/ 7627 h 15252"/>
                    <a:gd name="connsiteX5" fmla="*/ 1271 w 40674"/>
                    <a:gd name="connsiteY5" fmla="*/ 6355 h 15252"/>
                    <a:gd name="connsiteX6" fmla="*/ 19066 w 40674"/>
                    <a:gd name="connsiteY6" fmla="*/ 0 h 15252"/>
                    <a:gd name="connsiteX7" fmla="*/ 19066 w 40674"/>
                    <a:gd name="connsiteY7" fmla="*/ 0 h 15252"/>
                    <a:gd name="connsiteX8" fmla="*/ 21608 w 40674"/>
                    <a:gd name="connsiteY8" fmla="*/ 0 h 15252"/>
                    <a:gd name="connsiteX9" fmla="*/ 21608 w 40674"/>
                    <a:gd name="connsiteY9" fmla="*/ 0 h 15252"/>
                    <a:gd name="connsiteX10" fmla="*/ 39403 w 40674"/>
                    <a:gd name="connsiteY10" fmla="*/ 6355 h 15252"/>
                    <a:gd name="connsiteX11" fmla="*/ 40674 w 40674"/>
                    <a:gd name="connsiteY11" fmla="*/ 7627 h 15252"/>
                    <a:gd name="connsiteX12" fmla="*/ 39403 w 40674"/>
                    <a:gd name="connsiteY12" fmla="*/ 8898 h 15252"/>
                    <a:gd name="connsiteX13" fmla="*/ 21608 w 40674"/>
                    <a:gd name="connsiteY13" fmla="*/ 15253 h 15252"/>
                    <a:gd name="connsiteX14" fmla="*/ 21608 w 40674"/>
                    <a:gd name="connsiteY14" fmla="*/ 15253 h 15252"/>
                    <a:gd name="connsiteX15" fmla="*/ 19066 w 40674"/>
                    <a:gd name="connsiteY15" fmla="*/ 13982 h 15252"/>
                    <a:gd name="connsiteX16" fmla="*/ 21608 w 40674"/>
                    <a:gd name="connsiteY16" fmla="*/ 13982 h 15252"/>
                    <a:gd name="connsiteX17" fmla="*/ 35590 w 40674"/>
                    <a:gd name="connsiteY17" fmla="*/ 8898 h 15252"/>
                    <a:gd name="connsiteX18" fmla="*/ 21608 w 40674"/>
                    <a:gd name="connsiteY18" fmla="*/ 3814 h 15252"/>
                    <a:gd name="connsiteX19" fmla="*/ 19066 w 40674"/>
                    <a:gd name="connsiteY19" fmla="*/ 3814 h 15252"/>
                    <a:gd name="connsiteX20" fmla="*/ 5084 w 40674"/>
                    <a:gd name="connsiteY20" fmla="*/ 8898 h 15252"/>
                    <a:gd name="connsiteX21" fmla="*/ 19066 w 40674"/>
                    <a:gd name="connsiteY21" fmla="*/ 13982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74" h="15252">
                      <a:moveTo>
                        <a:pt x="21608" y="15253"/>
                      </a:moveTo>
                      <a:lnTo>
                        <a:pt x="19066" y="15253"/>
                      </a:lnTo>
                      <a:cubicBezTo>
                        <a:pt x="19066" y="15253"/>
                        <a:pt x="19066" y="15253"/>
                        <a:pt x="19066" y="15253"/>
                      </a:cubicBezTo>
                      <a:lnTo>
                        <a:pt x="1271" y="8898"/>
                      </a:lnTo>
                      <a:cubicBezTo>
                        <a:pt x="1271" y="8898"/>
                        <a:pt x="0" y="8898"/>
                        <a:pt x="0" y="7627"/>
                      </a:cubicBezTo>
                      <a:cubicBezTo>
                        <a:pt x="0" y="6355"/>
                        <a:pt x="0" y="6355"/>
                        <a:pt x="1271" y="6355"/>
                      </a:cubicBezTo>
                      <a:lnTo>
                        <a:pt x="19066" y="0"/>
                      </a:lnTo>
                      <a:cubicBezTo>
                        <a:pt x="19066" y="0"/>
                        <a:pt x="19066" y="0"/>
                        <a:pt x="19066" y="0"/>
                      </a:cubicBezTo>
                      <a:lnTo>
                        <a:pt x="21608" y="0"/>
                      </a:lnTo>
                      <a:cubicBezTo>
                        <a:pt x="21608" y="0"/>
                        <a:pt x="21608" y="0"/>
                        <a:pt x="21608" y="0"/>
                      </a:cubicBezTo>
                      <a:lnTo>
                        <a:pt x="39403" y="6355"/>
                      </a:lnTo>
                      <a:cubicBezTo>
                        <a:pt x="39403" y="6355"/>
                        <a:pt x="40674" y="6355"/>
                        <a:pt x="40674" y="7627"/>
                      </a:cubicBezTo>
                      <a:cubicBezTo>
                        <a:pt x="40674" y="8898"/>
                        <a:pt x="40674" y="8898"/>
                        <a:pt x="39403" y="8898"/>
                      </a:cubicBezTo>
                      <a:lnTo>
                        <a:pt x="21608" y="15253"/>
                      </a:lnTo>
                      <a:cubicBezTo>
                        <a:pt x="21608" y="15253"/>
                        <a:pt x="21608" y="15253"/>
                        <a:pt x="21608" y="15253"/>
                      </a:cubicBezTo>
                      <a:close/>
                      <a:moveTo>
                        <a:pt x="19066" y="13982"/>
                      </a:moveTo>
                      <a:lnTo>
                        <a:pt x="21608" y="13982"/>
                      </a:lnTo>
                      <a:lnTo>
                        <a:pt x="35590" y="8898"/>
                      </a:lnTo>
                      <a:lnTo>
                        <a:pt x="21608" y="3814"/>
                      </a:lnTo>
                      <a:lnTo>
                        <a:pt x="19066" y="3814"/>
                      </a:lnTo>
                      <a:lnTo>
                        <a:pt x="5084" y="8898"/>
                      </a:lnTo>
                      <a:lnTo>
                        <a:pt x="19066" y="13982"/>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5" name="フリーフォーム: 図形 184">
                  <a:extLst>
                    <a:ext uri="{FF2B5EF4-FFF2-40B4-BE49-F238E27FC236}">
                      <a16:creationId xmlns:a16="http://schemas.microsoft.com/office/drawing/2014/main" id="{DF3C52EB-D7EF-4C72-A3B1-F40B19CCD190}"/>
                    </a:ext>
                  </a:extLst>
                </p:cNvPr>
                <p:cNvSpPr/>
                <p:nvPr/>
              </p:nvSpPr>
              <p:spPr>
                <a:xfrm>
                  <a:off x="5714038" y="7143396"/>
                  <a:ext cx="2542" cy="5583"/>
                </a:xfrm>
                <a:custGeom>
                  <a:avLst/>
                  <a:gdLst>
                    <a:gd name="connsiteX0" fmla="*/ 0 w 2542"/>
                    <a:gd name="connsiteY0" fmla="*/ 2542 h 5583"/>
                    <a:gd name="connsiteX1" fmla="*/ 1271 w 2542"/>
                    <a:gd name="connsiteY1" fmla="*/ 0 h 5583"/>
                    <a:gd name="connsiteX2" fmla="*/ 2542 w 2542"/>
                    <a:gd name="connsiteY2" fmla="*/ 2542 h 5583"/>
                    <a:gd name="connsiteX3" fmla="*/ 1271 w 2542"/>
                    <a:gd name="connsiteY3" fmla="*/ 5085 h 5583"/>
                    <a:gd name="connsiteX4" fmla="*/ 0 w 2542"/>
                    <a:gd name="connsiteY4" fmla="*/ 2542 h 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583">
                      <a:moveTo>
                        <a:pt x="0" y="2542"/>
                      </a:moveTo>
                      <a:cubicBezTo>
                        <a:pt x="0" y="1271"/>
                        <a:pt x="1271" y="0"/>
                        <a:pt x="1271" y="0"/>
                      </a:cubicBezTo>
                      <a:cubicBezTo>
                        <a:pt x="2542" y="0"/>
                        <a:pt x="2542" y="1271"/>
                        <a:pt x="2542" y="2542"/>
                      </a:cubicBezTo>
                      <a:cubicBezTo>
                        <a:pt x="2542" y="3813"/>
                        <a:pt x="1271" y="5085"/>
                        <a:pt x="1271" y="5085"/>
                      </a:cubicBezTo>
                      <a:cubicBezTo>
                        <a:pt x="1271" y="635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6" name="フリーフォーム: 図形 185">
                  <a:extLst>
                    <a:ext uri="{FF2B5EF4-FFF2-40B4-BE49-F238E27FC236}">
                      <a16:creationId xmlns:a16="http://schemas.microsoft.com/office/drawing/2014/main" id="{0F301956-5B71-4E88-8E78-32848ACD817A}"/>
                    </a:ext>
                  </a:extLst>
                </p:cNvPr>
                <p:cNvSpPr/>
                <p:nvPr/>
              </p:nvSpPr>
              <p:spPr>
                <a:xfrm>
                  <a:off x="5712767" y="7143396"/>
                  <a:ext cx="5583" cy="7626"/>
                </a:xfrm>
                <a:custGeom>
                  <a:avLst/>
                  <a:gdLst>
                    <a:gd name="connsiteX0" fmla="*/ 2542 w 5583"/>
                    <a:gd name="connsiteY0" fmla="*/ 7626 h 7626"/>
                    <a:gd name="connsiteX1" fmla="*/ 0 w 5583"/>
                    <a:gd name="connsiteY1" fmla="*/ 3813 h 7626"/>
                    <a:gd name="connsiteX2" fmla="*/ 2542 w 5583"/>
                    <a:gd name="connsiteY2" fmla="*/ 0 h 7626"/>
                    <a:gd name="connsiteX3" fmla="*/ 5085 w 5583"/>
                    <a:gd name="connsiteY3" fmla="*/ 3813 h 7626"/>
                    <a:gd name="connsiteX4" fmla="*/ 2542 w 5583"/>
                    <a:gd name="connsiteY4" fmla="*/ 7626 h 7626"/>
                    <a:gd name="connsiteX5" fmla="*/ 2542 w 5583"/>
                    <a:gd name="connsiteY5" fmla="*/ 1271 h 7626"/>
                    <a:gd name="connsiteX6" fmla="*/ 1271 w 5583"/>
                    <a:gd name="connsiteY6" fmla="*/ 2542 h 7626"/>
                    <a:gd name="connsiteX7" fmla="*/ 2542 w 5583"/>
                    <a:gd name="connsiteY7" fmla="*/ 3813 h 7626"/>
                    <a:gd name="connsiteX8" fmla="*/ 3813 w 5583"/>
                    <a:gd name="connsiteY8" fmla="*/ 2542 h 7626"/>
                    <a:gd name="connsiteX9" fmla="*/ 2542 w 5583"/>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3" h="7626">
                      <a:moveTo>
                        <a:pt x="2542" y="7626"/>
                      </a:moveTo>
                      <a:cubicBezTo>
                        <a:pt x="1271" y="7626"/>
                        <a:pt x="0" y="6355"/>
                        <a:pt x="0" y="3813"/>
                      </a:cubicBezTo>
                      <a:cubicBezTo>
                        <a:pt x="0" y="1271"/>
                        <a:pt x="1271" y="0"/>
                        <a:pt x="2542" y="0"/>
                      </a:cubicBezTo>
                      <a:cubicBezTo>
                        <a:pt x="3813" y="0"/>
                        <a:pt x="5085" y="1271"/>
                        <a:pt x="5085" y="3813"/>
                      </a:cubicBezTo>
                      <a:cubicBezTo>
                        <a:pt x="6355" y="5085"/>
                        <a:pt x="5085"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3813" y="2542"/>
                        <a:pt x="3813"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7" name="フリーフォーム: 図形 186">
                  <a:extLst>
                    <a:ext uri="{FF2B5EF4-FFF2-40B4-BE49-F238E27FC236}">
                      <a16:creationId xmlns:a16="http://schemas.microsoft.com/office/drawing/2014/main" id="{7B90AC05-C7AA-43B8-8549-868435C48494}"/>
                    </a:ext>
                  </a:extLst>
                </p:cNvPr>
                <p:cNvSpPr/>
                <p:nvPr/>
              </p:nvSpPr>
              <p:spPr>
                <a:xfrm>
                  <a:off x="5724207" y="7149752"/>
                  <a:ext cx="5084" cy="5583"/>
                </a:xfrm>
                <a:custGeom>
                  <a:avLst/>
                  <a:gdLst>
                    <a:gd name="connsiteX0" fmla="*/ 0 w 5084"/>
                    <a:gd name="connsiteY0" fmla="*/ 2542 h 5583"/>
                    <a:gd name="connsiteX1" fmla="*/ 2542 w 5084"/>
                    <a:gd name="connsiteY1" fmla="*/ 0 h 5583"/>
                    <a:gd name="connsiteX2" fmla="*/ 5084 w 5084"/>
                    <a:gd name="connsiteY2" fmla="*/ 2542 h 5583"/>
                    <a:gd name="connsiteX3" fmla="*/ 2542 w 5084"/>
                    <a:gd name="connsiteY3" fmla="*/ 5085 h 5583"/>
                    <a:gd name="connsiteX4" fmla="*/ 0 w 5084"/>
                    <a:gd name="connsiteY4" fmla="*/ 2542 h 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583">
                      <a:moveTo>
                        <a:pt x="0" y="2542"/>
                      </a:moveTo>
                      <a:cubicBezTo>
                        <a:pt x="0" y="1271"/>
                        <a:pt x="1271" y="0"/>
                        <a:pt x="2542" y="0"/>
                      </a:cubicBezTo>
                      <a:cubicBezTo>
                        <a:pt x="3813" y="0"/>
                        <a:pt x="5084" y="1271"/>
                        <a:pt x="5084" y="2542"/>
                      </a:cubicBezTo>
                      <a:cubicBezTo>
                        <a:pt x="5084" y="3813"/>
                        <a:pt x="3813" y="5085"/>
                        <a:pt x="2542" y="5085"/>
                      </a:cubicBezTo>
                      <a:cubicBezTo>
                        <a:pt x="1271" y="635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8" name="フリーフォーム: 図形 187">
                  <a:extLst>
                    <a:ext uri="{FF2B5EF4-FFF2-40B4-BE49-F238E27FC236}">
                      <a16:creationId xmlns:a16="http://schemas.microsoft.com/office/drawing/2014/main" id="{9A1A76EF-1401-4C42-90FF-923CD637C659}"/>
                    </a:ext>
                  </a:extLst>
                </p:cNvPr>
                <p:cNvSpPr/>
                <p:nvPr/>
              </p:nvSpPr>
              <p:spPr>
                <a:xfrm>
                  <a:off x="5724207" y="714975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1271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1271"/>
                      </a:moveTo>
                      <a:cubicBezTo>
                        <a:pt x="2542" y="1271"/>
                        <a:pt x="1271" y="2542"/>
                        <a:pt x="1271" y="2542"/>
                      </a:cubicBezTo>
                      <a:cubicBezTo>
                        <a:pt x="1271" y="3813"/>
                        <a:pt x="1271" y="3813"/>
                        <a:pt x="2542" y="3813"/>
                      </a:cubicBezTo>
                      <a:cubicBezTo>
                        <a:pt x="2542" y="3813"/>
                        <a:pt x="3813" y="3813"/>
                        <a:pt x="3813" y="2542"/>
                      </a:cubicBezTo>
                      <a:cubicBezTo>
                        <a:pt x="3813" y="1271"/>
                        <a:pt x="2542"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89" name="フリーフォーム: 図形 188">
                  <a:extLst>
                    <a:ext uri="{FF2B5EF4-FFF2-40B4-BE49-F238E27FC236}">
                      <a16:creationId xmlns:a16="http://schemas.microsoft.com/office/drawing/2014/main" id="{2E2AE84A-2D60-4999-A9F2-5D5E42362DDB}"/>
                    </a:ext>
                  </a:extLst>
                </p:cNvPr>
                <p:cNvSpPr/>
                <p:nvPr/>
              </p:nvSpPr>
              <p:spPr>
                <a:xfrm>
                  <a:off x="5724207" y="713831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0" name="フリーフォーム: 図形 189">
                  <a:extLst>
                    <a:ext uri="{FF2B5EF4-FFF2-40B4-BE49-F238E27FC236}">
                      <a16:creationId xmlns:a16="http://schemas.microsoft.com/office/drawing/2014/main" id="{DBD0E260-913A-42B9-AC8D-785010E1C049}"/>
                    </a:ext>
                  </a:extLst>
                </p:cNvPr>
                <p:cNvSpPr/>
                <p:nvPr/>
              </p:nvSpPr>
              <p:spPr>
                <a:xfrm>
                  <a:off x="5722935"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1271 w 5084"/>
                    <a:gd name="connsiteY6" fmla="*/ 3813 h 7626"/>
                    <a:gd name="connsiteX7" fmla="*/ 2542 w 5084"/>
                    <a:gd name="connsiteY7" fmla="*/ 5085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1271" y="2542"/>
                        <a:pt x="1271" y="3813"/>
                      </a:cubicBezTo>
                      <a:cubicBezTo>
                        <a:pt x="1271" y="5085"/>
                        <a:pt x="1271" y="5085"/>
                        <a:pt x="2542" y="5085"/>
                      </a:cubicBezTo>
                      <a:cubicBezTo>
                        <a:pt x="2542" y="5085"/>
                        <a:pt x="3813" y="5085"/>
                        <a:pt x="3813" y="3813"/>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1" name="フリーフォーム: 図形 190">
                  <a:extLst>
                    <a:ext uri="{FF2B5EF4-FFF2-40B4-BE49-F238E27FC236}">
                      <a16:creationId xmlns:a16="http://schemas.microsoft.com/office/drawing/2014/main" id="{528A3B69-CA61-43BC-A92D-C772A51636C2}"/>
                    </a:ext>
                  </a:extLst>
                </p:cNvPr>
                <p:cNvSpPr/>
                <p:nvPr/>
              </p:nvSpPr>
              <p:spPr>
                <a:xfrm>
                  <a:off x="5738188" y="7138312"/>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2" name="フリーフォーム: 図形 191">
                  <a:extLst>
                    <a:ext uri="{FF2B5EF4-FFF2-40B4-BE49-F238E27FC236}">
                      <a16:creationId xmlns:a16="http://schemas.microsoft.com/office/drawing/2014/main" id="{6DE461A2-D349-421F-8AC7-B891536D6323}"/>
                    </a:ext>
                  </a:extLst>
                </p:cNvPr>
                <p:cNvSpPr/>
                <p:nvPr/>
              </p:nvSpPr>
              <p:spPr>
                <a:xfrm>
                  <a:off x="5738188"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1271 w 5084"/>
                    <a:gd name="connsiteY6" fmla="*/ 3813 h 7626"/>
                    <a:gd name="connsiteX7" fmla="*/ 2542 w 5084"/>
                    <a:gd name="connsiteY7" fmla="*/ 5085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2542"/>
                        <a:pt x="1271" y="3813"/>
                      </a:cubicBezTo>
                      <a:cubicBezTo>
                        <a:pt x="1271" y="5085"/>
                        <a:pt x="1271" y="5085"/>
                        <a:pt x="2542" y="5085"/>
                      </a:cubicBezTo>
                      <a:cubicBezTo>
                        <a:pt x="2542" y="5085"/>
                        <a:pt x="3813" y="3813"/>
                        <a:pt x="3813" y="3813"/>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3" name="フリーフォーム: 図形 192">
                  <a:extLst>
                    <a:ext uri="{FF2B5EF4-FFF2-40B4-BE49-F238E27FC236}">
                      <a16:creationId xmlns:a16="http://schemas.microsoft.com/office/drawing/2014/main" id="{E7C6CAF1-FC2E-47A1-A7D4-580E7F0B58E5}"/>
                    </a:ext>
                  </a:extLst>
                </p:cNvPr>
                <p:cNvSpPr/>
                <p:nvPr/>
              </p:nvSpPr>
              <p:spPr>
                <a:xfrm>
                  <a:off x="5738188" y="7149752"/>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4" name="フリーフォーム: 図形 193">
                  <a:extLst>
                    <a:ext uri="{FF2B5EF4-FFF2-40B4-BE49-F238E27FC236}">
                      <a16:creationId xmlns:a16="http://schemas.microsoft.com/office/drawing/2014/main" id="{7BD38E7E-008A-4B93-8C4D-BD7552DD6DE4}"/>
                    </a:ext>
                  </a:extLst>
                </p:cNvPr>
                <p:cNvSpPr/>
                <p:nvPr/>
              </p:nvSpPr>
              <p:spPr>
                <a:xfrm>
                  <a:off x="5738188" y="714975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1271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2542" y="2542"/>
                        <a:pt x="2542"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5" name="フリーフォーム: 図形 194">
                  <a:extLst>
                    <a:ext uri="{FF2B5EF4-FFF2-40B4-BE49-F238E27FC236}">
                      <a16:creationId xmlns:a16="http://schemas.microsoft.com/office/drawing/2014/main" id="{1190BFE5-D278-4C3D-8D1C-298F93035F69}"/>
                    </a:ext>
                  </a:extLst>
                </p:cNvPr>
                <p:cNvSpPr/>
                <p:nvPr/>
              </p:nvSpPr>
              <p:spPr>
                <a:xfrm>
                  <a:off x="5749628" y="714339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6" name="フリーフォーム: 図形 195">
                  <a:extLst>
                    <a:ext uri="{FF2B5EF4-FFF2-40B4-BE49-F238E27FC236}">
                      <a16:creationId xmlns:a16="http://schemas.microsoft.com/office/drawing/2014/main" id="{B1933873-B5D1-425A-9719-391B6EF30699}"/>
                    </a:ext>
                  </a:extLst>
                </p:cNvPr>
                <p:cNvSpPr/>
                <p:nvPr/>
              </p:nvSpPr>
              <p:spPr>
                <a:xfrm>
                  <a:off x="5749628" y="714339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1271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5085"/>
                        <a:pt x="3813"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2542" y="2542"/>
                        <a:pt x="2542"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7" name="フリーフォーム: 図形 196">
                  <a:extLst>
                    <a:ext uri="{FF2B5EF4-FFF2-40B4-BE49-F238E27FC236}">
                      <a16:creationId xmlns:a16="http://schemas.microsoft.com/office/drawing/2014/main" id="{9B18B16A-98FC-4FAF-A6B0-87A5C46C7395}"/>
                    </a:ext>
                  </a:extLst>
                </p:cNvPr>
                <p:cNvSpPr/>
                <p:nvPr/>
              </p:nvSpPr>
              <p:spPr>
                <a:xfrm>
                  <a:off x="5739459" y="7134499"/>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8" name="フリーフォーム: 図形 197">
                  <a:extLst>
                    <a:ext uri="{FF2B5EF4-FFF2-40B4-BE49-F238E27FC236}">
                      <a16:creationId xmlns:a16="http://schemas.microsoft.com/office/drawing/2014/main" id="{9B4B2FC3-BAF3-4216-A9FD-2E83EEACF55C}"/>
                    </a:ext>
                  </a:extLst>
                </p:cNvPr>
                <p:cNvSpPr/>
                <p:nvPr/>
              </p:nvSpPr>
              <p:spPr>
                <a:xfrm>
                  <a:off x="5739459" y="713831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99" name="フリーフォーム: 図形 198">
                  <a:extLst>
                    <a:ext uri="{FF2B5EF4-FFF2-40B4-BE49-F238E27FC236}">
                      <a16:creationId xmlns:a16="http://schemas.microsoft.com/office/drawing/2014/main" id="{06072C1C-084D-494D-B31B-BA0B96A39DB1}"/>
                    </a:ext>
                  </a:extLst>
                </p:cNvPr>
                <p:cNvSpPr/>
                <p:nvPr/>
              </p:nvSpPr>
              <p:spPr>
                <a:xfrm>
                  <a:off x="5738188"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2542"/>
                        <a:pt x="2542" y="2542"/>
                      </a:cubicBezTo>
                      <a:cubicBezTo>
                        <a:pt x="1271" y="5085"/>
                        <a:pt x="2542" y="5085"/>
                        <a:pt x="2542" y="5085"/>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0" name="フリーフォーム: 図形 199">
                  <a:extLst>
                    <a:ext uri="{FF2B5EF4-FFF2-40B4-BE49-F238E27FC236}">
                      <a16:creationId xmlns:a16="http://schemas.microsoft.com/office/drawing/2014/main" id="{D7568AA6-A40F-46C9-8705-7E943FA6354B}"/>
                    </a:ext>
                  </a:extLst>
                </p:cNvPr>
                <p:cNvSpPr/>
                <p:nvPr/>
              </p:nvSpPr>
              <p:spPr>
                <a:xfrm>
                  <a:off x="5749628" y="714339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1" name="フリーフォーム: 図形 200">
                  <a:extLst>
                    <a:ext uri="{FF2B5EF4-FFF2-40B4-BE49-F238E27FC236}">
                      <a16:creationId xmlns:a16="http://schemas.microsoft.com/office/drawing/2014/main" id="{DE53DC31-6715-4151-99BD-A04F10D1DBF1}"/>
                    </a:ext>
                  </a:extLst>
                </p:cNvPr>
                <p:cNvSpPr/>
                <p:nvPr/>
              </p:nvSpPr>
              <p:spPr>
                <a:xfrm>
                  <a:off x="5748357" y="71421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2" name="フリーフォーム: 図形 201">
                  <a:extLst>
                    <a:ext uri="{FF2B5EF4-FFF2-40B4-BE49-F238E27FC236}">
                      <a16:creationId xmlns:a16="http://schemas.microsoft.com/office/drawing/2014/main" id="{AC0AF323-43FE-4216-BCE1-A10170F61F51}"/>
                    </a:ext>
                  </a:extLst>
                </p:cNvPr>
                <p:cNvSpPr/>
                <p:nvPr/>
              </p:nvSpPr>
              <p:spPr>
                <a:xfrm>
                  <a:off x="5749628" y="7133228"/>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3" name="フリーフォーム: 図形 202">
                  <a:extLst>
                    <a:ext uri="{FF2B5EF4-FFF2-40B4-BE49-F238E27FC236}">
                      <a16:creationId xmlns:a16="http://schemas.microsoft.com/office/drawing/2014/main" id="{A200313D-59DE-4ADF-9162-E7A654A90F38}"/>
                    </a:ext>
                  </a:extLst>
                </p:cNvPr>
                <p:cNvSpPr/>
                <p:nvPr/>
              </p:nvSpPr>
              <p:spPr>
                <a:xfrm>
                  <a:off x="5748357"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3814"/>
                      </a:moveTo>
                      <a:cubicBezTo>
                        <a:pt x="2542" y="3814"/>
                        <a:pt x="2542" y="3814"/>
                        <a:pt x="2542" y="3814"/>
                      </a:cubicBezTo>
                      <a:cubicBezTo>
                        <a:pt x="2542" y="6355"/>
                        <a:pt x="3813" y="6355"/>
                        <a:pt x="2542" y="3814"/>
                      </a:cubicBezTo>
                      <a:cubicBezTo>
                        <a:pt x="3813" y="3814"/>
                        <a:pt x="2542" y="3814"/>
                        <a:pt x="2542" y="3814"/>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4" name="フリーフォーム: 図形 203">
                  <a:extLst>
                    <a:ext uri="{FF2B5EF4-FFF2-40B4-BE49-F238E27FC236}">
                      <a16:creationId xmlns:a16="http://schemas.microsoft.com/office/drawing/2014/main" id="{6217C9EF-EAB4-474B-BF17-506817C5E9AA}"/>
                    </a:ext>
                  </a:extLst>
                </p:cNvPr>
                <p:cNvSpPr/>
                <p:nvPr/>
              </p:nvSpPr>
              <p:spPr>
                <a:xfrm>
                  <a:off x="5763609" y="713322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5" name="フリーフォーム: 図形 204">
                  <a:extLst>
                    <a:ext uri="{FF2B5EF4-FFF2-40B4-BE49-F238E27FC236}">
                      <a16:creationId xmlns:a16="http://schemas.microsoft.com/office/drawing/2014/main" id="{91162AF5-68A6-4A52-B6D6-13316468A32C}"/>
                    </a:ext>
                  </a:extLst>
                </p:cNvPr>
                <p:cNvSpPr/>
                <p:nvPr/>
              </p:nvSpPr>
              <p:spPr>
                <a:xfrm>
                  <a:off x="5762339"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3814"/>
                      </a:moveTo>
                      <a:cubicBezTo>
                        <a:pt x="2542" y="3814"/>
                        <a:pt x="2542" y="3814"/>
                        <a:pt x="2542" y="3814"/>
                      </a:cubicBezTo>
                      <a:cubicBezTo>
                        <a:pt x="2542" y="6355"/>
                        <a:pt x="3813" y="6355"/>
                        <a:pt x="2542" y="3814"/>
                      </a:cubicBezTo>
                      <a:cubicBezTo>
                        <a:pt x="3813" y="3814"/>
                        <a:pt x="3813" y="3814"/>
                        <a:pt x="2542" y="3814"/>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6" name="フリーフォーム: 図形 205">
                  <a:extLst>
                    <a:ext uri="{FF2B5EF4-FFF2-40B4-BE49-F238E27FC236}">
                      <a16:creationId xmlns:a16="http://schemas.microsoft.com/office/drawing/2014/main" id="{5FCDF970-DD4C-4DAD-9C41-320172292BB6}"/>
                    </a:ext>
                  </a:extLst>
                </p:cNvPr>
                <p:cNvSpPr/>
                <p:nvPr/>
              </p:nvSpPr>
              <p:spPr>
                <a:xfrm>
                  <a:off x="5763609" y="714339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7" name="フリーフォーム: 図形 206">
                  <a:extLst>
                    <a:ext uri="{FF2B5EF4-FFF2-40B4-BE49-F238E27FC236}">
                      <a16:creationId xmlns:a16="http://schemas.microsoft.com/office/drawing/2014/main" id="{BD826A08-C8E5-4DCB-BB15-A0FD386A4BDB}"/>
                    </a:ext>
                  </a:extLst>
                </p:cNvPr>
                <p:cNvSpPr/>
                <p:nvPr/>
              </p:nvSpPr>
              <p:spPr>
                <a:xfrm>
                  <a:off x="5763609" y="71421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1271" y="2542"/>
                        <a:pt x="1271" y="3813"/>
                        <a:pt x="2542" y="2542"/>
                      </a:cubicBezTo>
                      <a:cubicBezTo>
                        <a:pt x="1271"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8" name="フリーフォーム: 図形 207">
                  <a:extLst>
                    <a:ext uri="{FF2B5EF4-FFF2-40B4-BE49-F238E27FC236}">
                      <a16:creationId xmlns:a16="http://schemas.microsoft.com/office/drawing/2014/main" id="{40835FEE-5968-4BE0-AE48-CA402768A6F7}"/>
                    </a:ext>
                  </a:extLst>
                </p:cNvPr>
                <p:cNvSpPr/>
                <p:nvPr/>
              </p:nvSpPr>
              <p:spPr>
                <a:xfrm>
                  <a:off x="5775049" y="713831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09" name="フリーフォーム: 図形 208">
                  <a:extLst>
                    <a:ext uri="{FF2B5EF4-FFF2-40B4-BE49-F238E27FC236}">
                      <a16:creationId xmlns:a16="http://schemas.microsoft.com/office/drawing/2014/main" id="{64829E01-31B0-443B-A1DE-75E421814EBF}"/>
                    </a:ext>
                  </a:extLst>
                </p:cNvPr>
                <p:cNvSpPr/>
                <p:nvPr/>
              </p:nvSpPr>
              <p:spPr>
                <a:xfrm>
                  <a:off x="5773778"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5"/>
                        <a:pt x="2542" y="5085"/>
                        <a:pt x="2542" y="5085"/>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0" name="フリーフォーム: 図形 209">
                  <a:extLst>
                    <a:ext uri="{FF2B5EF4-FFF2-40B4-BE49-F238E27FC236}">
                      <a16:creationId xmlns:a16="http://schemas.microsoft.com/office/drawing/2014/main" id="{93D1303F-40C3-4EAA-B582-CC887B6444EB}"/>
                    </a:ext>
                  </a:extLst>
                </p:cNvPr>
                <p:cNvSpPr/>
                <p:nvPr/>
              </p:nvSpPr>
              <p:spPr>
                <a:xfrm>
                  <a:off x="5763609" y="7129415"/>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5253 w 39403"/>
                    <a:gd name="connsiteY15" fmla="*/ 10168 h 12710"/>
                    <a:gd name="connsiteX16" fmla="*/ 24151 w 39403"/>
                    <a:gd name="connsiteY16" fmla="*/ 10168 h 12710"/>
                    <a:gd name="connsiteX17" fmla="*/ 34319 w 39403"/>
                    <a:gd name="connsiteY17" fmla="*/ 6355 h 12710"/>
                    <a:gd name="connsiteX18" fmla="*/ 24151 w 39403"/>
                    <a:gd name="connsiteY18" fmla="*/ 2542 h 12710"/>
                    <a:gd name="connsiteX19" fmla="*/ 15253 w 39403"/>
                    <a:gd name="connsiteY19" fmla="*/ 2542 h 12710"/>
                    <a:gd name="connsiteX20" fmla="*/ 5085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4151" y="12711"/>
                        <a:pt x="24151" y="12711"/>
                        <a:pt x="24151" y="12711"/>
                      </a:cubicBezTo>
                      <a:close/>
                      <a:moveTo>
                        <a:pt x="15253" y="10168"/>
                      </a:moveTo>
                      <a:lnTo>
                        <a:pt x="24151" y="10168"/>
                      </a:lnTo>
                      <a:lnTo>
                        <a:pt x="34319" y="6355"/>
                      </a:lnTo>
                      <a:lnTo>
                        <a:pt x="24151" y="2542"/>
                      </a:lnTo>
                      <a:lnTo>
                        <a:pt x="15253" y="2542"/>
                      </a:lnTo>
                      <a:lnTo>
                        <a:pt x="5085"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1" name="フリーフォーム: 図形 210">
                  <a:extLst>
                    <a:ext uri="{FF2B5EF4-FFF2-40B4-BE49-F238E27FC236}">
                      <a16:creationId xmlns:a16="http://schemas.microsoft.com/office/drawing/2014/main" id="{4728F56F-D16F-4EB1-9CB1-6AA21E3B31D9}"/>
                    </a:ext>
                  </a:extLst>
                </p:cNvPr>
                <p:cNvSpPr/>
                <p:nvPr/>
              </p:nvSpPr>
              <p:spPr>
                <a:xfrm>
                  <a:off x="5763609" y="713322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2" name="フリーフォーム: 図形 211">
                  <a:extLst>
                    <a:ext uri="{FF2B5EF4-FFF2-40B4-BE49-F238E27FC236}">
                      <a16:creationId xmlns:a16="http://schemas.microsoft.com/office/drawing/2014/main" id="{0040409F-0FD2-4D2A-BDEB-A2935FD44AAC}"/>
                    </a:ext>
                  </a:extLst>
                </p:cNvPr>
                <p:cNvSpPr/>
                <p:nvPr/>
              </p:nvSpPr>
              <p:spPr>
                <a:xfrm>
                  <a:off x="5762339"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2542" y="2542"/>
                        <a:pt x="2542" y="2542"/>
                      </a:cubicBezTo>
                      <a:cubicBezTo>
                        <a:pt x="1271"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3" name="フリーフォーム: 図形 212">
                  <a:extLst>
                    <a:ext uri="{FF2B5EF4-FFF2-40B4-BE49-F238E27FC236}">
                      <a16:creationId xmlns:a16="http://schemas.microsoft.com/office/drawing/2014/main" id="{B9CA2CBA-4E2A-41D6-9E7C-207F2168DC31}"/>
                    </a:ext>
                  </a:extLst>
                </p:cNvPr>
                <p:cNvSpPr/>
                <p:nvPr/>
              </p:nvSpPr>
              <p:spPr>
                <a:xfrm>
                  <a:off x="5773778" y="713831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4" name="フリーフォーム: 図形 213">
                  <a:extLst>
                    <a:ext uri="{FF2B5EF4-FFF2-40B4-BE49-F238E27FC236}">
                      <a16:creationId xmlns:a16="http://schemas.microsoft.com/office/drawing/2014/main" id="{DF41905E-6469-4214-8F2A-A6866F2ACAD8}"/>
                    </a:ext>
                  </a:extLst>
                </p:cNvPr>
                <p:cNvSpPr/>
                <p:nvPr/>
              </p:nvSpPr>
              <p:spPr>
                <a:xfrm>
                  <a:off x="5772507"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5"/>
                        <a:pt x="2542" y="5085"/>
                        <a:pt x="2542" y="5085"/>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5" name="フリーフォーム: 図形 214">
                  <a:extLst>
                    <a:ext uri="{FF2B5EF4-FFF2-40B4-BE49-F238E27FC236}">
                      <a16:creationId xmlns:a16="http://schemas.microsoft.com/office/drawing/2014/main" id="{E15F4485-A908-43F5-8A16-08C581FE40C1}"/>
                    </a:ext>
                  </a:extLst>
                </p:cNvPr>
                <p:cNvSpPr/>
                <p:nvPr/>
              </p:nvSpPr>
              <p:spPr>
                <a:xfrm>
                  <a:off x="5773778" y="712814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6" name="フリーフォーム: 図形 215">
                  <a:extLst>
                    <a:ext uri="{FF2B5EF4-FFF2-40B4-BE49-F238E27FC236}">
                      <a16:creationId xmlns:a16="http://schemas.microsoft.com/office/drawing/2014/main" id="{0FBDA2B2-577D-4291-9858-8AB638BA888E}"/>
                    </a:ext>
                  </a:extLst>
                </p:cNvPr>
                <p:cNvSpPr/>
                <p:nvPr/>
              </p:nvSpPr>
              <p:spPr>
                <a:xfrm>
                  <a:off x="5772507" y="712687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3813"/>
                        <a:pt x="2542" y="2542"/>
                      </a:cubicBezTo>
                      <a:cubicBezTo>
                        <a:pt x="2542" y="6355"/>
                        <a:pt x="3813" y="635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7" name="フリーフォーム: 図形 216">
                  <a:extLst>
                    <a:ext uri="{FF2B5EF4-FFF2-40B4-BE49-F238E27FC236}">
                      <a16:creationId xmlns:a16="http://schemas.microsoft.com/office/drawing/2014/main" id="{0D0A1972-DEA4-46BF-9A40-3D3404578AFA}"/>
                    </a:ext>
                  </a:extLst>
                </p:cNvPr>
                <p:cNvSpPr/>
                <p:nvPr/>
              </p:nvSpPr>
              <p:spPr>
                <a:xfrm>
                  <a:off x="5787760" y="712814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8" name="フリーフォーム: 図形 217">
                  <a:extLst>
                    <a:ext uri="{FF2B5EF4-FFF2-40B4-BE49-F238E27FC236}">
                      <a16:creationId xmlns:a16="http://schemas.microsoft.com/office/drawing/2014/main" id="{FC94D0DE-341F-420D-8584-D2C252AF9F2A}"/>
                    </a:ext>
                  </a:extLst>
                </p:cNvPr>
                <p:cNvSpPr/>
                <p:nvPr/>
              </p:nvSpPr>
              <p:spPr>
                <a:xfrm>
                  <a:off x="5786489" y="712687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6355"/>
                        <a:pt x="3813" y="635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19" name="フリーフォーム: 図形 218">
                  <a:extLst>
                    <a:ext uri="{FF2B5EF4-FFF2-40B4-BE49-F238E27FC236}">
                      <a16:creationId xmlns:a16="http://schemas.microsoft.com/office/drawing/2014/main" id="{76BFA8CA-A1B5-4055-ABE3-A5F879D74416}"/>
                    </a:ext>
                  </a:extLst>
                </p:cNvPr>
                <p:cNvSpPr/>
                <p:nvPr/>
              </p:nvSpPr>
              <p:spPr>
                <a:xfrm>
                  <a:off x="5787760" y="713831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0" name="フリーフォーム: 図形 219">
                  <a:extLst>
                    <a:ext uri="{FF2B5EF4-FFF2-40B4-BE49-F238E27FC236}">
                      <a16:creationId xmlns:a16="http://schemas.microsoft.com/office/drawing/2014/main" id="{19DE4B84-B28D-4834-98B1-85BE9F06EB4E}"/>
                    </a:ext>
                  </a:extLst>
                </p:cNvPr>
                <p:cNvSpPr/>
                <p:nvPr/>
              </p:nvSpPr>
              <p:spPr>
                <a:xfrm>
                  <a:off x="5787760" y="7137041"/>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1" name="フリーフォーム: 図形 220">
                  <a:extLst>
                    <a:ext uri="{FF2B5EF4-FFF2-40B4-BE49-F238E27FC236}">
                      <a16:creationId xmlns:a16="http://schemas.microsoft.com/office/drawing/2014/main" id="{97900198-0EEC-4AB1-83FB-C4690080E7BC}"/>
                    </a:ext>
                  </a:extLst>
                </p:cNvPr>
                <p:cNvSpPr/>
                <p:nvPr/>
              </p:nvSpPr>
              <p:spPr>
                <a:xfrm>
                  <a:off x="5799199" y="7133228"/>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2" name="フリーフォーム: 図形 221">
                  <a:extLst>
                    <a:ext uri="{FF2B5EF4-FFF2-40B4-BE49-F238E27FC236}">
                      <a16:creationId xmlns:a16="http://schemas.microsoft.com/office/drawing/2014/main" id="{4C2ACA96-68B1-47CB-BD76-17B9A2B3607E}"/>
                    </a:ext>
                  </a:extLst>
                </p:cNvPr>
                <p:cNvSpPr/>
                <p:nvPr/>
              </p:nvSpPr>
              <p:spPr>
                <a:xfrm>
                  <a:off x="5797928" y="7131956"/>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2542"/>
                      </a:moveTo>
                      <a:cubicBezTo>
                        <a:pt x="2542" y="2542"/>
                        <a:pt x="2542" y="2542"/>
                        <a:pt x="2542" y="2542"/>
                      </a:cubicBezTo>
                      <a:cubicBezTo>
                        <a:pt x="1271" y="5085"/>
                        <a:pt x="2542" y="5085"/>
                        <a:pt x="2542" y="5085"/>
                      </a:cubicBezTo>
                      <a:cubicBezTo>
                        <a:pt x="3813"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3" name="フリーフォーム: 図形 222">
                  <a:extLst>
                    <a:ext uri="{FF2B5EF4-FFF2-40B4-BE49-F238E27FC236}">
                      <a16:creationId xmlns:a16="http://schemas.microsoft.com/office/drawing/2014/main" id="{830E27BD-66BC-490F-989C-2B0F3E1573FB}"/>
                    </a:ext>
                  </a:extLst>
                </p:cNvPr>
                <p:cNvSpPr/>
                <p:nvPr/>
              </p:nvSpPr>
              <p:spPr>
                <a:xfrm>
                  <a:off x="5763609" y="7142126"/>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5253 w 39403"/>
                    <a:gd name="connsiteY15" fmla="*/ 10168 h 12710"/>
                    <a:gd name="connsiteX16" fmla="*/ 24151 w 39403"/>
                    <a:gd name="connsiteY16" fmla="*/ 10168 h 12710"/>
                    <a:gd name="connsiteX17" fmla="*/ 35590 w 39403"/>
                    <a:gd name="connsiteY17" fmla="*/ 6355 h 12710"/>
                    <a:gd name="connsiteX18" fmla="*/ 24151 w 39403"/>
                    <a:gd name="connsiteY18" fmla="*/ 2542 h 12710"/>
                    <a:gd name="connsiteX19" fmla="*/ 15253 w 39403"/>
                    <a:gd name="connsiteY19" fmla="*/ 2542 h 12710"/>
                    <a:gd name="connsiteX20" fmla="*/ 3813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4151" y="12711"/>
                        <a:pt x="24151" y="12711"/>
                        <a:pt x="24151" y="12711"/>
                      </a:cubicBezTo>
                      <a:close/>
                      <a:moveTo>
                        <a:pt x="15253" y="10168"/>
                      </a:moveTo>
                      <a:lnTo>
                        <a:pt x="24151" y="10168"/>
                      </a:lnTo>
                      <a:lnTo>
                        <a:pt x="35590" y="6355"/>
                      </a:lnTo>
                      <a:lnTo>
                        <a:pt x="24151" y="2542"/>
                      </a:lnTo>
                      <a:lnTo>
                        <a:pt x="15253" y="2542"/>
                      </a:lnTo>
                      <a:lnTo>
                        <a:pt x="3813"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4" name="フリーフォーム: 図形 223">
                  <a:extLst>
                    <a:ext uri="{FF2B5EF4-FFF2-40B4-BE49-F238E27FC236}">
                      <a16:creationId xmlns:a16="http://schemas.microsoft.com/office/drawing/2014/main" id="{37BF2397-EAAD-4BFA-807B-813979765D75}"/>
                    </a:ext>
                  </a:extLst>
                </p:cNvPr>
                <p:cNvSpPr/>
                <p:nvPr/>
              </p:nvSpPr>
              <p:spPr>
                <a:xfrm>
                  <a:off x="5763609" y="7145939"/>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5" name="フリーフォーム: 図形 224">
                  <a:extLst>
                    <a:ext uri="{FF2B5EF4-FFF2-40B4-BE49-F238E27FC236}">
                      <a16:creationId xmlns:a16="http://schemas.microsoft.com/office/drawing/2014/main" id="{AFD667FB-2B2B-4EEC-8E6E-4DE5B00B1BE2}"/>
                    </a:ext>
                  </a:extLst>
                </p:cNvPr>
                <p:cNvSpPr/>
                <p:nvPr/>
              </p:nvSpPr>
              <p:spPr>
                <a:xfrm>
                  <a:off x="5762339" y="714339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2542" y="3813"/>
                        <a:pt x="2542" y="3813"/>
                      </a:cubicBezTo>
                      <a:cubicBezTo>
                        <a:pt x="1271"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6" name="フリーフォーム: 図形 225">
                  <a:extLst>
                    <a:ext uri="{FF2B5EF4-FFF2-40B4-BE49-F238E27FC236}">
                      <a16:creationId xmlns:a16="http://schemas.microsoft.com/office/drawing/2014/main" id="{5D9DF900-AE20-4858-B15F-350FF79311BE}"/>
                    </a:ext>
                  </a:extLst>
                </p:cNvPr>
                <p:cNvSpPr/>
                <p:nvPr/>
              </p:nvSpPr>
              <p:spPr>
                <a:xfrm>
                  <a:off x="5773778" y="715102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7" name="フリーフォーム: 図形 226">
                  <a:extLst>
                    <a:ext uri="{FF2B5EF4-FFF2-40B4-BE49-F238E27FC236}">
                      <a16:creationId xmlns:a16="http://schemas.microsoft.com/office/drawing/2014/main" id="{9E6C4A70-712E-47D0-8596-41FA2601EDCB}"/>
                    </a:ext>
                  </a:extLst>
                </p:cNvPr>
                <p:cNvSpPr/>
                <p:nvPr/>
              </p:nvSpPr>
              <p:spPr>
                <a:xfrm>
                  <a:off x="5772507" y="714975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8" name="フリーフォーム: 図形 227">
                  <a:extLst>
                    <a:ext uri="{FF2B5EF4-FFF2-40B4-BE49-F238E27FC236}">
                      <a16:creationId xmlns:a16="http://schemas.microsoft.com/office/drawing/2014/main" id="{C372E4F5-656A-4283-A992-C09620B88F39}"/>
                    </a:ext>
                  </a:extLst>
                </p:cNvPr>
                <p:cNvSpPr/>
                <p:nvPr/>
              </p:nvSpPr>
              <p:spPr>
                <a:xfrm>
                  <a:off x="5773778" y="7140854"/>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29" name="フリーフォーム: 図形 228">
                  <a:extLst>
                    <a:ext uri="{FF2B5EF4-FFF2-40B4-BE49-F238E27FC236}">
                      <a16:creationId xmlns:a16="http://schemas.microsoft.com/office/drawing/2014/main" id="{51FA0D83-E13E-4C21-9DE5-4748EB66AABA}"/>
                    </a:ext>
                  </a:extLst>
                </p:cNvPr>
                <p:cNvSpPr/>
                <p:nvPr/>
              </p:nvSpPr>
              <p:spPr>
                <a:xfrm>
                  <a:off x="5772507" y="713958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0" name="フリーフォーム: 図形 229">
                  <a:extLst>
                    <a:ext uri="{FF2B5EF4-FFF2-40B4-BE49-F238E27FC236}">
                      <a16:creationId xmlns:a16="http://schemas.microsoft.com/office/drawing/2014/main" id="{81D30E0D-0CAC-451D-90BF-0775F70BB52C}"/>
                    </a:ext>
                  </a:extLst>
                </p:cNvPr>
                <p:cNvSpPr/>
                <p:nvPr/>
              </p:nvSpPr>
              <p:spPr>
                <a:xfrm>
                  <a:off x="5787760" y="7140854"/>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1" name="フリーフォーム: 図形 230">
                  <a:extLst>
                    <a:ext uri="{FF2B5EF4-FFF2-40B4-BE49-F238E27FC236}">
                      <a16:creationId xmlns:a16="http://schemas.microsoft.com/office/drawing/2014/main" id="{D527D4B2-B4B3-4D37-AAA5-C140DDF75FDC}"/>
                    </a:ext>
                  </a:extLst>
                </p:cNvPr>
                <p:cNvSpPr/>
                <p:nvPr/>
              </p:nvSpPr>
              <p:spPr>
                <a:xfrm>
                  <a:off x="5786489" y="713958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4"/>
                        <a:pt x="2542" y="5084"/>
                        <a:pt x="2542" y="5084"/>
                      </a:cubicBezTo>
                      <a:cubicBezTo>
                        <a:pt x="3813" y="5084"/>
                        <a:pt x="3813" y="5084"/>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2" name="フリーフォーム: 図形 231">
                  <a:extLst>
                    <a:ext uri="{FF2B5EF4-FFF2-40B4-BE49-F238E27FC236}">
                      <a16:creationId xmlns:a16="http://schemas.microsoft.com/office/drawing/2014/main" id="{151A9DCE-2058-4522-9045-908F9499B66F}"/>
                    </a:ext>
                  </a:extLst>
                </p:cNvPr>
                <p:cNvSpPr/>
                <p:nvPr/>
              </p:nvSpPr>
              <p:spPr>
                <a:xfrm>
                  <a:off x="5787760" y="715102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3" name="フリーフォーム: 図形 232">
                  <a:extLst>
                    <a:ext uri="{FF2B5EF4-FFF2-40B4-BE49-F238E27FC236}">
                      <a16:creationId xmlns:a16="http://schemas.microsoft.com/office/drawing/2014/main" id="{584F188D-7F1A-4989-8963-E830D9C11C6A}"/>
                    </a:ext>
                  </a:extLst>
                </p:cNvPr>
                <p:cNvSpPr/>
                <p:nvPr/>
              </p:nvSpPr>
              <p:spPr>
                <a:xfrm>
                  <a:off x="5786489" y="714975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4" name="フリーフォーム: 図形 233">
                  <a:extLst>
                    <a:ext uri="{FF2B5EF4-FFF2-40B4-BE49-F238E27FC236}">
                      <a16:creationId xmlns:a16="http://schemas.microsoft.com/office/drawing/2014/main" id="{85D5BD67-2455-4061-BE72-6A22B30BB329}"/>
                    </a:ext>
                  </a:extLst>
                </p:cNvPr>
                <p:cNvSpPr/>
                <p:nvPr/>
              </p:nvSpPr>
              <p:spPr>
                <a:xfrm>
                  <a:off x="5799199" y="7145939"/>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5" name="フリーフォーム: 図形 234">
                  <a:extLst>
                    <a:ext uri="{FF2B5EF4-FFF2-40B4-BE49-F238E27FC236}">
                      <a16:creationId xmlns:a16="http://schemas.microsoft.com/office/drawing/2014/main" id="{2F5352F9-CDAE-4C5B-8D48-E4551755B6C3}"/>
                    </a:ext>
                  </a:extLst>
                </p:cNvPr>
                <p:cNvSpPr/>
                <p:nvPr/>
              </p:nvSpPr>
              <p:spPr>
                <a:xfrm>
                  <a:off x="5797928" y="714339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1271" y="6355"/>
                        <a:pt x="2542" y="6355"/>
                        <a:pt x="2542" y="6355"/>
                      </a:cubicBezTo>
                      <a:cubicBezTo>
                        <a:pt x="3813" y="6355"/>
                        <a:pt x="3813" y="508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6" name="フリーフォーム: 図形 235">
                  <a:extLst>
                    <a:ext uri="{FF2B5EF4-FFF2-40B4-BE49-F238E27FC236}">
                      <a16:creationId xmlns:a16="http://schemas.microsoft.com/office/drawing/2014/main" id="{8B9A9E69-64B5-42D6-B6F0-73C876C3DFEE}"/>
                    </a:ext>
                  </a:extLst>
                </p:cNvPr>
                <p:cNvSpPr/>
                <p:nvPr/>
              </p:nvSpPr>
              <p:spPr>
                <a:xfrm>
                  <a:off x="5694972" y="7175173"/>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5590 w 39403"/>
                    <a:gd name="connsiteY17" fmla="*/ 6355 h 12710"/>
                    <a:gd name="connsiteX18" fmla="*/ 24150 w 39403"/>
                    <a:gd name="connsiteY18" fmla="*/ 2542 h 12710"/>
                    <a:gd name="connsiteX19" fmla="*/ 15253 w 39403"/>
                    <a:gd name="connsiteY19" fmla="*/ 2542 h 12710"/>
                    <a:gd name="connsiteX20" fmla="*/ 3813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5590" y="6355"/>
                      </a:lnTo>
                      <a:lnTo>
                        <a:pt x="24150" y="2542"/>
                      </a:lnTo>
                      <a:lnTo>
                        <a:pt x="15253" y="2542"/>
                      </a:lnTo>
                      <a:lnTo>
                        <a:pt x="3813"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7" name="フリーフォーム: 図形 236">
                  <a:extLst>
                    <a:ext uri="{FF2B5EF4-FFF2-40B4-BE49-F238E27FC236}">
                      <a16:creationId xmlns:a16="http://schemas.microsoft.com/office/drawing/2014/main" id="{98426DD9-983B-4F6E-99CF-7F24513BA6A2}"/>
                    </a:ext>
                  </a:extLst>
                </p:cNvPr>
                <p:cNvSpPr/>
                <p:nvPr/>
              </p:nvSpPr>
              <p:spPr>
                <a:xfrm>
                  <a:off x="5694972" y="717898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8" name="フリーフォーム: 図形 237">
                  <a:extLst>
                    <a:ext uri="{FF2B5EF4-FFF2-40B4-BE49-F238E27FC236}">
                      <a16:creationId xmlns:a16="http://schemas.microsoft.com/office/drawing/2014/main" id="{E08FD931-A4F8-49F2-A9A8-8D2DE3A1B7A5}"/>
                    </a:ext>
                  </a:extLst>
                </p:cNvPr>
                <p:cNvSpPr/>
                <p:nvPr/>
              </p:nvSpPr>
              <p:spPr>
                <a:xfrm>
                  <a:off x="5694972"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2542"/>
                        <a:pt x="2542" y="2542"/>
                      </a:cubicBezTo>
                      <a:cubicBezTo>
                        <a:pt x="1271" y="5084"/>
                        <a:pt x="2542" y="508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39" name="フリーフォーム: 図形 238">
                  <a:extLst>
                    <a:ext uri="{FF2B5EF4-FFF2-40B4-BE49-F238E27FC236}">
                      <a16:creationId xmlns:a16="http://schemas.microsoft.com/office/drawing/2014/main" id="{63CAFADD-4D37-4F14-8281-50E25CA63168}"/>
                    </a:ext>
                  </a:extLst>
                </p:cNvPr>
                <p:cNvSpPr/>
                <p:nvPr/>
              </p:nvSpPr>
              <p:spPr>
                <a:xfrm>
                  <a:off x="5705141" y="7184071"/>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0" name="フリーフォーム: 図形 239">
                  <a:extLst>
                    <a:ext uri="{FF2B5EF4-FFF2-40B4-BE49-F238E27FC236}">
                      <a16:creationId xmlns:a16="http://schemas.microsoft.com/office/drawing/2014/main" id="{D86D68CD-A461-4EAB-8E47-C512A813C070}"/>
                    </a:ext>
                  </a:extLst>
                </p:cNvPr>
                <p:cNvSpPr/>
                <p:nvPr/>
              </p:nvSpPr>
              <p:spPr>
                <a:xfrm>
                  <a:off x="5705141" y="7182799"/>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1271" y="2542"/>
                        <a:pt x="1271" y="3814"/>
                        <a:pt x="2542" y="2542"/>
                      </a:cubicBezTo>
                      <a:cubicBezTo>
                        <a:pt x="1271" y="5085"/>
                        <a:pt x="2542" y="5085"/>
                        <a:pt x="2542" y="5085"/>
                      </a:cubicBezTo>
                      <a:cubicBezTo>
                        <a:pt x="2542" y="5085"/>
                        <a:pt x="2542" y="5085"/>
                        <a:pt x="2542" y="2542"/>
                      </a:cubicBezTo>
                      <a:cubicBezTo>
                        <a:pt x="2542" y="3814"/>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1" name="フリーフォーム: 図形 240">
                  <a:extLst>
                    <a:ext uri="{FF2B5EF4-FFF2-40B4-BE49-F238E27FC236}">
                      <a16:creationId xmlns:a16="http://schemas.microsoft.com/office/drawing/2014/main" id="{7121E11D-E1E7-4C80-93BA-B7CB86759689}"/>
                    </a:ext>
                  </a:extLst>
                </p:cNvPr>
                <p:cNvSpPr/>
                <p:nvPr/>
              </p:nvSpPr>
              <p:spPr>
                <a:xfrm>
                  <a:off x="5705141" y="717390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2" name="フリーフォーム: 図形 241">
                  <a:extLst>
                    <a:ext uri="{FF2B5EF4-FFF2-40B4-BE49-F238E27FC236}">
                      <a16:creationId xmlns:a16="http://schemas.microsoft.com/office/drawing/2014/main" id="{173F9543-2FAA-4B1D-95FD-2E821DA94576}"/>
                    </a:ext>
                  </a:extLst>
                </p:cNvPr>
                <p:cNvSpPr/>
                <p:nvPr/>
              </p:nvSpPr>
              <p:spPr>
                <a:xfrm>
                  <a:off x="5705141" y="7172631"/>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6355"/>
                        <a:pt x="2542" y="635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3" name="フリーフォーム: 図形 242">
                  <a:extLst>
                    <a:ext uri="{FF2B5EF4-FFF2-40B4-BE49-F238E27FC236}">
                      <a16:creationId xmlns:a16="http://schemas.microsoft.com/office/drawing/2014/main" id="{C8F29F9B-45C9-475D-9A26-89E07E6FFD94}"/>
                    </a:ext>
                  </a:extLst>
                </p:cNvPr>
                <p:cNvSpPr/>
                <p:nvPr/>
              </p:nvSpPr>
              <p:spPr>
                <a:xfrm>
                  <a:off x="5720393" y="7173902"/>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4" name="フリーフォーム: 図形 243">
                  <a:extLst>
                    <a:ext uri="{FF2B5EF4-FFF2-40B4-BE49-F238E27FC236}">
                      <a16:creationId xmlns:a16="http://schemas.microsoft.com/office/drawing/2014/main" id="{4123613A-64DD-4251-9794-618833873C0B}"/>
                    </a:ext>
                  </a:extLst>
                </p:cNvPr>
                <p:cNvSpPr/>
                <p:nvPr/>
              </p:nvSpPr>
              <p:spPr>
                <a:xfrm>
                  <a:off x="5719122" y="7172631"/>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2542" y="2542"/>
                      </a:cubicBezTo>
                      <a:cubicBezTo>
                        <a:pt x="1271" y="6355"/>
                        <a:pt x="3813" y="635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5" name="フリーフォーム: 図形 244">
                  <a:extLst>
                    <a:ext uri="{FF2B5EF4-FFF2-40B4-BE49-F238E27FC236}">
                      <a16:creationId xmlns:a16="http://schemas.microsoft.com/office/drawing/2014/main" id="{27168DC5-0C45-4345-B6A2-D8B55D48636A}"/>
                    </a:ext>
                  </a:extLst>
                </p:cNvPr>
                <p:cNvSpPr/>
                <p:nvPr/>
              </p:nvSpPr>
              <p:spPr>
                <a:xfrm>
                  <a:off x="5720393" y="7184071"/>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6" name="フリーフォーム: 図形 245">
                  <a:extLst>
                    <a:ext uri="{FF2B5EF4-FFF2-40B4-BE49-F238E27FC236}">
                      <a16:creationId xmlns:a16="http://schemas.microsoft.com/office/drawing/2014/main" id="{7DBC6763-41F9-4B44-8898-134ECEC3C638}"/>
                    </a:ext>
                  </a:extLst>
                </p:cNvPr>
                <p:cNvSpPr/>
                <p:nvPr/>
              </p:nvSpPr>
              <p:spPr>
                <a:xfrm>
                  <a:off x="5719122" y="7182799"/>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5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5" y="1272"/>
                        <a:pt x="5085" y="3814"/>
                      </a:cubicBezTo>
                      <a:cubicBezTo>
                        <a:pt x="5085" y="6355"/>
                        <a:pt x="3813" y="7627"/>
                        <a:pt x="2542" y="7627"/>
                      </a:cubicBezTo>
                      <a:close/>
                      <a:moveTo>
                        <a:pt x="2542" y="2542"/>
                      </a:moveTo>
                      <a:cubicBezTo>
                        <a:pt x="2542" y="2542"/>
                        <a:pt x="1271" y="3814"/>
                        <a:pt x="2542" y="2542"/>
                      </a:cubicBezTo>
                      <a:cubicBezTo>
                        <a:pt x="1271" y="5085"/>
                        <a:pt x="2542" y="5085"/>
                        <a:pt x="2542" y="5085"/>
                      </a:cubicBezTo>
                      <a:cubicBezTo>
                        <a:pt x="2542" y="5085"/>
                        <a:pt x="3813" y="5085"/>
                        <a:pt x="2542" y="2542"/>
                      </a:cubicBezTo>
                      <a:cubicBezTo>
                        <a:pt x="3813" y="3814"/>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7" name="フリーフォーム: 図形 246">
                  <a:extLst>
                    <a:ext uri="{FF2B5EF4-FFF2-40B4-BE49-F238E27FC236}">
                      <a16:creationId xmlns:a16="http://schemas.microsoft.com/office/drawing/2014/main" id="{C4A6CA71-703C-472E-82B8-2F2C0CF5BEC0}"/>
                    </a:ext>
                  </a:extLst>
                </p:cNvPr>
                <p:cNvSpPr/>
                <p:nvPr/>
              </p:nvSpPr>
              <p:spPr>
                <a:xfrm>
                  <a:off x="5730562" y="717898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8" name="フリーフォーム: 図形 247">
                  <a:extLst>
                    <a:ext uri="{FF2B5EF4-FFF2-40B4-BE49-F238E27FC236}">
                      <a16:creationId xmlns:a16="http://schemas.microsoft.com/office/drawing/2014/main" id="{70D195CC-5185-44EB-9670-B81B0CD4190C}"/>
                    </a:ext>
                  </a:extLst>
                </p:cNvPr>
                <p:cNvSpPr/>
                <p:nvPr/>
              </p:nvSpPr>
              <p:spPr>
                <a:xfrm>
                  <a:off x="5730562"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49" name="フリーフォーム: 図形 248">
                  <a:extLst>
                    <a:ext uri="{FF2B5EF4-FFF2-40B4-BE49-F238E27FC236}">
                      <a16:creationId xmlns:a16="http://schemas.microsoft.com/office/drawing/2014/main" id="{871963BC-3FA9-4B68-B180-CA0414021C9F}"/>
                    </a:ext>
                  </a:extLst>
                </p:cNvPr>
                <p:cNvSpPr/>
                <p:nvPr/>
              </p:nvSpPr>
              <p:spPr>
                <a:xfrm>
                  <a:off x="5694972" y="7163733"/>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9 h 12710"/>
                    <a:gd name="connsiteX16" fmla="*/ 24150 w 39403"/>
                    <a:gd name="connsiteY16" fmla="*/ 10169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5421" y="12711"/>
                        <a:pt x="25421" y="12711"/>
                        <a:pt x="24150" y="12711"/>
                      </a:cubicBezTo>
                      <a:close/>
                      <a:moveTo>
                        <a:pt x="15253" y="10169"/>
                      </a:moveTo>
                      <a:lnTo>
                        <a:pt x="24150" y="10169"/>
                      </a:lnTo>
                      <a:lnTo>
                        <a:pt x="34319" y="6355"/>
                      </a:lnTo>
                      <a:lnTo>
                        <a:pt x="24150" y="2542"/>
                      </a:lnTo>
                      <a:lnTo>
                        <a:pt x="15253" y="2542"/>
                      </a:lnTo>
                      <a:lnTo>
                        <a:pt x="5084" y="6355"/>
                      </a:lnTo>
                      <a:lnTo>
                        <a:pt x="15253" y="1016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0" name="フリーフォーム: 図形 249">
                  <a:extLst>
                    <a:ext uri="{FF2B5EF4-FFF2-40B4-BE49-F238E27FC236}">
                      <a16:creationId xmlns:a16="http://schemas.microsoft.com/office/drawing/2014/main" id="{20540881-37E3-407D-90C7-9A305F69E9BF}"/>
                    </a:ext>
                  </a:extLst>
                </p:cNvPr>
                <p:cNvSpPr/>
                <p:nvPr/>
              </p:nvSpPr>
              <p:spPr>
                <a:xfrm>
                  <a:off x="5694972" y="716754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1" name="フリーフォーム: 図形 250">
                  <a:extLst>
                    <a:ext uri="{FF2B5EF4-FFF2-40B4-BE49-F238E27FC236}">
                      <a16:creationId xmlns:a16="http://schemas.microsoft.com/office/drawing/2014/main" id="{295FF003-A837-44CC-AF51-9D520816CD8F}"/>
                    </a:ext>
                  </a:extLst>
                </p:cNvPr>
                <p:cNvSpPr/>
                <p:nvPr/>
              </p:nvSpPr>
              <p:spPr>
                <a:xfrm>
                  <a:off x="5694972" y="716627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2" name="フリーフォーム: 図形 251">
                  <a:extLst>
                    <a:ext uri="{FF2B5EF4-FFF2-40B4-BE49-F238E27FC236}">
                      <a16:creationId xmlns:a16="http://schemas.microsoft.com/office/drawing/2014/main" id="{B0126CCB-7A75-4B03-A139-921A1F2B2312}"/>
                    </a:ext>
                  </a:extLst>
                </p:cNvPr>
                <p:cNvSpPr/>
                <p:nvPr/>
              </p:nvSpPr>
              <p:spPr>
                <a:xfrm>
                  <a:off x="5705141" y="71726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3" name="フリーフォーム: 図形 252">
                  <a:extLst>
                    <a:ext uri="{FF2B5EF4-FFF2-40B4-BE49-F238E27FC236}">
                      <a16:creationId xmlns:a16="http://schemas.microsoft.com/office/drawing/2014/main" id="{38E24A41-4537-4A57-BA7C-F36E56137FFB}"/>
                    </a:ext>
                  </a:extLst>
                </p:cNvPr>
                <p:cNvSpPr/>
                <p:nvPr/>
              </p:nvSpPr>
              <p:spPr>
                <a:xfrm>
                  <a:off x="5705141"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3813"/>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4" name="フリーフォーム: 図形 253">
                  <a:extLst>
                    <a:ext uri="{FF2B5EF4-FFF2-40B4-BE49-F238E27FC236}">
                      <a16:creationId xmlns:a16="http://schemas.microsoft.com/office/drawing/2014/main" id="{16803F68-537E-4DEC-9A7C-66D855A5EA43}"/>
                    </a:ext>
                  </a:extLst>
                </p:cNvPr>
                <p:cNvSpPr/>
                <p:nvPr/>
              </p:nvSpPr>
              <p:spPr>
                <a:xfrm>
                  <a:off x="5705141" y="716373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3814"/>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5" name="フリーフォーム: 図形 254">
                  <a:extLst>
                    <a:ext uri="{FF2B5EF4-FFF2-40B4-BE49-F238E27FC236}">
                      <a16:creationId xmlns:a16="http://schemas.microsoft.com/office/drawing/2014/main" id="{A640A4CA-89A2-4880-BFD2-9558372E59FB}"/>
                    </a:ext>
                  </a:extLst>
                </p:cNvPr>
                <p:cNvSpPr/>
                <p:nvPr/>
              </p:nvSpPr>
              <p:spPr>
                <a:xfrm>
                  <a:off x="5705141" y="71611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1271" y="3813"/>
                        <a:pt x="1271" y="3813"/>
                        <a:pt x="2542" y="3813"/>
                      </a:cubicBezTo>
                      <a:cubicBezTo>
                        <a:pt x="1271" y="5084"/>
                        <a:pt x="2542" y="6355"/>
                        <a:pt x="2542" y="6355"/>
                      </a:cubicBezTo>
                      <a:cubicBezTo>
                        <a:pt x="2542" y="6355"/>
                        <a:pt x="2542" y="5084"/>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6" name="フリーフォーム: 図形 255">
                  <a:extLst>
                    <a:ext uri="{FF2B5EF4-FFF2-40B4-BE49-F238E27FC236}">
                      <a16:creationId xmlns:a16="http://schemas.microsoft.com/office/drawing/2014/main" id="{A4D98051-B6BA-4D13-B133-4339064315BC}"/>
                    </a:ext>
                  </a:extLst>
                </p:cNvPr>
                <p:cNvSpPr/>
                <p:nvPr/>
              </p:nvSpPr>
              <p:spPr>
                <a:xfrm>
                  <a:off x="5720393" y="716373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7" name="フリーフォーム: 図形 256">
                  <a:extLst>
                    <a:ext uri="{FF2B5EF4-FFF2-40B4-BE49-F238E27FC236}">
                      <a16:creationId xmlns:a16="http://schemas.microsoft.com/office/drawing/2014/main" id="{29289194-686C-4D64-AFCE-CD8714F3B0F5}"/>
                    </a:ext>
                  </a:extLst>
                </p:cNvPr>
                <p:cNvSpPr/>
                <p:nvPr/>
              </p:nvSpPr>
              <p:spPr>
                <a:xfrm>
                  <a:off x="5719122" y="71611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2542" y="3813"/>
                        <a:pt x="1271" y="3813"/>
                        <a:pt x="2542" y="3813"/>
                      </a:cubicBezTo>
                      <a:cubicBezTo>
                        <a:pt x="1271" y="5084"/>
                        <a:pt x="2542" y="6355"/>
                        <a:pt x="2542" y="6355"/>
                      </a:cubicBezTo>
                      <a:cubicBezTo>
                        <a:pt x="2542" y="6355"/>
                        <a:pt x="3813" y="5084"/>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8" name="フリーフォーム: 図形 257">
                  <a:extLst>
                    <a:ext uri="{FF2B5EF4-FFF2-40B4-BE49-F238E27FC236}">
                      <a16:creationId xmlns:a16="http://schemas.microsoft.com/office/drawing/2014/main" id="{8A8AED63-4E34-412D-BE30-B60AB19C4624}"/>
                    </a:ext>
                  </a:extLst>
                </p:cNvPr>
                <p:cNvSpPr/>
                <p:nvPr/>
              </p:nvSpPr>
              <p:spPr>
                <a:xfrm>
                  <a:off x="5720393" y="71726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59" name="フリーフォーム: 図形 258">
                  <a:extLst>
                    <a:ext uri="{FF2B5EF4-FFF2-40B4-BE49-F238E27FC236}">
                      <a16:creationId xmlns:a16="http://schemas.microsoft.com/office/drawing/2014/main" id="{1EA9F8C0-981C-4B3B-B3ED-F9C3B5710230}"/>
                    </a:ext>
                  </a:extLst>
                </p:cNvPr>
                <p:cNvSpPr/>
                <p:nvPr/>
              </p:nvSpPr>
              <p:spPr>
                <a:xfrm>
                  <a:off x="5719122"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3813"/>
                        <a:pt x="2542" y="2542"/>
                      </a:cubicBezTo>
                      <a:cubicBezTo>
                        <a:pt x="1271" y="3813"/>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0" name="フリーフォーム: 図形 259">
                  <a:extLst>
                    <a:ext uri="{FF2B5EF4-FFF2-40B4-BE49-F238E27FC236}">
                      <a16:creationId xmlns:a16="http://schemas.microsoft.com/office/drawing/2014/main" id="{0830B0EF-0C0D-4240-ADD5-127968679F07}"/>
                    </a:ext>
                  </a:extLst>
                </p:cNvPr>
                <p:cNvSpPr/>
                <p:nvPr/>
              </p:nvSpPr>
              <p:spPr>
                <a:xfrm>
                  <a:off x="5730562" y="716754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1" name="フリーフォーム: 図形 260">
                  <a:extLst>
                    <a:ext uri="{FF2B5EF4-FFF2-40B4-BE49-F238E27FC236}">
                      <a16:creationId xmlns:a16="http://schemas.microsoft.com/office/drawing/2014/main" id="{355F1A78-5DD0-4535-9B8D-A66CAEBD0AEF}"/>
                    </a:ext>
                  </a:extLst>
                </p:cNvPr>
                <p:cNvSpPr/>
                <p:nvPr/>
              </p:nvSpPr>
              <p:spPr>
                <a:xfrm>
                  <a:off x="5730562" y="716627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2" name="フリーフォーム: 図形 261">
                  <a:extLst>
                    <a:ext uri="{FF2B5EF4-FFF2-40B4-BE49-F238E27FC236}">
                      <a16:creationId xmlns:a16="http://schemas.microsoft.com/office/drawing/2014/main" id="{9F3B89C7-E2AB-4599-80B0-A869048E9E21}"/>
                    </a:ext>
                  </a:extLst>
                </p:cNvPr>
                <p:cNvSpPr/>
                <p:nvPr/>
              </p:nvSpPr>
              <p:spPr>
                <a:xfrm>
                  <a:off x="5720393" y="7170088"/>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9 h 12710"/>
                    <a:gd name="connsiteX16" fmla="*/ 24150 w 39403"/>
                    <a:gd name="connsiteY16" fmla="*/ 10169 h 12710"/>
                    <a:gd name="connsiteX17" fmla="*/ 35590 w 39403"/>
                    <a:gd name="connsiteY17" fmla="*/ 6355 h 12710"/>
                    <a:gd name="connsiteX18" fmla="*/ 24150 w 39403"/>
                    <a:gd name="connsiteY18" fmla="*/ 2542 h 12710"/>
                    <a:gd name="connsiteX19" fmla="*/ 15253 w 39403"/>
                    <a:gd name="connsiteY19" fmla="*/ 2542 h 12710"/>
                    <a:gd name="connsiteX20" fmla="*/ 3813 w 39403"/>
                    <a:gd name="connsiteY20" fmla="*/ 6355 h 12710"/>
                    <a:gd name="connsiteX21" fmla="*/ 15253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9"/>
                      </a:moveTo>
                      <a:lnTo>
                        <a:pt x="24150" y="10169"/>
                      </a:lnTo>
                      <a:lnTo>
                        <a:pt x="35590" y="6355"/>
                      </a:lnTo>
                      <a:lnTo>
                        <a:pt x="24150" y="2542"/>
                      </a:lnTo>
                      <a:lnTo>
                        <a:pt x="15253" y="2542"/>
                      </a:lnTo>
                      <a:lnTo>
                        <a:pt x="3813" y="6355"/>
                      </a:lnTo>
                      <a:lnTo>
                        <a:pt x="15253" y="1016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3" name="フリーフォーム: 図形 262">
                  <a:extLst>
                    <a:ext uri="{FF2B5EF4-FFF2-40B4-BE49-F238E27FC236}">
                      <a16:creationId xmlns:a16="http://schemas.microsoft.com/office/drawing/2014/main" id="{0F2D07B6-8F43-4A74-8E9E-3C2CD9AEEEF3}"/>
                    </a:ext>
                  </a:extLst>
                </p:cNvPr>
                <p:cNvSpPr/>
                <p:nvPr/>
              </p:nvSpPr>
              <p:spPr>
                <a:xfrm>
                  <a:off x="5719122" y="7172631"/>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3"/>
                        <a:pt x="3813" y="5085"/>
                        <a:pt x="2542" y="5085"/>
                      </a:cubicBezTo>
                      <a:cubicBezTo>
                        <a:pt x="1271"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4" name="フリーフォーム: 図形 263">
                  <a:extLst>
                    <a:ext uri="{FF2B5EF4-FFF2-40B4-BE49-F238E27FC236}">
                      <a16:creationId xmlns:a16="http://schemas.microsoft.com/office/drawing/2014/main" id="{F91F7B17-C2CF-49C5-83D8-FC5C86CDB9C0}"/>
                    </a:ext>
                  </a:extLst>
                </p:cNvPr>
                <p:cNvSpPr/>
                <p:nvPr/>
              </p:nvSpPr>
              <p:spPr>
                <a:xfrm>
                  <a:off x="5719122"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2542" y="3813"/>
                        <a:pt x="1271" y="3813"/>
                        <a:pt x="2542" y="3813"/>
                      </a:cubicBezTo>
                      <a:cubicBezTo>
                        <a:pt x="1271" y="5084"/>
                        <a:pt x="2542" y="6355"/>
                        <a:pt x="2542" y="6355"/>
                      </a:cubicBezTo>
                      <a:cubicBezTo>
                        <a:pt x="2542" y="5084"/>
                        <a:pt x="3813" y="5084"/>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5" name="フリーフォーム: 図形 264">
                  <a:extLst>
                    <a:ext uri="{FF2B5EF4-FFF2-40B4-BE49-F238E27FC236}">
                      <a16:creationId xmlns:a16="http://schemas.microsoft.com/office/drawing/2014/main" id="{2F6FFABF-91BC-41BA-AB3C-70E9F0D44881}"/>
                    </a:ext>
                  </a:extLst>
                </p:cNvPr>
                <p:cNvSpPr/>
                <p:nvPr/>
              </p:nvSpPr>
              <p:spPr>
                <a:xfrm>
                  <a:off x="5730562" y="717898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6" name="フリーフォーム: 図形 265">
                  <a:extLst>
                    <a:ext uri="{FF2B5EF4-FFF2-40B4-BE49-F238E27FC236}">
                      <a16:creationId xmlns:a16="http://schemas.microsoft.com/office/drawing/2014/main" id="{7B572900-16B9-4986-B6F2-6EE799672E49}"/>
                    </a:ext>
                  </a:extLst>
                </p:cNvPr>
                <p:cNvSpPr/>
                <p:nvPr/>
              </p:nvSpPr>
              <p:spPr>
                <a:xfrm>
                  <a:off x="5729291" y="7176444"/>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3814"/>
                      </a:moveTo>
                      <a:cubicBezTo>
                        <a:pt x="2542" y="3814"/>
                        <a:pt x="2542" y="3814"/>
                        <a:pt x="2542" y="3814"/>
                      </a:cubicBezTo>
                      <a:cubicBezTo>
                        <a:pt x="2542" y="6355"/>
                        <a:pt x="3813" y="6355"/>
                        <a:pt x="2542" y="3814"/>
                      </a:cubicBezTo>
                      <a:cubicBezTo>
                        <a:pt x="3813" y="3814"/>
                        <a:pt x="2542" y="3814"/>
                        <a:pt x="2542" y="3814"/>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7" name="フリーフォーム: 図形 266">
                  <a:extLst>
                    <a:ext uri="{FF2B5EF4-FFF2-40B4-BE49-F238E27FC236}">
                      <a16:creationId xmlns:a16="http://schemas.microsoft.com/office/drawing/2014/main" id="{AF6521AA-696B-4CBE-8AC5-B938D65EF694}"/>
                    </a:ext>
                  </a:extLst>
                </p:cNvPr>
                <p:cNvSpPr/>
                <p:nvPr/>
              </p:nvSpPr>
              <p:spPr>
                <a:xfrm>
                  <a:off x="5730562" y="716881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8" name="フリーフォーム: 図形 267">
                  <a:extLst>
                    <a:ext uri="{FF2B5EF4-FFF2-40B4-BE49-F238E27FC236}">
                      <a16:creationId xmlns:a16="http://schemas.microsoft.com/office/drawing/2014/main" id="{7B68C443-4087-4F16-8558-BA73EFD4EAC6}"/>
                    </a:ext>
                  </a:extLst>
                </p:cNvPr>
                <p:cNvSpPr/>
                <p:nvPr/>
              </p:nvSpPr>
              <p:spPr>
                <a:xfrm>
                  <a:off x="5729291" y="716754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69" name="フリーフォーム: 図形 268">
                  <a:extLst>
                    <a:ext uri="{FF2B5EF4-FFF2-40B4-BE49-F238E27FC236}">
                      <a16:creationId xmlns:a16="http://schemas.microsoft.com/office/drawing/2014/main" id="{E971A7AC-B4D7-4CBE-BC74-20CFB121B0E7}"/>
                    </a:ext>
                  </a:extLst>
                </p:cNvPr>
                <p:cNvSpPr/>
                <p:nvPr/>
              </p:nvSpPr>
              <p:spPr>
                <a:xfrm>
                  <a:off x="5744543" y="7168818"/>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0" name="フリーフォーム: 図形 269">
                  <a:extLst>
                    <a:ext uri="{FF2B5EF4-FFF2-40B4-BE49-F238E27FC236}">
                      <a16:creationId xmlns:a16="http://schemas.microsoft.com/office/drawing/2014/main" id="{665E2519-01A8-413E-A8F7-CCBE37F176FC}"/>
                    </a:ext>
                  </a:extLst>
                </p:cNvPr>
                <p:cNvSpPr/>
                <p:nvPr/>
              </p:nvSpPr>
              <p:spPr>
                <a:xfrm>
                  <a:off x="5743273" y="716754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2542" y="5084"/>
                        <a:pt x="3813" y="5084"/>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1" name="フリーフォーム: 図形 270">
                  <a:extLst>
                    <a:ext uri="{FF2B5EF4-FFF2-40B4-BE49-F238E27FC236}">
                      <a16:creationId xmlns:a16="http://schemas.microsoft.com/office/drawing/2014/main" id="{57AFAE96-630B-4A1E-8815-D56EC24F7D3D}"/>
                    </a:ext>
                  </a:extLst>
                </p:cNvPr>
                <p:cNvSpPr/>
                <p:nvPr/>
              </p:nvSpPr>
              <p:spPr>
                <a:xfrm>
                  <a:off x="5744543" y="717898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2" name="フリーフォーム: 図形 271">
                  <a:extLst>
                    <a:ext uri="{FF2B5EF4-FFF2-40B4-BE49-F238E27FC236}">
                      <a16:creationId xmlns:a16="http://schemas.microsoft.com/office/drawing/2014/main" id="{3860E4AB-32DB-43F6-936F-1E3A529F40AC}"/>
                    </a:ext>
                  </a:extLst>
                </p:cNvPr>
                <p:cNvSpPr/>
                <p:nvPr/>
              </p:nvSpPr>
              <p:spPr>
                <a:xfrm>
                  <a:off x="5743273" y="7176444"/>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3814"/>
                      </a:moveTo>
                      <a:cubicBezTo>
                        <a:pt x="2542" y="3814"/>
                        <a:pt x="2542" y="3814"/>
                        <a:pt x="2542" y="3814"/>
                      </a:cubicBezTo>
                      <a:cubicBezTo>
                        <a:pt x="2542" y="6355"/>
                        <a:pt x="3813" y="6355"/>
                        <a:pt x="2542" y="3814"/>
                      </a:cubicBezTo>
                      <a:cubicBezTo>
                        <a:pt x="3813" y="3814"/>
                        <a:pt x="3813" y="3814"/>
                        <a:pt x="2542" y="3814"/>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3" name="フリーフォーム: 図形 272">
                  <a:extLst>
                    <a:ext uri="{FF2B5EF4-FFF2-40B4-BE49-F238E27FC236}">
                      <a16:creationId xmlns:a16="http://schemas.microsoft.com/office/drawing/2014/main" id="{84132C92-3C47-4C39-94A3-46E2D0A5765D}"/>
                    </a:ext>
                  </a:extLst>
                </p:cNvPr>
                <p:cNvSpPr/>
                <p:nvPr/>
              </p:nvSpPr>
              <p:spPr>
                <a:xfrm>
                  <a:off x="5755983" y="71726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4" name="フリーフォーム: 図形 273">
                  <a:extLst>
                    <a:ext uri="{FF2B5EF4-FFF2-40B4-BE49-F238E27FC236}">
                      <a16:creationId xmlns:a16="http://schemas.microsoft.com/office/drawing/2014/main" id="{48BAA216-00B3-4C9E-9E32-DE929D676E17}"/>
                    </a:ext>
                  </a:extLst>
                </p:cNvPr>
                <p:cNvSpPr/>
                <p:nvPr/>
              </p:nvSpPr>
              <p:spPr>
                <a:xfrm>
                  <a:off x="5754712"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1271" y="5084"/>
                        <a:pt x="2542" y="6355"/>
                        <a:pt x="2542" y="6355"/>
                      </a:cubicBezTo>
                      <a:cubicBezTo>
                        <a:pt x="3813" y="5084"/>
                        <a:pt x="3813" y="5084"/>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5" name="フリーフォーム: 図形 274">
                  <a:extLst>
                    <a:ext uri="{FF2B5EF4-FFF2-40B4-BE49-F238E27FC236}">
                      <a16:creationId xmlns:a16="http://schemas.microsoft.com/office/drawing/2014/main" id="{B6A457A5-149F-40FE-B8EE-1BFB43469969}"/>
                    </a:ext>
                  </a:extLst>
                </p:cNvPr>
                <p:cNvSpPr/>
                <p:nvPr/>
              </p:nvSpPr>
              <p:spPr>
                <a:xfrm>
                  <a:off x="5744543" y="7163733"/>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1 w 39403"/>
                    <a:gd name="connsiteY13" fmla="*/ 12711 h 12710"/>
                    <a:gd name="connsiteX14" fmla="*/ 24151 w 39403"/>
                    <a:gd name="connsiteY14" fmla="*/ 12711 h 12710"/>
                    <a:gd name="connsiteX15" fmla="*/ 16524 w 39403"/>
                    <a:gd name="connsiteY15" fmla="*/ 10169 h 12710"/>
                    <a:gd name="connsiteX16" fmla="*/ 25421 w 39403"/>
                    <a:gd name="connsiteY16" fmla="*/ 10169 h 12710"/>
                    <a:gd name="connsiteX17" fmla="*/ 36861 w 39403"/>
                    <a:gd name="connsiteY17" fmla="*/ 6355 h 12710"/>
                    <a:gd name="connsiteX18" fmla="*/ 25421 w 39403"/>
                    <a:gd name="connsiteY18" fmla="*/ 2542 h 12710"/>
                    <a:gd name="connsiteX19" fmla="*/ 16524 w 39403"/>
                    <a:gd name="connsiteY19" fmla="*/ 2542 h 12710"/>
                    <a:gd name="connsiteX20" fmla="*/ 5085 w 39403"/>
                    <a:gd name="connsiteY20" fmla="*/ 6355 h 12710"/>
                    <a:gd name="connsiteX21" fmla="*/ 16524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1" y="0"/>
                      </a:lnTo>
                      <a:cubicBezTo>
                        <a:pt x="24151" y="0"/>
                        <a:pt x="24151" y="0"/>
                        <a:pt x="24151" y="0"/>
                      </a:cubicBezTo>
                      <a:lnTo>
                        <a:pt x="38132" y="5085"/>
                      </a:lnTo>
                      <a:cubicBezTo>
                        <a:pt x="38132" y="5085"/>
                        <a:pt x="39403" y="5085"/>
                        <a:pt x="39403" y="6355"/>
                      </a:cubicBezTo>
                      <a:cubicBezTo>
                        <a:pt x="39403" y="7627"/>
                        <a:pt x="39403" y="7627"/>
                        <a:pt x="38132" y="7627"/>
                      </a:cubicBezTo>
                      <a:lnTo>
                        <a:pt x="24151" y="12711"/>
                      </a:lnTo>
                      <a:cubicBezTo>
                        <a:pt x="25421" y="12711"/>
                        <a:pt x="24151" y="12711"/>
                        <a:pt x="24151" y="12711"/>
                      </a:cubicBezTo>
                      <a:close/>
                      <a:moveTo>
                        <a:pt x="16524" y="10169"/>
                      </a:moveTo>
                      <a:lnTo>
                        <a:pt x="25421" y="10169"/>
                      </a:lnTo>
                      <a:lnTo>
                        <a:pt x="36861" y="6355"/>
                      </a:lnTo>
                      <a:lnTo>
                        <a:pt x="25421" y="2542"/>
                      </a:lnTo>
                      <a:lnTo>
                        <a:pt x="16524" y="2542"/>
                      </a:lnTo>
                      <a:lnTo>
                        <a:pt x="5085" y="6355"/>
                      </a:lnTo>
                      <a:lnTo>
                        <a:pt x="16524" y="1016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6" name="フリーフォーム: 図形 275">
                  <a:extLst>
                    <a:ext uri="{FF2B5EF4-FFF2-40B4-BE49-F238E27FC236}">
                      <a16:creationId xmlns:a16="http://schemas.microsoft.com/office/drawing/2014/main" id="{CF270908-D537-4DDD-AC05-5D0A95DA3D42}"/>
                    </a:ext>
                  </a:extLst>
                </p:cNvPr>
                <p:cNvSpPr/>
                <p:nvPr/>
              </p:nvSpPr>
              <p:spPr>
                <a:xfrm>
                  <a:off x="5744543" y="716754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7" name="フリーフォーム: 図形 276">
                  <a:extLst>
                    <a:ext uri="{FF2B5EF4-FFF2-40B4-BE49-F238E27FC236}">
                      <a16:creationId xmlns:a16="http://schemas.microsoft.com/office/drawing/2014/main" id="{96901043-4F09-4E21-9616-74874C509953}"/>
                    </a:ext>
                  </a:extLst>
                </p:cNvPr>
                <p:cNvSpPr/>
                <p:nvPr/>
              </p:nvSpPr>
              <p:spPr>
                <a:xfrm>
                  <a:off x="5744543" y="716627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2542"/>
                        <a:pt x="2542" y="2542"/>
                      </a:cubicBezTo>
                      <a:cubicBezTo>
                        <a:pt x="1271" y="5085"/>
                        <a:pt x="2542" y="5085"/>
                        <a:pt x="2542" y="5085"/>
                      </a:cubicBezTo>
                      <a:cubicBezTo>
                        <a:pt x="2542" y="5085"/>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8" name="フリーフォーム: 図形 277">
                  <a:extLst>
                    <a:ext uri="{FF2B5EF4-FFF2-40B4-BE49-F238E27FC236}">
                      <a16:creationId xmlns:a16="http://schemas.microsoft.com/office/drawing/2014/main" id="{6442CD96-6345-44EF-BEE9-C0EF535BA635}"/>
                    </a:ext>
                  </a:extLst>
                </p:cNvPr>
                <p:cNvSpPr/>
                <p:nvPr/>
              </p:nvSpPr>
              <p:spPr>
                <a:xfrm>
                  <a:off x="5754712" y="71726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79" name="フリーフォーム: 図形 278">
                  <a:extLst>
                    <a:ext uri="{FF2B5EF4-FFF2-40B4-BE49-F238E27FC236}">
                      <a16:creationId xmlns:a16="http://schemas.microsoft.com/office/drawing/2014/main" id="{38AADDD9-6B7A-4D19-9651-48C9095C83CC}"/>
                    </a:ext>
                  </a:extLst>
                </p:cNvPr>
                <p:cNvSpPr/>
                <p:nvPr/>
              </p:nvSpPr>
              <p:spPr>
                <a:xfrm>
                  <a:off x="5754712" y="71713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0" name="フリーフォーム: 図形 279">
                  <a:extLst>
                    <a:ext uri="{FF2B5EF4-FFF2-40B4-BE49-F238E27FC236}">
                      <a16:creationId xmlns:a16="http://schemas.microsoft.com/office/drawing/2014/main" id="{41DD5358-993C-4D15-950E-094C578E16E3}"/>
                    </a:ext>
                  </a:extLst>
                </p:cNvPr>
                <p:cNvSpPr/>
                <p:nvPr/>
              </p:nvSpPr>
              <p:spPr>
                <a:xfrm>
                  <a:off x="5754712" y="716246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1" name="フリーフォーム: 図形 280">
                  <a:extLst>
                    <a:ext uri="{FF2B5EF4-FFF2-40B4-BE49-F238E27FC236}">
                      <a16:creationId xmlns:a16="http://schemas.microsoft.com/office/drawing/2014/main" id="{CA2AADB3-4895-4A5C-A023-84E11466EC5E}"/>
                    </a:ext>
                  </a:extLst>
                </p:cNvPr>
                <p:cNvSpPr/>
                <p:nvPr/>
              </p:nvSpPr>
              <p:spPr>
                <a:xfrm>
                  <a:off x="5754712" y="71611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2" name="フリーフォーム: 図形 281">
                  <a:extLst>
                    <a:ext uri="{FF2B5EF4-FFF2-40B4-BE49-F238E27FC236}">
                      <a16:creationId xmlns:a16="http://schemas.microsoft.com/office/drawing/2014/main" id="{217D75BA-F0F7-49A0-9F7C-B34EC0CBA6B3}"/>
                    </a:ext>
                  </a:extLst>
                </p:cNvPr>
                <p:cNvSpPr/>
                <p:nvPr/>
              </p:nvSpPr>
              <p:spPr>
                <a:xfrm>
                  <a:off x="5769965" y="7162462"/>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5" y="1271"/>
                        <a:pt x="5085" y="2542"/>
                      </a:cubicBezTo>
                      <a:cubicBezTo>
                        <a:pt x="5085"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3" name="フリーフォーム: 図形 282">
                  <a:extLst>
                    <a:ext uri="{FF2B5EF4-FFF2-40B4-BE49-F238E27FC236}">
                      <a16:creationId xmlns:a16="http://schemas.microsoft.com/office/drawing/2014/main" id="{97A5A33F-47FF-4F13-9317-8C677A8A1FBC}"/>
                    </a:ext>
                  </a:extLst>
                </p:cNvPr>
                <p:cNvSpPr/>
                <p:nvPr/>
              </p:nvSpPr>
              <p:spPr>
                <a:xfrm>
                  <a:off x="5768694" y="71611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5084"/>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4" name="フリーフォーム: 図形 283">
                  <a:extLst>
                    <a:ext uri="{FF2B5EF4-FFF2-40B4-BE49-F238E27FC236}">
                      <a16:creationId xmlns:a16="http://schemas.microsoft.com/office/drawing/2014/main" id="{46879063-E364-4B21-AE81-AB3567617A29}"/>
                    </a:ext>
                  </a:extLst>
                </p:cNvPr>
                <p:cNvSpPr/>
                <p:nvPr/>
              </p:nvSpPr>
              <p:spPr>
                <a:xfrm>
                  <a:off x="5769965" y="717263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5" name="フリーフォーム: 図形 284">
                  <a:extLst>
                    <a:ext uri="{FF2B5EF4-FFF2-40B4-BE49-F238E27FC236}">
                      <a16:creationId xmlns:a16="http://schemas.microsoft.com/office/drawing/2014/main" id="{CDD60988-4151-4A34-8261-DAF7353BEECD}"/>
                    </a:ext>
                  </a:extLst>
                </p:cNvPr>
                <p:cNvSpPr/>
                <p:nvPr/>
              </p:nvSpPr>
              <p:spPr>
                <a:xfrm>
                  <a:off x="5768694" y="7171360"/>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2542 h 7626"/>
                    <a:gd name="connsiteX6" fmla="*/ 2542 w 5582"/>
                    <a:gd name="connsiteY6" fmla="*/ 2542 h 7626"/>
                    <a:gd name="connsiteX7" fmla="*/ 2542 w 5582"/>
                    <a:gd name="connsiteY7" fmla="*/ 2542 h 7626"/>
                    <a:gd name="connsiteX8" fmla="*/ 2542 w 5582"/>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2542"/>
                      </a:moveTo>
                      <a:cubicBezTo>
                        <a:pt x="2542" y="2542"/>
                        <a:pt x="2542" y="2542"/>
                        <a:pt x="2542" y="2542"/>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6" name="フリーフォーム: 図形 285">
                  <a:extLst>
                    <a:ext uri="{FF2B5EF4-FFF2-40B4-BE49-F238E27FC236}">
                      <a16:creationId xmlns:a16="http://schemas.microsoft.com/office/drawing/2014/main" id="{8F8568E9-2D9A-4D08-8133-D29192B3C550}"/>
                    </a:ext>
                  </a:extLst>
                </p:cNvPr>
                <p:cNvSpPr/>
                <p:nvPr/>
              </p:nvSpPr>
              <p:spPr>
                <a:xfrm>
                  <a:off x="5781405" y="716754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7" name="フリーフォーム: 図形 286">
                  <a:extLst>
                    <a:ext uri="{FF2B5EF4-FFF2-40B4-BE49-F238E27FC236}">
                      <a16:creationId xmlns:a16="http://schemas.microsoft.com/office/drawing/2014/main" id="{83F828DD-6DAB-4675-8FB2-77687855C20F}"/>
                    </a:ext>
                  </a:extLst>
                </p:cNvPr>
                <p:cNvSpPr/>
                <p:nvPr/>
              </p:nvSpPr>
              <p:spPr>
                <a:xfrm>
                  <a:off x="5780133" y="716627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8" name="フリーフォーム: 図形 287">
                  <a:extLst>
                    <a:ext uri="{FF2B5EF4-FFF2-40B4-BE49-F238E27FC236}">
                      <a16:creationId xmlns:a16="http://schemas.microsoft.com/office/drawing/2014/main" id="{E0F741DD-191F-428A-ACDE-E2D7A41BB52B}"/>
                    </a:ext>
                  </a:extLst>
                </p:cNvPr>
                <p:cNvSpPr/>
                <p:nvPr/>
              </p:nvSpPr>
              <p:spPr>
                <a:xfrm>
                  <a:off x="5719122" y="7180258"/>
                  <a:ext cx="40674" cy="15252"/>
                </a:xfrm>
                <a:custGeom>
                  <a:avLst/>
                  <a:gdLst>
                    <a:gd name="connsiteX0" fmla="*/ 21608 w 40674"/>
                    <a:gd name="connsiteY0" fmla="*/ 15252 h 15252"/>
                    <a:gd name="connsiteX1" fmla="*/ 19066 w 40674"/>
                    <a:gd name="connsiteY1" fmla="*/ 15252 h 15252"/>
                    <a:gd name="connsiteX2" fmla="*/ 19066 w 40674"/>
                    <a:gd name="connsiteY2" fmla="*/ 15252 h 15252"/>
                    <a:gd name="connsiteX3" fmla="*/ 1271 w 40674"/>
                    <a:gd name="connsiteY3" fmla="*/ 8897 h 15252"/>
                    <a:gd name="connsiteX4" fmla="*/ 0 w 40674"/>
                    <a:gd name="connsiteY4" fmla="*/ 7626 h 15252"/>
                    <a:gd name="connsiteX5" fmla="*/ 1271 w 40674"/>
                    <a:gd name="connsiteY5" fmla="*/ 6355 h 15252"/>
                    <a:gd name="connsiteX6" fmla="*/ 19066 w 40674"/>
                    <a:gd name="connsiteY6" fmla="*/ 0 h 15252"/>
                    <a:gd name="connsiteX7" fmla="*/ 19066 w 40674"/>
                    <a:gd name="connsiteY7" fmla="*/ 0 h 15252"/>
                    <a:gd name="connsiteX8" fmla="*/ 21608 w 40674"/>
                    <a:gd name="connsiteY8" fmla="*/ 0 h 15252"/>
                    <a:gd name="connsiteX9" fmla="*/ 21608 w 40674"/>
                    <a:gd name="connsiteY9" fmla="*/ 0 h 15252"/>
                    <a:gd name="connsiteX10" fmla="*/ 39403 w 40674"/>
                    <a:gd name="connsiteY10" fmla="*/ 6355 h 15252"/>
                    <a:gd name="connsiteX11" fmla="*/ 40674 w 40674"/>
                    <a:gd name="connsiteY11" fmla="*/ 7626 h 15252"/>
                    <a:gd name="connsiteX12" fmla="*/ 39403 w 40674"/>
                    <a:gd name="connsiteY12" fmla="*/ 8897 h 15252"/>
                    <a:gd name="connsiteX13" fmla="*/ 21608 w 40674"/>
                    <a:gd name="connsiteY13" fmla="*/ 15252 h 15252"/>
                    <a:gd name="connsiteX14" fmla="*/ 21608 w 40674"/>
                    <a:gd name="connsiteY14" fmla="*/ 15252 h 15252"/>
                    <a:gd name="connsiteX15" fmla="*/ 19066 w 40674"/>
                    <a:gd name="connsiteY15" fmla="*/ 12711 h 15252"/>
                    <a:gd name="connsiteX16" fmla="*/ 21608 w 40674"/>
                    <a:gd name="connsiteY16" fmla="*/ 12711 h 15252"/>
                    <a:gd name="connsiteX17" fmla="*/ 35590 w 40674"/>
                    <a:gd name="connsiteY17" fmla="*/ 7626 h 15252"/>
                    <a:gd name="connsiteX18" fmla="*/ 21608 w 40674"/>
                    <a:gd name="connsiteY18" fmla="*/ 2542 h 15252"/>
                    <a:gd name="connsiteX19" fmla="*/ 19066 w 40674"/>
                    <a:gd name="connsiteY19" fmla="*/ 2542 h 15252"/>
                    <a:gd name="connsiteX20" fmla="*/ 5085 w 40674"/>
                    <a:gd name="connsiteY20" fmla="*/ 7626 h 15252"/>
                    <a:gd name="connsiteX21" fmla="*/ 19066 w 40674"/>
                    <a:gd name="connsiteY21" fmla="*/ 12711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74" h="15252">
                      <a:moveTo>
                        <a:pt x="21608" y="15252"/>
                      </a:moveTo>
                      <a:lnTo>
                        <a:pt x="19066" y="15252"/>
                      </a:lnTo>
                      <a:cubicBezTo>
                        <a:pt x="19066" y="15252"/>
                        <a:pt x="19066" y="15252"/>
                        <a:pt x="19066" y="15252"/>
                      </a:cubicBezTo>
                      <a:lnTo>
                        <a:pt x="1271" y="8897"/>
                      </a:lnTo>
                      <a:cubicBezTo>
                        <a:pt x="1271" y="8897"/>
                        <a:pt x="0" y="8897"/>
                        <a:pt x="0" y="7626"/>
                      </a:cubicBezTo>
                      <a:cubicBezTo>
                        <a:pt x="0" y="6355"/>
                        <a:pt x="0" y="6355"/>
                        <a:pt x="1271" y="6355"/>
                      </a:cubicBezTo>
                      <a:lnTo>
                        <a:pt x="19066" y="0"/>
                      </a:lnTo>
                      <a:cubicBezTo>
                        <a:pt x="19066" y="0"/>
                        <a:pt x="19066" y="0"/>
                        <a:pt x="19066" y="0"/>
                      </a:cubicBezTo>
                      <a:lnTo>
                        <a:pt x="21608" y="0"/>
                      </a:lnTo>
                      <a:cubicBezTo>
                        <a:pt x="21608" y="0"/>
                        <a:pt x="21608" y="0"/>
                        <a:pt x="21608" y="0"/>
                      </a:cubicBezTo>
                      <a:lnTo>
                        <a:pt x="39403" y="6355"/>
                      </a:lnTo>
                      <a:cubicBezTo>
                        <a:pt x="39403" y="6355"/>
                        <a:pt x="40674" y="6355"/>
                        <a:pt x="40674" y="7626"/>
                      </a:cubicBezTo>
                      <a:cubicBezTo>
                        <a:pt x="40674" y="8897"/>
                        <a:pt x="40674" y="8897"/>
                        <a:pt x="39403" y="8897"/>
                      </a:cubicBezTo>
                      <a:lnTo>
                        <a:pt x="21608" y="15252"/>
                      </a:lnTo>
                      <a:cubicBezTo>
                        <a:pt x="22879" y="15252"/>
                        <a:pt x="21608" y="15252"/>
                        <a:pt x="21608" y="15252"/>
                      </a:cubicBezTo>
                      <a:close/>
                      <a:moveTo>
                        <a:pt x="19066" y="12711"/>
                      </a:moveTo>
                      <a:lnTo>
                        <a:pt x="21608" y="12711"/>
                      </a:lnTo>
                      <a:lnTo>
                        <a:pt x="35590" y="7626"/>
                      </a:lnTo>
                      <a:lnTo>
                        <a:pt x="21608" y="2542"/>
                      </a:lnTo>
                      <a:lnTo>
                        <a:pt x="19066" y="2542"/>
                      </a:lnTo>
                      <a:lnTo>
                        <a:pt x="5085" y="7626"/>
                      </a:lnTo>
                      <a:lnTo>
                        <a:pt x="19066" y="12711"/>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89" name="フリーフォーム: 図形 288">
                  <a:extLst>
                    <a:ext uri="{FF2B5EF4-FFF2-40B4-BE49-F238E27FC236}">
                      <a16:creationId xmlns:a16="http://schemas.microsoft.com/office/drawing/2014/main" id="{676C8A5A-7A2A-42FD-8C42-AC7328A80799}"/>
                    </a:ext>
                  </a:extLst>
                </p:cNvPr>
                <p:cNvSpPr/>
                <p:nvPr/>
              </p:nvSpPr>
              <p:spPr>
                <a:xfrm>
                  <a:off x="5720393" y="718534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0" name="フリーフォーム: 図形 289">
                  <a:extLst>
                    <a:ext uri="{FF2B5EF4-FFF2-40B4-BE49-F238E27FC236}">
                      <a16:creationId xmlns:a16="http://schemas.microsoft.com/office/drawing/2014/main" id="{74663909-71A1-4F5B-A194-3C436B68C570}"/>
                    </a:ext>
                  </a:extLst>
                </p:cNvPr>
                <p:cNvSpPr/>
                <p:nvPr/>
              </p:nvSpPr>
              <p:spPr>
                <a:xfrm>
                  <a:off x="5719122" y="7184071"/>
                  <a:ext cx="5430" cy="7626"/>
                </a:xfrm>
                <a:custGeom>
                  <a:avLst/>
                  <a:gdLst>
                    <a:gd name="connsiteX0" fmla="*/ 2542 w 5430"/>
                    <a:gd name="connsiteY0" fmla="*/ 7626 h 7626"/>
                    <a:gd name="connsiteX1" fmla="*/ 0 w 5430"/>
                    <a:gd name="connsiteY1" fmla="*/ 3813 h 7626"/>
                    <a:gd name="connsiteX2" fmla="*/ 2542 w 5430"/>
                    <a:gd name="connsiteY2" fmla="*/ 0 h 7626"/>
                    <a:gd name="connsiteX3" fmla="*/ 5085 w 5430"/>
                    <a:gd name="connsiteY3" fmla="*/ 3813 h 7626"/>
                    <a:gd name="connsiteX4" fmla="*/ 2542 w 5430"/>
                    <a:gd name="connsiteY4" fmla="*/ 7626 h 7626"/>
                    <a:gd name="connsiteX5" fmla="*/ 2542 w 5430"/>
                    <a:gd name="connsiteY5" fmla="*/ 1271 h 7626"/>
                    <a:gd name="connsiteX6" fmla="*/ 1271 w 5430"/>
                    <a:gd name="connsiteY6" fmla="*/ 2542 h 7626"/>
                    <a:gd name="connsiteX7" fmla="*/ 2542 w 5430"/>
                    <a:gd name="connsiteY7" fmla="*/ 3813 h 7626"/>
                    <a:gd name="connsiteX8" fmla="*/ 3813 w 5430"/>
                    <a:gd name="connsiteY8" fmla="*/ 2542 h 7626"/>
                    <a:gd name="connsiteX9" fmla="*/ 2542 w 5430"/>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0" h="7626">
                      <a:moveTo>
                        <a:pt x="2542" y="7626"/>
                      </a:moveTo>
                      <a:cubicBezTo>
                        <a:pt x="1271" y="7626"/>
                        <a:pt x="0" y="6355"/>
                        <a:pt x="0" y="3813"/>
                      </a:cubicBezTo>
                      <a:cubicBezTo>
                        <a:pt x="0" y="1271"/>
                        <a:pt x="1271" y="0"/>
                        <a:pt x="2542" y="0"/>
                      </a:cubicBezTo>
                      <a:cubicBezTo>
                        <a:pt x="3813" y="0"/>
                        <a:pt x="5085" y="1271"/>
                        <a:pt x="5085" y="3813"/>
                      </a:cubicBezTo>
                      <a:cubicBezTo>
                        <a:pt x="6355" y="5084"/>
                        <a:pt x="3813"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3813" y="2542"/>
                        <a:pt x="2542"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1" name="フリーフォーム: 図形 290">
                  <a:extLst>
                    <a:ext uri="{FF2B5EF4-FFF2-40B4-BE49-F238E27FC236}">
                      <a16:creationId xmlns:a16="http://schemas.microsoft.com/office/drawing/2014/main" id="{67E6D520-42EF-47EC-BACC-32786B9D9985}"/>
                    </a:ext>
                  </a:extLst>
                </p:cNvPr>
                <p:cNvSpPr/>
                <p:nvPr/>
              </p:nvSpPr>
              <p:spPr>
                <a:xfrm>
                  <a:off x="5730562" y="7191697"/>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2" name="フリーフォーム: 図形 291">
                  <a:extLst>
                    <a:ext uri="{FF2B5EF4-FFF2-40B4-BE49-F238E27FC236}">
                      <a16:creationId xmlns:a16="http://schemas.microsoft.com/office/drawing/2014/main" id="{D7ECB9E5-7BE6-4701-B6AC-04FCF9357ED7}"/>
                    </a:ext>
                  </a:extLst>
                </p:cNvPr>
                <p:cNvSpPr/>
                <p:nvPr/>
              </p:nvSpPr>
              <p:spPr>
                <a:xfrm>
                  <a:off x="5729291" y="7190426"/>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1271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4"/>
                        <a:pt x="5084" y="7626"/>
                        <a:pt x="2542" y="7626"/>
                      </a:cubicBezTo>
                      <a:close/>
                      <a:moveTo>
                        <a:pt x="2542" y="1271"/>
                      </a:moveTo>
                      <a:cubicBezTo>
                        <a:pt x="2542" y="1271"/>
                        <a:pt x="1271" y="2542"/>
                        <a:pt x="1271" y="2542"/>
                      </a:cubicBezTo>
                      <a:cubicBezTo>
                        <a:pt x="1271" y="3813"/>
                        <a:pt x="1271" y="3813"/>
                        <a:pt x="2542" y="3813"/>
                      </a:cubicBezTo>
                      <a:cubicBezTo>
                        <a:pt x="2542" y="3813"/>
                        <a:pt x="3813" y="2542"/>
                        <a:pt x="3813" y="2542"/>
                      </a:cubicBezTo>
                      <a:cubicBezTo>
                        <a:pt x="3813" y="2542"/>
                        <a:pt x="2542"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3" name="フリーフォーム: 図形 292">
                  <a:extLst>
                    <a:ext uri="{FF2B5EF4-FFF2-40B4-BE49-F238E27FC236}">
                      <a16:creationId xmlns:a16="http://schemas.microsoft.com/office/drawing/2014/main" id="{6342BEE7-47AF-41A9-8A27-D3601C556F20}"/>
                    </a:ext>
                  </a:extLst>
                </p:cNvPr>
                <p:cNvSpPr/>
                <p:nvPr/>
              </p:nvSpPr>
              <p:spPr>
                <a:xfrm>
                  <a:off x="5730562" y="717898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4" name="フリーフォーム: 図形 293">
                  <a:extLst>
                    <a:ext uri="{FF2B5EF4-FFF2-40B4-BE49-F238E27FC236}">
                      <a16:creationId xmlns:a16="http://schemas.microsoft.com/office/drawing/2014/main" id="{6A3E3919-FD92-400C-9AA7-9919B5DA0184}"/>
                    </a:ext>
                  </a:extLst>
                </p:cNvPr>
                <p:cNvSpPr/>
                <p:nvPr/>
              </p:nvSpPr>
              <p:spPr>
                <a:xfrm>
                  <a:off x="5729291"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1271 w 5084"/>
                    <a:gd name="connsiteY6" fmla="*/ 3813 h 7626"/>
                    <a:gd name="connsiteX7" fmla="*/ 2542 w 5084"/>
                    <a:gd name="connsiteY7" fmla="*/ 5084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1271" y="2542"/>
                        <a:pt x="1271" y="3813"/>
                      </a:cubicBezTo>
                      <a:cubicBezTo>
                        <a:pt x="1271" y="5084"/>
                        <a:pt x="1271" y="5084"/>
                        <a:pt x="2542" y="5084"/>
                      </a:cubicBezTo>
                      <a:cubicBezTo>
                        <a:pt x="3813" y="5084"/>
                        <a:pt x="3813" y="5084"/>
                        <a:pt x="3813" y="3813"/>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5" name="フリーフォーム: 図形 294">
                  <a:extLst>
                    <a:ext uri="{FF2B5EF4-FFF2-40B4-BE49-F238E27FC236}">
                      <a16:creationId xmlns:a16="http://schemas.microsoft.com/office/drawing/2014/main" id="{6932EEFC-37B8-48C8-8049-16206BBA32D2}"/>
                    </a:ext>
                  </a:extLst>
                </p:cNvPr>
                <p:cNvSpPr/>
                <p:nvPr/>
              </p:nvSpPr>
              <p:spPr>
                <a:xfrm>
                  <a:off x="5744543" y="7178986"/>
                  <a:ext cx="5084" cy="5583"/>
                </a:xfrm>
                <a:custGeom>
                  <a:avLst/>
                  <a:gdLst>
                    <a:gd name="connsiteX0" fmla="*/ 0 w 5084"/>
                    <a:gd name="connsiteY0" fmla="*/ 2542 h 5583"/>
                    <a:gd name="connsiteX1" fmla="*/ 2542 w 5084"/>
                    <a:gd name="connsiteY1" fmla="*/ 0 h 5583"/>
                    <a:gd name="connsiteX2" fmla="*/ 5085 w 5084"/>
                    <a:gd name="connsiteY2" fmla="*/ 2542 h 5583"/>
                    <a:gd name="connsiteX3" fmla="*/ 2542 w 5084"/>
                    <a:gd name="connsiteY3" fmla="*/ 5085 h 5583"/>
                    <a:gd name="connsiteX4" fmla="*/ 0 w 5084"/>
                    <a:gd name="connsiteY4" fmla="*/ 2542 h 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583">
                      <a:moveTo>
                        <a:pt x="0" y="2542"/>
                      </a:moveTo>
                      <a:cubicBezTo>
                        <a:pt x="0" y="1272"/>
                        <a:pt x="1271" y="0"/>
                        <a:pt x="2542" y="0"/>
                      </a:cubicBezTo>
                      <a:cubicBezTo>
                        <a:pt x="3813" y="0"/>
                        <a:pt x="5085" y="1272"/>
                        <a:pt x="5085" y="2542"/>
                      </a:cubicBezTo>
                      <a:cubicBezTo>
                        <a:pt x="5085" y="3813"/>
                        <a:pt x="3813" y="5085"/>
                        <a:pt x="2542" y="5085"/>
                      </a:cubicBezTo>
                      <a:cubicBezTo>
                        <a:pt x="1271" y="635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6" name="フリーフォーム: 図形 295">
                  <a:extLst>
                    <a:ext uri="{FF2B5EF4-FFF2-40B4-BE49-F238E27FC236}">
                      <a16:creationId xmlns:a16="http://schemas.microsoft.com/office/drawing/2014/main" id="{FEEA28B3-4120-48A5-B4E4-9B1B38BAF6C9}"/>
                    </a:ext>
                  </a:extLst>
                </p:cNvPr>
                <p:cNvSpPr/>
                <p:nvPr/>
              </p:nvSpPr>
              <p:spPr>
                <a:xfrm>
                  <a:off x="5743273"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1271 w 5084"/>
                    <a:gd name="connsiteY6" fmla="*/ 3813 h 7626"/>
                    <a:gd name="connsiteX7" fmla="*/ 2542 w 5084"/>
                    <a:gd name="connsiteY7" fmla="*/ 5084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1271" y="2542"/>
                        <a:pt x="1271" y="3813"/>
                      </a:cubicBezTo>
                      <a:cubicBezTo>
                        <a:pt x="1271" y="5084"/>
                        <a:pt x="1271" y="5084"/>
                        <a:pt x="2542" y="5084"/>
                      </a:cubicBezTo>
                      <a:cubicBezTo>
                        <a:pt x="2542" y="5084"/>
                        <a:pt x="3813" y="3813"/>
                        <a:pt x="3813" y="3813"/>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7" name="フリーフォーム: 図形 296">
                  <a:extLst>
                    <a:ext uri="{FF2B5EF4-FFF2-40B4-BE49-F238E27FC236}">
                      <a16:creationId xmlns:a16="http://schemas.microsoft.com/office/drawing/2014/main" id="{D3144EA2-6C8F-4FAC-986F-1A24828B1FB7}"/>
                    </a:ext>
                  </a:extLst>
                </p:cNvPr>
                <p:cNvSpPr/>
                <p:nvPr/>
              </p:nvSpPr>
              <p:spPr>
                <a:xfrm>
                  <a:off x="5744543" y="7191697"/>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8" name="フリーフォーム: 図形 297">
                  <a:extLst>
                    <a:ext uri="{FF2B5EF4-FFF2-40B4-BE49-F238E27FC236}">
                      <a16:creationId xmlns:a16="http://schemas.microsoft.com/office/drawing/2014/main" id="{C0C16E81-3DA6-4FF7-B8FC-AEB28BF98F18}"/>
                    </a:ext>
                  </a:extLst>
                </p:cNvPr>
                <p:cNvSpPr/>
                <p:nvPr/>
              </p:nvSpPr>
              <p:spPr>
                <a:xfrm>
                  <a:off x="5744543" y="71904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1271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2542" y="2542"/>
                        <a:pt x="2542"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299" name="フリーフォーム: 図形 298">
                  <a:extLst>
                    <a:ext uri="{FF2B5EF4-FFF2-40B4-BE49-F238E27FC236}">
                      <a16:creationId xmlns:a16="http://schemas.microsoft.com/office/drawing/2014/main" id="{9165C976-A6BA-4D86-B369-32FD3BCBA983}"/>
                    </a:ext>
                  </a:extLst>
                </p:cNvPr>
                <p:cNvSpPr/>
                <p:nvPr/>
              </p:nvSpPr>
              <p:spPr>
                <a:xfrm>
                  <a:off x="5755983" y="7185341"/>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0" name="フリーフォーム: 図形 299">
                  <a:extLst>
                    <a:ext uri="{FF2B5EF4-FFF2-40B4-BE49-F238E27FC236}">
                      <a16:creationId xmlns:a16="http://schemas.microsoft.com/office/drawing/2014/main" id="{402556DA-CFEE-4CA1-8F75-FB485C9A12FD}"/>
                    </a:ext>
                  </a:extLst>
                </p:cNvPr>
                <p:cNvSpPr/>
                <p:nvPr/>
              </p:nvSpPr>
              <p:spPr>
                <a:xfrm>
                  <a:off x="5754712" y="7184071"/>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1271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4"/>
                        <a:pt x="5084"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3813" y="2542"/>
                        <a:pt x="3813"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1" name="フリーフォーム: 図形 300">
                  <a:extLst>
                    <a:ext uri="{FF2B5EF4-FFF2-40B4-BE49-F238E27FC236}">
                      <a16:creationId xmlns:a16="http://schemas.microsoft.com/office/drawing/2014/main" id="{5F082566-1560-429A-B128-6F6D6B5F3CF5}"/>
                    </a:ext>
                  </a:extLst>
                </p:cNvPr>
                <p:cNvSpPr/>
                <p:nvPr/>
              </p:nvSpPr>
              <p:spPr>
                <a:xfrm>
                  <a:off x="5745814" y="7176444"/>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3982 w 39403"/>
                    <a:gd name="connsiteY15" fmla="*/ 10169 h 12710"/>
                    <a:gd name="connsiteX16" fmla="*/ 22879 w 39403"/>
                    <a:gd name="connsiteY16" fmla="*/ 10169 h 12710"/>
                    <a:gd name="connsiteX17" fmla="*/ 33048 w 39403"/>
                    <a:gd name="connsiteY17" fmla="*/ 6355 h 12710"/>
                    <a:gd name="connsiteX18" fmla="*/ 22879 w 39403"/>
                    <a:gd name="connsiteY18" fmla="*/ 2542 h 12710"/>
                    <a:gd name="connsiteX19" fmla="*/ 13982 w 39403"/>
                    <a:gd name="connsiteY19" fmla="*/ 2542 h 12710"/>
                    <a:gd name="connsiteX20" fmla="*/ 3813 w 39403"/>
                    <a:gd name="connsiteY20" fmla="*/ 6355 h 12710"/>
                    <a:gd name="connsiteX21" fmla="*/ 13982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1440"/>
                        <a:pt x="24150" y="12711"/>
                        <a:pt x="24150" y="12711"/>
                      </a:cubicBezTo>
                      <a:close/>
                      <a:moveTo>
                        <a:pt x="13982" y="10169"/>
                      </a:moveTo>
                      <a:lnTo>
                        <a:pt x="22879" y="10169"/>
                      </a:lnTo>
                      <a:lnTo>
                        <a:pt x="33048" y="6355"/>
                      </a:lnTo>
                      <a:lnTo>
                        <a:pt x="22879" y="2542"/>
                      </a:lnTo>
                      <a:lnTo>
                        <a:pt x="13982" y="2542"/>
                      </a:lnTo>
                      <a:lnTo>
                        <a:pt x="3813" y="6355"/>
                      </a:lnTo>
                      <a:lnTo>
                        <a:pt x="13982" y="1016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2" name="フリーフォーム: 図形 301">
                  <a:extLst>
                    <a:ext uri="{FF2B5EF4-FFF2-40B4-BE49-F238E27FC236}">
                      <a16:creationId xmlns:a16="http://schemas.microsoft.com/office/drawing/2014/main" id="{9CEBC647-2F5A-42A2-A4B3-EF3655A56100}"/>
                    </a:ext>
                  </a:extLst>
                </p:cNvPr>
                <p:cNvSpPr/>
                <p:nvPr/>
              </p:nvSpPr>
              <p:spPr>
                <a:xfrm>
                  <a:off x="5744543" y="7178986"/>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3" name="フリーフォーム: 図形 302">
                  <a:extLst>
                    <a:ext uri="{FF2B5EF4-FFF2-40B4-BE49-F238E27FC236}">
                      <a16:creationId xmlns:a16="http://schemas.microsoft.com/office/drawing/2014/main" id="{D5D7F756-47EE-49B6-A845-7EC73110EB19}"/>
                    </a:ext>
                  </a:extLst>
                </p:cNvPr>
                <p:cNvSpPr/>
                <p:nvPr/>
              </p:nvSpPr>
              <p:spPr>
                <a:xfrm>
                  <a:off x="5744543"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3813"/>
                        <a:pt x="2542" y="2542"/>
                      </a:cubicBezTo>
                      <a:cubicBezTo>
                        <a:pt x="1271" y="3813"/>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4" name="フリーフォーム: 図形 303">
                  <a:extLst>
                    <a:ext uri="{FF2B5EF4-FFF2-40B4-BE49-F238E27FC236}">
                      <a16:creationId xmlns:a16="http://schemas.microsoft.com/office/drawing/2014/main" id="{452F14B1-6943-4536-9541-DE918963595D}"/>
                    </a:ext>
                  </a:extLst>
                </p:cNvPr>
                <p:cNvSpPr/>
                <p:nvPr/>
              </p:nvSpPr>
              <p:spPr>
                <a:xfrm>
                  <a:off x="5754712" y="7184071"/>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5" name="フリーフォーム: 図形 304">
                  <a:extLst>
                    <a:ext uri="{FF2B5EF4-FFF2-40B4-BE49-F238E27FC236}">
                      <a16:creationId xmlns:a16="http://schemas.microsoft.com/office/drawing/2014/main" id="{EFC3232D-CE47-44C9-A434-7EDE1368DDBE}"/>
                    </a:ext>
                  </a:extLst>
                </p:cNvPr>
                <p:cNvSpPr/>
                <p:nvPr/>
              </p:nvSpPr>
              <p:spPr>
                <a:xfrm>
                  <a:off x="5754712" y="7182799"/>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1271" y="3814"/>
                        <a:pt x="2542" y="2542"/>
                      </a:cubicBezTo>
                      <a:cubicBezTo>
                        <a:pt x="1271" y="6355"/>
                        <a:pt x="2542" y="6355"/>
                        <a:pt x="2542" y="2542"/>
                      </a:cubicBezTo>
                      <a:cubicBezTo>
                        <a:pt x="2542" y="3814"/>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6" name="フリーフォーム: 図形 305">
                  <a:extLst>
                    <a:ext uri="{FF2B5EF4-FFF2-40B4-BE49-F238E27FC236}">
                      <a16:creationId xmlns:a16="http://schemas.microsoft.com/office/drawing/2014/main" id="{D3B9A166-1499-4F5D-A356-93D13FBA1700}"/>
                    </a:ext>
                  </a:extLst>
                </p:cNvPr>
                <p:cNvSpPr/>
                <p:nvPr/>
              </p:nvSpPr>
              <p:spPr>
                <a:xfrm>
                  <a:off x="5754712" y="717517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7" name="フリーフォーム: 図形 306">
                  <a:extLst>
                    <a:ext uri="{FF2B5EF4-FFF2-40B4-BE49-F238E27FC236}">
                      <a16:creationId xmlns:a16="http://schemas.microsoft.com/office/drawing/2014/main" id="{7970E7F1-82E5-4E7D-9C95-38DCDDCA44D3}"/>
                    </a:ext>
                  </a:extLst>
                </p:cNvPr>
                <p:cNvSpPr/>
                <p:nvPr/>
              </p:nvSpPr>
              <p:spPr>
                <a:xfrm>
                  <a:off x="5754712" y="717390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8" name="フリーフォーム: 図形 307">
                  <a:extLst>
                    <a:ext uri="{FF2B5EF4-FFF2-40B4-BE49-F238E27FC236}">
                      <a16:creationId xmlns:a16="http://schemas.microsoft.com/office/drawing/2014/main" id="{36BDFE17-3172-4669-AC9E-991F049B4211}"/>
                    </a:ext>
                  </a:extLst>
                </p:cNvPr>
                <p:cNvSpPr/>
                <p:nvPr/>
              </p:nvSpPr>
              <p:spPr>
                <a:xfrm>
                  <a:off x="5769965" y="717517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09" name="フリーフォーム: 図形 308">
                  <a:extLst>
                    <a:ext uri="{FF2B5EF4-FFF2-40B4-BE49-F238E27FC236}">
                      <a16:creationId xmlns:a16="http://schemas.microsoft.com/office/drawing/2014/main" id="{61B934C6-9271-4CE1-B5A2-AA63E9C61EC6}"/>
                    </a:ext>
                  </a:extLst>
                </p:cNvPr>
                <p:cNvSpPr/>
                <p:nvPr/>
              </p:nvSpPr>
              <p:spPr>
                <a:xfrm>
                  <a:off x="5768694" y="717390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0" name="フリーフォーム: 図形 309">
                  <a:extLst>
                    <a:ext uri="{FF2B5EF4-FFF2-40B4-BE49-F238E27FC236}">
                      <a16:creationId xmlns:a16="http://schemas.microsoft.com/office/drawing/2014/main" id="{3D5634B8-27D3-4FA8-BFA5-A962EDA0E653}"/>
                    </a:ext>
                  </a:extLst>
                </p:cNvPr>
                <p:cNvSpPr/>
                <p:nvPr/>
              </p:nvSpPr>
              <p:spPr>
                <a:xfrm>
                  <a:off x="5769965" y="7185341"/>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1" name="フリーフォーム: 図形 310">
                  <a:extLst>
                    <a:ext uri="{FF2B5EF4-FFF2-40B4-BE49-F238E27FC236}">
                      <a16:creationId xmlns:a16="http://schemas.microsoft.com/office/drawing/2014/main" id="{C405C0DA-998B-4EC4-B910-E642E6A5EA49}"/>
                    </a:ext>
                  </a:extLst>
                </p:cNvPr>
                <p:cNvSpPr/>
                <p:nvPr/>
              </p:nvSpPr>
              <p:spPr>
                <a:xfrm>
                  <a:off x="5768694" y="7182799"/>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3814 h 7626"/>
                    <a:gd name="connsiteX6" fmla="*/ 2542 w 5084"/>
                    <a:gd name="connsiteY6" fmla="*/ 3814 h 7626"/>
                    <a:gd name="connsiteX7" fmla="*/ 2542 w 5084"/>
                    <a:gd name="connsiteY7" fmla="*/ 3814 h 7626"/>
                    <a:gd name="connsiteX8" fmla="*/ 2542 w 5084"/>
                    <a:gd name="connsiteY8" fmla="*/ 3814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3814"/>
                      </a:moveTo>
                      <a:cubicBezTo>
                        <a:pt x="2542" y="3814"/>
                        <a:pt x="2542" y="3814"/>
                        <a:pt x="2542" y="3814"/>
                      </a:cubicBezTo>
                      <a:cubicBezTo>
                        <a:pt x="2542" y="6355"/>
                        <a:pt x="3813" y="6355"/>
                        <a:pt x="2542" y="3814"/>
                      </a:cubicBezTo>
                      <a:cubicBezTo>
                        <a:pt x="3813" y="3814"/>
                        <a:pt x="2542" y="3814"/>
                        <a:pt x="2542" y="3814"/>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2" name="フリーフォーム: 図形 311">
                  <a:extLst>
                    <a:ext uri="{FF2B5EF4-FFF2-40B4-BE49-F238E27FC236}">
                      <a16:creationId xmlns:a16="http://schemas.microsoft.com/office/drawing/2014/main" id="{3C9865AB-5C95-43AB-9911-42A6DFFE3FD1}"/>
                    </a:ext>
                  </a:extLst>
                </p:cNvPr>
                <p:cNvSpPr/>
                <p:nvPr/>
              </p:nvSpPr>
              <p:spPr>
                <a:xfrm>
                  <a:off x="5781405" y="717898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3" name="フリーフォーム: 図形 312">
                  <a:extLst>
                    <a:ext uri="{FF2B5EF4-FFF2-40B4-BE49-F238E27FC236}">
                      <a16:creationId xmlns:a16="http://schemas.microsoft.com/office/drawing/2014/main" id="{F214835D-657D-420D-A334-5957872F7D6E}"/>
                    </a:ext>
                  </a:extLst>
                </p:cNvPr>
                <p:cNvSpPr/>
                <p:nvPr/>
              </p:nvSpPr>
              <p:spPr>
                <a:xfrm>
                  <a:off x="5780133"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3813"/>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4" name="フリーフォーム: 図形 313">
                  <a:extLst>
                    <a:ext uri="{FF2B5EF4-FFF2-40B4-BE49-F238E27FC236}">
                      <a16:creationId xmlns:a16="http://schemas.microsoft.com/office/drawing/2014/main" id="{672B4A63-2670-4A0E-88E3-FAD7EDCA4081}"/>
                    </a:ext>
                  </a:extLst>
                </p:cNvPr>
                <p:cNvSpPr/>
                <p:nvPr/>
              </p:nvSpPr>
              <p:spPr>
                <a:xfrm>
                  <a:off x="5769965" y="7170088"/>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1 w 39403"/>
                    <a:gd name="connsiteY13" fmla="*/ 12711 h 12710"/>
                    <a:gd name="connsiteX14" fmla="*/ 24151 w 39403"/>
                    <a:gd name="connsiteY14" fmla="*/ 12711 h 12710"/>
                    <a:gd name="connsiteX15" fmla="*/ 13982 w 39403"/>
                    <a:gd name="connsiteY15" fmla="*/ 11440 h 12710"/>
                    <a:gd name="connsiteX16" fmla="*/ 22879 w 39403"/>
                    <a:gd name="connsiteY16" fmla="*/ 11440 h 12710"/>
                    <a:gd name="connsiteX17" fmla="*/ 33048 w 39403"/>
                    <a:gd name="connsiteY17" fmla="*/ 7627 h 12710"/>
                    <a:gd name="connsiteX18" fmla="*/ 22879 w 39403"/>
                    <a:gd name="connsiteY18" fmla="*/ 3814 h 12710"/>
                    <a:gd name="connsiteX19" fmla="*/ 13982 w 39403"/>
                    <a:gd name="connsiteY19" fmla="*/ 3814 h 12710"/>
                    <a:gd name="connsiteX20" fmla="*/ 3813 w 39403"/>
                    <a:gd name="connsiteY20" fmla="*/ 7627 h 12710"/>
                    <a:gd name="connsiteX21" fmla="*/ 13982 w 39403"/>
                    <a:gd name="connsiteY21" fmla="*/ 1144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1" y="0"/>
                      </a:lnTo>
                      <a:cubicBezTo>
                        <a:pt x="24151" y="0"/>
                        <a:pt x="24151" y="0"/>
                        <a:pt x="24151" y="0"/>
                      </a:cubicBezTo>
                      <a:lnTo>
                        <a:pt x="38132" y="5085"/>
                      </a:lnTo>
                      <a:cubicBezTo>
                        <a:pt x="38132" y="5085"/>
                        <a:pt x="39403" y="5085"/>
                        <a:pt x="39403" y="6355"/>
                      </a:cubicBezTo>
                      <a:cubicBezTo>
                        <a:pt x="39403" y="7627"/>
                        <a:pt x="39403" y="7627"/>
                        <a:pt x="38132" y="7627"/>
                      </a:cubicBezTo>
                      <a:lnTo>
                        <a:pt x="24151" y="12711"/>
                      </a:lnTo>
                      <a:cubicBezTo>
                        <a:pt x="24151" y="12711"/>
                        <a:pt x="24151" y="12711"/>
                        <a:pt x="24151" y="12711"/>
                      </a:cubicBezTo>
                      <a:close/>
                      <a:moveTo>
                        <a:pt x="13982" y="11440"/>
                      </a:moveTo>
                      <a:lnTo>
                        <a:pt x="22879" y="11440"/>
                      </a:lnTo>
                      <a:lnTo>
                        <a:pt x="33048" y="7627"/>
                      </a:lnTo>
                      <a:lnTo>
                        <a:pt x="22879" y="3814"/>
                      </a:lnTo>
                      <a:lnTo>
                        <a:pt x="13982" y="3814"/>
                      </a:lnTo>
                      <a:lnTo>
                        <a:pt x="3813" y="7627"/>
                      </a:lnTo>
                      <a:lnTo>
                        <a:pt x="13982" y="1144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5" name="フリーフォーム: 図形 314">
                  <a:extLst>
                    <a:ext uri="{FF2B5EF4-FFF2-40B4-BE49-F238E27FC236}">
                      <a16:creationId xmlns:a16="http://schemas.microsoft.com/office/drawing/2014/main" id="{68ED75AC-51DA-4E14-BA3E-BDAE212FDB9E}"/>
                    </a:ext>
                  </a:extLst>
                </p:cNvPr>
                <p:cNvSpPr/>
                <p:nvPr/>
              </p:nvSpPr>
              <p:spPr>
                <a:xfrm>
                  <a:off x="5768694" y="717390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6" name="フリーフォーム: 図形 315">
                  <a:extLst>
                    <a:ext uri="{FF2B5EF4-FFF2-40B4-BE49-F238E27FC236}">
                      <a16:creationId xmlns:a16="http://schemas.microsoft.com/office/drawing/2014/main" id="{D71E91FA-5642-433F-A295-CF44CBE28BB0}"/>
                    </a:ext>
                  </a:extLst>
                </p:cNvPr>
                <p:cNvSpPr/>
                <p:nvPr/>
              </p:nvSpPr>
              <p:spPr>
                <a:xfrm>
                  <a:off x="5768694" y="7172631"/>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3813"/>
                        <a:pt x="2542" y="2542"/>
                      </a:cubicBezTo>
                      <a:cubicBezTo>
                        <a:pt x="1271"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7" name="フリーフォーム: 図形 316">
                  <a:extLst>
                    <a:ext uri="{FF2B5EF4-FFF2-40B4-BE49-F238E27FC236}">
                      <a16:creationId xmlns:a16="http://schemas.microsoft.com/office/drawing/2014/main" id="{A619FF58-EA0F-482B-A103-F07389C500E9}"/>
                    </a:ext>
                  </a:extLst>
                </p:cNvPr>
                <p:cNvSpPr/>
                <p:nvPr/>
              </p:nvSpPr>
              <p:spPr>
                <a:xfrm>
                  <a:off x="5778862" y="717898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8" name="フリーフォーム: 図形 317">
                  <a:extLst>
                    <a:ext uri="{FF2B5EF4-FFF2-40B4-BE49-F238E27FC236}">
                      <a16:creationId xmlns:a16="http://schemas.microsoft.com/office/drawing/2014/main" id="{5FD1D523-DF63-4DD6-A017-9E4ADA80BEFF}"/>
                    </a:ext>
                  </a:extLst>
                </p:cNvPr>
                <p:cNvSpPr/>
                <p:nvPr/>
              </p:nvSpPr>
              <p:spPr>
                <a:xfrm>
                  <a:off x="5778862" y="717771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6355"/>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19" name="フリーフォーム: 図形 318">
                  <a:extLst>
                    <a:ext uri="{FF2B5EF4-FFF2-40B4-BE49-F238E27FC236}">
                      <a16:creationId xmlns:a16="http://schemas.microsoft.com/office/drawing/2014/main" id="{FF66A290-F21A-4EA6-9601-E2929CD5AEE6}"/>
                    </a:ext>
                  </a:extLst>
                </p:cNvPr>
                <p:cNvSpPr/>
                <p:nvPr/>
              </p:nvSpPr>
              <p:spPr>
                <a:xfrm>
                  <a:off x="5778862" y="7170088"/>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0" name="フリーフォーム: 図形 319">
                  <a:extLst>
                    <a:ext uri="{FF2B5EF4-FFF2-40B4-BE49-F238E27FC236}">
                      <a16:creationId xmlns:a16="http://schemas.microsoft.com/office/drawing/2014/main" id="{C6F13544-A41E-4338-BAE1-C6BB380433D0}"/>
                    </a:ext>
                  </a:extLst>
                </p:cNvPr>
                <p:cNvSpPr/>
                <p:nvPr/>
              </p:nvSpPr>
              <p:spPr>
                <a:xfrm>
                  <a:off x="5778862" y="716881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5085"/>
                        <a:pt x="3813" y="7626"/>
                        <a:pt x="2542" y="7626"/>
                      </a:cubicBezTo>
                      <a:close/>
                      <a:moveTo>
                        <a:pt x="2542" y="2542"/>
                      </a:moveTo>
                      <a:cubicBezTo>
                        <a:pt x="2542" y="2542"/>
                        <a:pt x="1271" y="2542"/>
                        <a:pt x="2542" y="2542"/>
                      </a:cubicBezTo>
                      <a:cubicBezTo>
                        <a:pt x="1271" y="3813"/>
                        <a:pt x="2542" y="5085"/>
                        <a:pt x="2542" y="5085"/>
                      </a:cubicBezTo>
                      <a:cubicBezTo>
                        <a:pt x="2542" y="5085"/>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1" name="フリーフォーム: 図形 320">
                  <a:extLst>
                    <a:ext uri="{FF2B5EF4-FFF2-40B4-BE49-F238E27FC236}">
                      <a16:creationId xmlns:a16="http://schemas.microsoft.com/office/drawing/2014/main" id="{F46E5542-3690-42E4-8E07-747A28BF7704}"/>
                    </a:ext>
                  </a:extLst>
                </p:cNvPr>
                <p:cNvSpPr/>
                <p:nvPr/>
              </p:nvSpPr>
              <p:spPr>
                <a:xfrm>
                  <a:off x="5794115" y="7170088"/>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2" name="フリーフォーム: 図形 321">
                  <a:extLst>
                    <a:ext uri="{FF2B5EF4-FFF2-40B4-BE49-F238E27FC236}">
                      <a16:creationId xmlns:a16="http://schemas.microsoft.com/office/drawing/2014/main" id="{FC99B1BC-57FB-4A72-9861-E0E292D4E0DA}"/>
                    </a:ext>
                  </a:extLst>
                </p:cNvPr>
                <p:cNvSpPr/>
                <p:nvPr/>
              </p:nvSpPr>
              <p:spPr>
                <a:xfrm>
                  <a:off x="5792844" y="7168818"/>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2542 h 7626"/>
                    <a:gd name="connsiteX6" fmla="*/ 2542 w 5582"/>
                    <a:gd name="connsiteY6" fmla="*/ 2542 h 7626"/>
                    <a:gd name="connsiteX7" fmla="*/ 2542 w 5582"/>
                    <a:gd name="connsiteY7" fmla="*/ 5085 h 7626"/>
                    <a:gd name="connsiteX8" fmla="*/ 2542 w 5582"/>
                    <a:gd name="connsiteY8" fmla="*/ 2542 h 7626"/>
                    <a:gd name="connsiteX9" fmla="*/ 2542 w 5582"/>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5"/>
                        <a:pt x="5084" y="7626"/>
                        <a:pt x="2542" y="7626"/>
                      </a:cubicBezTo>
                      <a:close/>
                      <a:moveTo>
                        <a:pt x="2542" y="2542"/>
                      </a:moveTo>
                      <a:cubicBezTo>
                        <a:pt x="2542" y="2542"/>
                        <a:pt x="2542" y="2542"/>
                        <a:pt x="2542" y="2542"/>
                      </a:cubicBezTo>
                      <a:cubicBezTo>
                        <a:pt x="1271" y="3813"/>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3" name="フリーフォーム: 図形 322">
                  <a:extLst>
                    <a:ext uri="{FF2B5EF4-FFF2-40B4-BE49-F238E27FC236}">
                      <a16:creationId xmlns:a16="http://schemas.microsoft.com/office/drawing/2014/main" id="{58407F97-B298-4A64-B5BF-C8C65191A092}"/>
                    </a:ext>
                  </a:extLst>
                </p:cNvPr>
                <p:cNvSpPr/>
                <p:nvPr/>
              </p:nvSpPr>
              <p:spPr>
                <a:xfrm>
                  <a:off x="5794115" y="7178986"/>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4" name="フリーフォーム: 図形 323">
                  <a:extLst>
                    <a:ext uri="{FF2B5EF4-FFF2-40B4-BE49-F238E27FC236}">
                      <a16:creationId xmlns:a16="http://schemas.microsoft.com/office/drawing/2014/main" id="{E18B888B-EFA9-4875-BAA4-6AAB5421BBD6}"/>
                    </a:ext>
                  </a:extLst>
                </p:cNvPr>
                <p:cNvSpPr/>
                <p:nvPr/>
              </p:nvSpPr>
              <p:spPr>
                <a:xfrm>
                  <a:off x="5792844" y="7177715"/>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3813 h 7626"/>
                    <a:gd name="connsiteX6" fmla="*/ 2542 w 5582"/>
                    <a:gd name="connsiteY6" fmla="*/ 3813 h 7626"/>
                    <a:gd name="connsiteX7" fmla="*/ 2542 w 5582"/>
                    <a:gd name="connsiteY7" fmla="*/ 6355 h 7626"/>
                    <a:gd name="connsiteX8" fmla="*/ 2542 w 5582"/>
                    <a:gd name="connsiteY8" fmla="*/ 3813 h 7626"/>
                    <a:gd name="connsiteX9" fmla="*/ 2542 w 5582"/>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3813"/>
                      </a:moveTo>
                      <a:cubicBezTo>
                        <a:pt x="2542" y="3813"/>
                        <a:pt x="2542" y="3813"/>
                        <a:pt x="2542" y="3813"/>
                      </a:cubicBezTo>
                      <a:cubicBezTo>
                        <a:pt x="1271" y="5084"/>
                        <a:pt x="2542" y="6355"/>
                        <a:pt x="2542" y="6355"/>
                      </a:cubicBezTo>
                      <a:cubicBezTo>
                        <a:pt x="2542" y="5084"/>
                        <a:pt x="3813" y="5084"/>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5" name="フリーフォーム: 図形 324">
                  <a:extLst>
                    <a:ext uri="{FF2B5EF4-FFF2-40B4-BE49-F238E27FC236}">
                      <a16:creationId xmlns:a16="http://schemas.microsoft.com/office/drawing/2014/main" id="{3F34DF6E-2532-4889-B8B8-EB54684B278C}"/>
                    </a:ext>
                  </a:extLst>
                </p:cNvPr>
                <p:cNvSpPr/>
                <p:nvPr/>
              </p:nvSpPr>
              <p:spPr>
                <a:xfrm>
                  <a:off x="5804284" y="7172631"/>
                  <a:ext cx="5582" cy="7626"/>
                </a:xfrm>
                <a:custGeom>
                  <a:avLst/>
                  <a:gdLst>
                    <a:gd name="connsiteX0" fmla="*/ 2542 w 5582"/>
                    <a:gd name="connsiteY0" fmla="*/ 7627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7 h 7626"/>
                    <a:gd name="connsiteX5" fmla="*/ 2542 w 5582"/>
                    <a:gd name="connsiteY5" fmla="*/ 2542 h 7626"/>
                    <a:gd name="connsiteX6" fmla="*/ 2542 w 5582"/>
                    <a:gd name="connsiteY6" fmla="*/ 2542 h 7626"/>
                    <a:gd name="connsiteX7" fmla="*/ 2542 w 5582"/>
                    <a:gd name="connsiteY7" fmla="*/ 5085 h 7626"/>
                    <a:gd name="connsiteX8" fmla="*/ 2542 w 5582"/>
                    <a:gd name="connsiteY8" fmla="*/ 2542 h 7626"/>
                    <a:gd name="connsiteX9" fmla="*/ 2542 w 5582"/>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7"/>
                      </a:moveTo>
                      <a:cubicBezTo>
                        <a:pt x="1271" y="7627"/>
                        <a:pt x="0" y="6355"/>
                        <a:pt x="0" y="3813"/>
                      </a:cubicBezTo>
                      <a:cubicBezTo>
                        <a:pt x="0" y="1272"/>
                        <a:pt x="1271" y="0"/>
                        <a:pt x="2542" y="0"/>
                      </a:cubicBezTo>
                      <a:cubicBezTo>
                        <a:pt x="3813" y="0"/>
                        <a:pt x="5084" y="1272"/>
                        <a:pt x="5084" y="3813"/>
                      </a:cubicBezTo>
                      <a:cubicBezTo>
                        <a:pt x="6355" y="6355"/>
                        <a:pt x="5084" y="7627"/>
                        <a:pt x="2542" y="7627"/>
                      </a:cubicBezTo>
                      <a:close/>
                      <a:moveTo>
                        <a:pt x="2542" y="2542"/>
                      </a:moveTo>
                      <a:cubicBezTo>
                        <a:pt x="2542" y="2542"/>
                        <a:pt x="2542"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6" name="フリーフォーム: 図形 325">
                  <a:extLst>
                    <a:ext uri="{FF2B5EF4-FFF2-40B4-BE49-F238E27FC236}">
                      <a16:creationId xmlns:a16="http://schemas.microsoft.com/office/drawing/2014/main" id="{F20142D3-A19B-4A21-9B73-84F47EF3472D}"/>
                    </a:ext>
                  </a:extLst>
                </p:cNvPr>
                <p:cNvSpPr/>
                <p:nvPr/>
              </p:nvSpPr>
              <p:spPr>
                <a:xfrm>
                  <a:off x="5768694" y="7182799"/>
                  <a:ext cx="39402" cy="12710"/>
                </a:xfrm>
                <a:custGeom>
                  <a:avLst/>
                  <a:gdLst>
                    <a:gd name="connsiteX0" fmla="*/ 24150 w 39402"/>
                    <a:gd name="connsiteY0" fmla="*/ 12711 h 12710"/>
                    <a:gd name="connsiteX1" fmla="*/ 15253 w 39402"/>
                    <a:gd name="connsiteY1" fmla="*/ 12711 h 12710"/>
                    <a:gd name="connsiteX2" fmla="*/ 15253 w 39402"/>
                    <a:gd name="connsiteY2" fmla="*/ 12711 h 12710"/>
                    <a:gd name="connsiteX3" fmla="*/ 1271 w 39402"/>
                    <a:gd name="connsiteY3" fmla="*/ 7627 h 12710"/>
                    <a:gd name="connsiteX4" fmla="*/ 0 w 39402"/>
                    <a:gd name="connsiteY4" fmla="*/ 6355 h 12710"/>
                    <a:gd name="connsiteX5" fmla="*/ 1271 w 39402"/>
                    <a:gd name="connsiteY5" fmla="*/ 5085 h 12710"/>
                    <a:gd name="connsiteX6" fmla="*/ 15253 w 39402"/>
                    <a:gd name="connsiteY6" fmla="*/ 0 h 12710"/>
                    <a:gd name="connsiteX7" fmla="*/ 15253 w 39402"/>
                    <a:gd name="connsiteY7" fmla="*/ 0 h 12710"/>
                    <a:gd name="connsiteX8" fmla="*/ 24150 w 39402"/>
                    <a:gd name="connsiteY8" fmla="*/ 0 h 12710"/>
                    <a:gd name="connsiteX9" fmla="*/ 24150 w 39402"/>
                    <a:gd name="connsiteY9" fmla="*/ 0 h 12710"/>
                    <a:gd name="connsiteX10" fmla="*/ 38132 w 39402"/>
                    <a:gd name="connsiteY10" fmla="*/ 5085 h 12710"/>
                    <a:gd name="connsiteX11" fmla="*/ 39403 w 39402"/>
                    <a:gd name="connsiteY11" fmla="*/ 6355 h 12710"/>
                    <a:gd name="connsiteX12" fmla="*/ 38132 w 39402"/>
                    <a:gd name="connsiteY12" fmla="*/ 7627 h 12710"/>
                    <a:gd name="connsiteX13" fmla="*/ 24150 w 39402"/>
                    <a:gd name="connsiteY13" fmla="*/ 12711 h 12710"/>
                    <a:gd name="connsiteX14" fmla="*/ 24150 w 39402"/>
                    <a:gd name="connsiteY14" fmla="*/ 12711 h 12710"/>
                    <a:gd name="connsiteX15" fmla="*/ 15253 w 39402"/>
                    <a:gd name="connsiteY15" fmla="*/ 10169 h 12710"/>
                    <a:gd name="connsiteX16" fmla="*/ 24150 w 39402"/>
                    <a:gd name="connsiteY16" fmla="*/ 10169 h 12710"/>
                    <a:gd name="connsiteX17" fmla="*/ 34319 w 39402"/>
                    <a:gd name="connsiteY17" fmla="*/ 6355 h 12710"/>
                    <a:gd name="connsiteX18" fmla="*/ 24150 w 39402"/>
                    <a:gd name="connsiteY18" fmla="*/ 2542 h 12710"/>
                    <a:gd name="connsiteX19" fmla="*/ 15253 w 39402"/>
                    <a:gd name="connsiteY19" fmla="*/ 2542 h 12710"/>
                    <a:gd name="connsiteX20" fmla="*/ 5084 w 39402"/>
                    <a:gd name="connsiteY20" fmla="*/ 6355 h 12710"/>
                    <a:gd name="connsiteX21" fmla="*/ 15253 w 39402"/>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2"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5421" y="12711"/>
                        <a:pt x="25421" y="12711"/>
                        <a:pt x="24150" y="12711"/>
                      </a:cubicBezTo>
                      <a:close/>
                      <a:moveTo>
                        <a:pt x="15253" y="10169"/>
                      </a:moveTo>
                      <a:lnTo>
                        <a:pt x="24150" y="10169"/>
                      </a:lnTo>
                      <a:lnTo>
                        <a:pt x="34319" y="6355"/>
                      </a:lnTo>
                      <a:lnTo>
                        <a:pt x="24150" y="2542"/>
                      </a:lnTo>
                      <a:lnTo>
                        <a:pt x="15253" y="2542"/>
                      </a:lnTo>
                      <a:lnTo>
                        <a:pt x="5084" y="6355"/>
                      </a:lnTo>
                      <a:lnTo>
                        <a:pt x="15253" y="1016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7" name="フリーフォーム: 図形 326">
                  <a:extLst>
                    <a:ext uri="{FF2B5EF4-FFF2-40B4-BE49-F238E27FC236}">
                      <a16:creationId xmlns:a16="http://schemas.microsoft.com/office/drawing/2014/main" id="{222FB841-1933-4CEB-832A-D03F28811A49}"/>
                    </a:ext>
                  </a:extLst>
                </p:cNvPr>
                <p:cNvSpPr/>
                <p:nvPr/>
              </p:nvSpPr>
              <p:spPr>
                <a:xfrm>
                  <a:off x="5768694" y="7186613"/>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8" name="フリーフォーム: 図形 327">
                  <a:extLst>
                    <a:ext uri="{FF2B5EF4-FFF2-40B4-BE49-F238E27FC236}">
                      <a16:creationId xmlns:a16="http://schemas.microsoft.com/office/drawing/2014/main" id="{D8440C7E-E588-4E07-88E1-CB3611BAA159}"/>
                    </a:ext>
                  </a:extLst>
                </p:cNvPr>
                <p:cNvSpPr/>
                <p:nvPr/>
              </p:nvSpPr>
              <p:spPr>
                <a:xfrm>
                  <a:off x="5768694" y="7185341"/>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29" name="フリーフォーム: 図形 328">
                  <a:extLst>
                    <a:ext uri="{FF2B5EF4-FFF2-40B4-BE49-F238E27FC236}">
                      <a16:creationId xmlns:a16="http://schemas.microsoft.com/office/drawing/2014/main" id="{A948BC68-C48D-4AD6-861B-DEF50CD10067}"/>
                    </a:ext>
                  </a:extLst>
                </p:cNvPr>
                <p:cNvSpPr/>
                <p:nvPr/>
              </p:nvSpPr>
              <p:spPr>
                <a:xfrm>
                  <a:off x="5778862" y="7191697"/>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0" name="フリーフォーム: 図形 329">
                  <a:extLst>
                    <a:ext uri="{FF2B5EF4-FFF2-40B4-BE49-F238E27FC236}">
                      <a16:creationId xmlns:a16="http://schemas.microsoft.com/office/drawing/2014/main" id="{17B49A5C-3D82-40E0-B51B-99B7FE4FD742}"/>
                    </a:ext>
                  </a:extLst>
                </p:cNvPr>
                <p:cNvSpPr/>
                <p:nvPr/>
              </p:nvSpPr>
              <p:spPr>
                <a:xfrm>
                  <a:off x="5778862" y="71904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1" name="フリーフォーム: 図形 330">
                  <a:extLst>
                    <a:ext uri="{FF2B5EF4-FFF2-40B4-BE49-F238E27FC236}">
                      <a16:creationId xmlns:a16="http://schemas.microsoft.com/office/drawing/2014/main" id="{9BD1BF3E-A69A-438B-AC97-03E7533ED15E}"/>
                    </a:ext>
                  </a:extLst>
                </p:cNvPr>
                <p:cNvSpPr/>
                <p:nvPr/>
              </p:nvSpPr>
              <p:spPr>
                <a:xfrm>
                  <a:off x="5778862" y="718152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2" name="フリーフォーム: 図形 331">
                  <a:extLst>
                    <a:ext uri="{FF2B5EF4-FFF2-40B4-BE49-F238E27FC236}">
                      <a16:creationId xmlns:a16="http://schemas.microsoft.com/office/drawing/2014/main" id="{E9B5AE1F-9621-4057-A15A-13EC792456FC}"/>
                    </a:ext>
                  </a:extLst>
                </p:cNvPr>
                <p:cNvSpPr/>
                <p:nvPr/>
              </p:nvSpPr>
              <p:spPr>
                <a:xfrm>
                  <a:off x="5778862" y="718025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3" name="フリーフォーム: 図形 332">
                  <a:extLst>
                    <a:ext uri="{FF2B5EF4-FFF2-40B4-BE49-F238E27FC236}">
                      <a16:creationId xmlns:a16="http://schemas.microsoft.com/office/drawing/2014/main" id="{D30EE830-D22E-46EF-BCB8-C5FF0BFB2861}"/>
                    </a:ext>
                  </a:extLst>
                </p:cNvPr>
                <p:cNvSpPr/>
                <p:nvPr/>
              </p:nvSpPr>
              <p:spPr>
                <a:xfrm>
                  <a:off x="5794115" y="718152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4" name="フリーフォーム: 図形 333">
                  <a:extLst>
                    <a:ext uri="{FF2B5EF4-FFF2-40B4-BE49-F238E27FC236}">
                      <a16:creationId xmlns:a16="http://schemas.microsoft.com/office/drawing/2014/main" id="{3C054DC7-D04C-4B90-AE6A-BAF89D0F953A}"/>
                    </a:ext>
                  </a:extLst>
                </p:cNvPr>
                <p:cNvSpPr/>
                <p:nvPr/>
              </p:nvSpPr>
              <p:spPr>
                <a:xfrm>
                  <a:off x="5792844" y="718025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3813"/>
                        <a:pt x="2542" y="2542"/>
                      </a:cubicBezTo>
                      <a:cubicBezTo>
                        <a:pt x="1271" y="5084"/>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5" name="フリーフォーム: 図形 334">
                  <a:extLst>
                    <a:ext uri="{FF2B5EF4-FFF2-40B4-BE49-F238E27FC236}">
                      <a16:creationId xmlns:a16="http://schemas.microsoft.com/office/drawing/2014/main" id="{3BCC1675-7E83-4F9E-936E-AD40A7C58FE1}"/>
                    </a:ext>
                  </a:extLst>
                </p:cNvPr>
                <p:cNvSpPr/>
                <p:nvPr/>
              </p:nvSpPr>
              <p:spPr>
                <a:xfrm>
                  <a:off x="5794115" y="7191697"/>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6" name="フリーフォーム: 図形 335">
                  <a:extLst>
                    <a:ext uri="{FF2B5EF4-FFF2-40B4-BE49-F238E27FC236}">
                      <a16:creationId xmlns:a16="http://schemas.microsoft.com/office/drawing/2014/main" id="{7A5C3388-5225-401E-8416-8AADB8B9F30C}"/>
                    </a:ext>
                  </a:extLst>
                </p:cNvPr>
                <p:cNvSpPr/>
                <p:nvPr/>
              </p:nvSpPr>
              <p:spPr>
                <a:xfrm>
                  <a:off x="5792844" y="719042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4"/>
                        <a:pt x="2542" y="5084"/>
                        <a:pt x="2542" y="5084"/>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7" name="フリーフォーム: 図形 336">
                  <a:extLst>
                    <a:ext uri="{FF2B5EF4-FFF2-40B4-BE49-F238E27FC236}">
                      <a16:creationId xmlns:a16="http://schemas.microsoft.com/office/drawing/2014/main" id="{AE3EB0B2-93BD-43C8-9501-B73F6DA8DD22}"/>
                    </a:ext>
                  </a:extLst>
                </p:cNvPr>
                <p:cNvSpPr/>
                <p:nvPr/>
              </p:nvSpPr>
              <p:spPr>
                <a:xfrm>
                  <a:off x="5805555" y="7186613"/>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8" name="フリーフォーム: 図形 337">
                  <a:extLst>
                    <a:ext uri="{FF2B5EF4-FFF2-40B4-BE49-F238E27FC236}">
                      <a16:creationId xmlns:a16="http://schemas.microsoft.com/office/drawing/2014/main" id="{B3452307-4332-428C-AC25-167214BF7568}"/>
                    </a:ext>
                  </a:extLst>
                </p:cNvPr>
                <p:cNvSpPr/>
                <p:nvPr/>
              </p:nvSpPr>
              <p:spPr>
                <a:xfrm>
                  <a:off x="5689888" y="7214576"/>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9 h 12710"/>
                    <a:gd name="connsiteX16" fmla="*/ 24150 w 39403"/>
                    <a:gd name="connsiteY16" fmla="*/ 10169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0169"/>
                      </a:moveTo>
                      <a:lnTo>
                        <a:pt x="24150" y="10169"/>
                      </a:lnTo>
                      <a:lnTo>
                        <a:pt x="34319" y="6355"/>
                      </a:lnTo>
                      <a:lnTo>
                        <a:pt x="24150" y="2542"/>
                      </a:lnTo>
                      <a:lnTo>
                        <a:pt x="15253" y="2542"/>
                      </a:lnTo>
                      <a:lnTo>
                        <a:pt x="5084" y="6355"/>
                      </a:lnTo>
                      <a:lnTo>
                        <a:pt x="15253" y="1016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39" name="フリーフォーム: 図形 338">
                  <a:extLst>
                    <a:ext uri="{FF2B5EF4-FFF2-40B4-BE49-F238E27FC236}">
                      <a16:creationId xmlns:a16="http://schemas.microsoft.com/office/drawing/2014/main" id="{66C278CF-8E38-4E0E-ABC6-6663180A0A2B}"/>
                    </a:ext>
                  </a:extLst>
                </p:cNvPr>
                <p:cNvSpPr/>
                <p:nvPr/>
              </p:nvSpPr>
              <p:spPr>
                <a:xfrm>
                  <a:off x="5688616" y="7218390"/>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0" name="フリーフォーム: 図形 339">
                  <a:extLst>
                    <a:ext uri="{FF2B5EF4-FFF2-40B4-BE49-F238E27FC236}">
                      <a16:creationId xmlns:a16="http://schemas.microsoft.com/office/drawing/2014/main" id="{AC7B804E-0B87-4D60-90A9-FE14481F3D25}"/>
                    </a:ext>
                  </a:extLst>
                </p:cNvPr>
                <p:cNvSpPr/>
                <p:nvPr/>
              </p:nvSpPr>
              <p:spPr>
                <a:xfrm>
                  <a:off x="5688616"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3813"/>
                        <a:pt x="2542" y="5085"/>
                        <a:pt x="2542" y="5085"/>
                      </a:cubicBezTo>
                      <a:cubicBezTo>
                        <a:pt x="2542"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1" name="フリーフォーム: 図形 340">
                  <a:extLst>
                    <a:ext uri="{FF2B5EF4-FFF2-40B4-BE49-F238E27FC236}">
                      <a16:creationId xmlns:a16="http://schemas.microsoft.com/office/drawing/2014/main" id="{C08F061E-62E4-4294-ACB6-539F4376E1FC}"/>
                    </a:ext>
                  </a:extLst>
                </p:cNvPr>
                <p:cNvSpPr/>
                <p:nvPr/>
              </p:nvSpPr>
              <p:spPr>
                <a:xfrm>
                  <a:off x="5698785" y="7223473"/>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2" name="フリーフォーム: 図形 341">
                  <a:extLst>
                    <a:ext uri="{FF2B5EF4-FFF2-40B4-BE49-F238E27FC236}">
                      <a16:creationId xmlns:a16="http://schemas.microsoft.com/office/drawing/2014/main" id="{491A33AD-7DB5-4CE1-9078-17D1528741FA}"/>
                    </a:ext>
                  </a:extLst>
                </p:cNvPr>
                <p:cNvSpPr/>
                <p:nvPr/>
              </p:nvSpPr>
              <p:spPr>
                <a:xfrm>
                  <a:off x="5698785" y="722220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5084"/>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3" name="フリーフォーム: 図形 342">
                  <a:extLst>
                    <a:ext uri="{FF2B5EF4-FFF2-40B4-BE49-F238E27FC236}">
                      <a16:creationId xmlns:a16="http://schemas.microsoft.com/office/drawing/2014/main" id="{16FB008A-FE94-43B1-837D-B7519C382AA1}"/>
                    </a:ext>
                  </a:extLst>
                </p:cNvPr>
                <p:cNvSpPr/>
                <p:nvPr/>
              </p:nvSpPr>
              <p:spPr>
                <a:xfrm>
                  <a:off x="5698785" y="7213305"/>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4" name="フリーフォーム: 図形 343">
                  <a:extLst>
                    <a:ext uri="{FF2B5EF4-FFF2-40B4-BE49-F238E27FC236}">
                      <a16:creationId xmlns:a16="http://schemas.microsoft.com/office/drawing/2014/main" id="{F7F6D584-BB51-4C93-B784-DCEA60463A8A}"/>
                    </a:ext>
                  </a:extLst>
                </p:cNvPr>
                <p:cNvSpPr/>
                <p:nvPr/>
              </p:nvSpPr>
              <p:spPr>
                <a:xfrm>
                  <a:off x="5698785"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6355"/>
                        <a:pt x="3813" y="635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5" name="フリーフォーム: 図形 344">
                  <a:extLst>
                    <a:ext uri="{FF2B5EF4-FFF2-40B4-BE49-F238E27FC236}">
                      <a16:creationId xmlns:a16="http://schemas.microsoft.com/office/drawing/2014/main" id="{3925B58D-5FAF-4EAE-BA5C-70C155B82028}"/>
                    </a:ext>
                  </a:extLst>
                </p:cNvPr>
                <p:cNvSpPr/>
                <p:nvPr/>
              </p:nvSpPr>
              <p:spPr>
                <a:xfrm>
                  <a:off x="5714038" y="7213305"/>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6" name="フリーフォーム: 図形 345">
                  <a:extLst>
                    <a:ext uri="{FF2B5EF4-FFF2-40B4-BE49-F238E27FC236}">
                      <a16:creationId xmlns:a16="http://schemas.microsoft.com/office/drawing/2014/main" id="{0227BA46-5CAC-4C24-8C92-BBFD241C6673}"/>
                    </a:ext>
                  </a:extLst>
                </p:cNvPr>
                <p:cNvSpPr/>
                <p:nvPr/>
              </p:nvSpPr>
              <p:spPr>
                <a:xfrm>
                  <a:off x="5712767"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3813"/>
                        <a:pt x="2542" y="2542"/>
                      </a:cubicBezTo>
                      <a:cubicBezTo>
                        <a:pt x="2542" y="6355"/>
                        <a:pt x="3813" y="635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7" name="フリーフォーム: 図形 346">
                  <a:extLst>
                    <a:ext uri="{FF2B5EF4-FFF2-40B4-BE49-F238E27FC236}">
                      <a16:creationId xmlns:a16="http://schemas.microsoft.com/office/drawing/2014/main" id="{4270ECC9-F3A3-4FF5-B4D6-013BC02D738D}"/>
                    </a:ext>
                  </a:extLst>
                </p:cNvPr>
                <p:cNvSpPr/>
                <p:nvPr/>
              </p:nvSpPr>
              <p:spPr>
                <a:xfrm>
                  <a:off x="5714038" y="7223473"/>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8" name="フリーフォーム: 図形 347">
                  <a:extLst>
                    <a:ext uri="{FF2B5EF4-FFF2-40B4-BE49-F238E27FC236}">
                      <a16:creationId xmlns:a16="http://schemas.microsoft.com/office/drawing/2014/main" id="{AF2040AD-A76E-4782-8695-44A05852EB18}"/>
                    </a:ext>
                  </a:extLst>
                </p:cNvPr>
                <p:cNvSpPr/>
                <p:nvPr/>
              </p:nvSpPr>
              <p:spPr>
                <a:xfrm>
                  <a:off x="5712767" y="722220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2542"/>
                      </a:moveTo>
                      <a:cubicBezTo>
                        <a:pt x="2542" y="2542"/>
                        <a:pt x="2542" y="3813"/>
                        <a:pt x="2542" y="2542"/>
                      </a:cubicBezTo>
                      <a:cubicBezTo>
                        <a:pt x="1271" y="3813"/>
                        <a:pt x="2542" y="5084"/>
                        <a:pt x="2542" y="5084"/>
                      </a:cubicBezTo>
                      <a:cubicBezTo>
                        <a:pt x="3813" y="5084"/>
                        <a:pt x="3813" y="5084"/>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49" name="フリーフォーム: 図形 348">
                  <a:extLst>
                    <a:ext uri="{FF2B5EF4-FFF2-40B4-BE49-F238E27FC236}">
                      <a16:creationId xmlns:a16="http://schemas.microsoft.com/office/drawing/2014/main" id="{AC9E135C-8EEF-43AB-A6D0-A7EDDD546D3C}"/>
                    </a:ext>
                  </a:extLst>
                </p:cNvPr>
                <p:cNvSpPr/>
                <p:nvPr/>
              </p:nvSpPr>
              <p:spPr>
                <a:xfrm>
                  <a:off x="5725477" y="7218390"/>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0" name="フリーフォーム: 図形 349">
                  <a:extLst>
                    <a:ext uri="{FF2B5EF4-FFF2-40B4-BE49-F238E27FC236}">
                      <a16:creationId xmlns:a16="http://schemas.microsoft.com/office/drawing/2014/main" id="{701F9627-8577-4FA5-AC48-AD33B46D4F6F}"/>
                    </a:ext>
                  </a:extLst>
                </p:cNvPr>
                <p:cNvSpPr/>
                <p:nvPr/>
              </p:nvSpPr>
              <p:spPr>
                <a:xfrm>
                  <a:off x="5724207"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1271" y="3813"/>
                        <a:pt x="2542" y="5085"/>
                        <a:pt x="2542" y="5085"/>
                      </a:cubicBezTo>
                      <a:cubicBezTo>
                        <a:pt x="3813" y="5085"/>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1" name="フリーフォーム: 図形 350">
                  <a:extLst>
                    <a:ext uri="{FF2B5EF4-FFF2-40B4-BE49-F238E27FC236}">
                      <a16:creationId xmlns:a16="http://schemas.microsoft.com/office/drawing/2014/main" id="{87DB22DC-92F5-4B60-AAD9-121FCAD1E3BA}"/>
                    </a:ext>
                  </a:extLst>
                </p:cNvPr>
                <p:cNvSpPr/>
                <p:nvPr/>
              </p:nvSpPr>
              <p:spPr>
                <a:xfrm>
                  <a:off x="5689888" y="7203137"/>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2" name="フリーフォーム: 図形 351">
                  <a:extLst>
                    <a:ext uri="{FF2B5EF4-FFF2-40B4-BE49-F238E27FC236}">
                      <a16:creationId xmlns:a16="http://schemas.microsoft.com/office/drawing/2014/main" id="{D8B09E42-4CB3-459D-80DA-35CEE72B2A58}"/>
                    </a:ext>
                  </a:extLst>
                </p:cNvPr>
                <p:cNvSpPr/>
                <p:nvPr/>
              </p:nvSpPr>
              <p:spPr>
                <a:xfrm>
                  <a:off x="5688616" y="7206950"/>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3" name="フリーフォーム: 図形 352">
                  <a:extLst>
                    <a:ext uri="{FF2B5EF4-FFF2-40B4-BE49-F238E27FC236}">
                      <a16:creationId xmlns:a16="http://schemas.microsoft.com/office/drawing/2014/main" id="{3BBD008B-7249-4813-955E-B0B56D4C1880}"/>
                    </a:ext>
                  </a:extLst>
                </p:cNvPr>
                <p:cNvSpPr/>
                <p:nvPr/>
              </p:nvSpPr>
              <p:spPr>
                <a:xfrm>
                  <a:off x="5688616" y="7205679"/>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4" name="フリーフォーム: 図形 353">
                  <a:extLst>
                    <a:ext uri="{FF2B5EF4-FFF2-40B4-BE49-F238E27FC236}">
                      <a16:creationId xmlns:a16="http://schemas.microsoft.com/office/drawing/2014/main" id="{B3E9BB19-432B-49E7-92D4-57216050E8A3}"/>
                    </a:ext>
                  </a:extLst>
                </p:cNvPr>
                <p:cNvSpPr/>
                <p:nvPr/>
              </p:nvSpPr>
              <p:spPr>
                <a:xfrm>
                  <a:off x="5698785" y="7212034"/>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5" name="フリーフォーム: 図形 354">
                  <a:extLst>
                    <a:ext uri="{FF2B5EF4-FFF2-40B4-BE49-F238E27FC236}">
                      <a16:creationId xmlns:a16="http://schemas.microsoft.com/office/drawing/2014/main" id="{0C5426FF-DBA9-4BF5-B241-CD719BBF0C4D}"/>
                    </a:ext>
                  </a:extLst>
                </p:cNvPr>
                <p:cNvSpPr/>
                <p:nvPr/>
              </p:nvSpPr>
              <p:spPr>
                <a:xfrm>
                  <a:off x="5698785"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6" name="フリーフォーム: 図形 355">
                  <a:extLst>
                    <a:ext uri="{FF2B5EF4-FFF2-40B4-BE49-F238E27FC236}">
                      <a16:creationId xmlns:a16="http://schemas.microsoft.com/office/drawing/2014/main" id="{ABAC5472-A1AD-4B24-8133-E866BFCA66B3}"/>
                    </a:ext>
                  </a:extLst>
                </p:cNvPr>
                <p:cNvSpPr/>
                <p:nvPr/>
              </p:nvSpPr>
              <p:spPr>
                <a:xfrm>
                  <a:off x="5698785" y="7201865"/>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7" name="フリーフォーム: 図形 356">
                  <a:extLst>
                    <a:ext uri="{FF2B5EF4-FFF2-40B4-BE49-F238E27FC236}">
                      <a16:creationId xmlns:a16="http://schemas.microsoft.com/office/drawing/2014/main" id="{91C0D2AA-BFD6-49BB-B82A-5EAE2667E339}"/>
                    </a:ext>
                  </a:extLst>
                </p:cNvPr>
                <p:cNvSpPr/>
                <p:nvPr/>
              </p:nvSpPr>
              <p:spPr>
                <a:xfrm>
                  <a:off x="5698785" y="720059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1271" y="3813"/>
                        <a:pt x="2542" y="3813"/>
                      </a:cubicBezTo>
                      <a:cubicBezTo>
                        <a:pt x="1271"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8" name="フリーフォーム: 図形 357">
                  <a:extLst>
                    <a:ext uri="{FF2B5EF4-FFF2-40B4-BE49-F238E27FC236}">
                      <a16:creationId xmlns:a16="http://schemas.microsoft.com/office/drawing/2014/main" id="{6DA4344F-7B65-45EA-9706-5FB76AE82BB8}"/>
                    </a:ext>
                  </a:extLst>
                </p:cNvPr>
                <p:cNvSpPr/>
                <p:nvPr/>
              </p:nvSpPr>
              <p:spPr>
                <a:xfrm>
                  <a:off x="5714038" y="7201865"/>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59" name="フリーフォーム: 図形 358">
                  <a:extLst>
                    <a:ext uri="{FF2B5EF4-FFF2-40B4-BE49-F238E27FC236}">
                      <a16:creationId xmlns:a16="http://schemas.microsoft.com/office/drawing/2014/main" id="{6E647794-D758-4577-86C9-97F940E2A5AF}"/>
                    </a:ext>
                  </a:extLst>
                </p:cNvPr>
                <p:cNvSpPr/>
                <p:nvPr/>
              </p:nvSpPr>
              <p:spPr>
                <a:xfrm>
                  <a:off x="5712767" y="720059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5085" y="7626"/>
                        <a:pt x="2542" y="7626"/>
                      </a:cubicBezTo>
                      <a:close/>
                      <a:moveTo>
                        <a:pt x="2542" y="3813"/>
                      </a:moveTo>
                      <a:cubicBezTo>
                        <a:pt x="2542" y="3813"/>
                        <a:pt x="2542" y="3813"/>
                        <a:pt x="2542" y="3813"/>
                      </a:cubicBezTo>
                      <a:cubicBezTo>
                        <a:pt x="2542" y="6355"/>
                        <a:pt x="3813" y="635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0" name="フリーフォーム: 図形 359">
                  <a:extLst>
                    <a:ext uri="{FF2B5EF4-FFF2-40B4-BE49-F238E27FC236}">
                      <a16:creationId xmlns:a16="http://schemas.microsoft.com/office/drawing/2014/main" id="{B97E8D0F-EF31-4CF2-8870-874B64125F98}"/>
                    </a:ext>
                  </a:extLst>
                </p:cNvPr>
                <p:cNvSpPr/>
                <p:nvPr/>
              </p:nvSpPr>
              <p:spPr>
                <a:xfrm>
                  <a:off x="5714038" y="7212034"/>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1" name="フリーフォーム: 図形 360">
                  <a:extLst>
                    <a:ext uri="{FF2B5EF4-FFF2-40B4-BE49-F238E27FC236}">
                      <a16:creationId xmlns:a16="http://schemas.microsoft.com/office/drawing/2014/main" id="{CF32F107-225F-41DC-9B27-C85F8E18174A}"/>
                    </a:ext>
                  </a:extLst>
                </p:cNvPr>
                <p:cNvSpPr/>
                <p:nvPr/>
              </p:nvSpPr>
              <p:spPr>
                <a:xfrm>
                  <a:off x="5712767"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5085" y="7627"/>
                        <a:pt x="2542" y="7627"/>
                      </a:cubicBezTo>
                      <a:close/>
                      <a:moveTo>
                        <a:pt x="2542" y="2542"/>
                      </a:moveTo>
                      <a:cubicBezTo>
                        <a:pt x="2542" y="2542"/>
                        <a:pt x="2542" y="3813"/>
                        <a:pt x="2542" y="2542"/>
                      </a:cubicBezTo>
                      <a:cubicBezTo>
                        <a:pt x="1271" y="5085"/>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2" name="フリーフォーム: 図形 361">
                  <a:extLst>
                    <a:ext uri="{FF2B5EF4-FFF2-40B4-BE49-F238E27FC236}">
                      <a16:creationId xmlns:a16="http://schemas.microsoft.com/office/drawing/2014/main" id="{20D55DC0-75E8-4F5D-8F41-61AA8D4B2954}"/>
                    </a:ext>
                  </a:extLst>
                </p:cNvPr>
                <p:cNvSpPr/>
                <p:nvPr/>
              </p:nvSpPr>
              <p:spPr>
                <a:xfrm>
                  <a:off x="5725477" y="7206950"/>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3" name="フリーフォーム: 図形 362">
                  <a:extLst>
                    <a:ext uri="{FF2B5EF4-FFF2-40B4-BE49-F238E27FC236}">
                      <a16:creationId xmlns:a16="http://schemas.microsoft.com/office/drawing/2014/main" id="{758034F2-754A-4281-A74F-1A47B2CB33D5}"/>
                    </a:ext>
                  </a:extLst>
                </p:cNvPr>
                <p:cNvSpPr/>
                <p:nvPr/>
              </p:nvSpPr>
              <p:spPr>
                <a:xfrm>
                  <a:off x="5724207" y="7205679"/>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4" name="フリーフォーム: 図形 363">
                  <a:extLst>
                    <a:ext uri="{FF2B5EF4-FFF2-40B4-BE49-F238E27FC236}">
                      <a16:creationId xmlns:a16="http://schemas.microsoft.com/office/drawing/2014/main" id="{5AE5328C-86F5-4525-8E50-84F9AB04D57B}"/>
                    </a:ext>
                  </a:extLst>
                </p:cNvPr>
                <p:cNvSpPr/>
                <p:nvPr/>
              </p:nvSpPr>
              <p:spPr>
                <a:xfrm>
                  <a:off x="5714038" y="7209492"/>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5" name="フリーフォーム: 図形 364">
                  <a:extLst>
                    <a:ext uri="{FF2B5EF4-FFF2-40B4-BE49-F238E27FC236}">
                      <a16:creationId xmlns:a16="http://schemas.microsoft.com/office/drawing/2014/main" id="{752CE87C-1366-4B2F-A6A7-2E8EB5BDEF0B}"/>
                    </a:ext>
                  </a:extLst>
                </p:cNvPr>
                <p:cNvSpPr/>
                <p:nvPr/>
              </p:nvSpPr>
              <p:spPr>
                <a:xfrm>
                  <a:off x="5714038" y="7212034"/>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6" name="フリーフォーム: 図形 365">
                  <a:extLst>
                    <a:ext uri="{FF2B5EF4-FFF2-40B4-BE49-F238E27FC236}">
                      <a16:creationId xmlns:a16="http://schemas.microsoft.com/office/drawing/2014/main" id="{55A90788-80B0-4A15-BA7E-DC59BA326562}"/>
                    </a:ext>
                  </a:extLst>
                </p:cNvPr>
                <p:cNvSpPr/>
                <p:nvPr/>
              </p:nvSpPr>
              <p:spPr>
                <a:xfrm>
                  <a:off x="5712767"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5085" y="7627"/>
                        <a:pt x="2542" y="7627"/>
                      </a:cubicBezTo>
                      <a:close/>
                      <a:moveTo>
                        <a:pt x="2542" y="2542"/>
                      </a:moveTo>
                      <a:cubicBezTo>
                        <a:pt x="2542" y="2542"/>
                        <a:pt x="2542" y="3813"/>
                        <a:pt x="2542" y="2542"/>
                      </a:cubicBezTo>
                      <a:cubicBezTo>
                        <a:pt x="1271" y="3813"/>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7" name="フリーフォーム: 図形 366">
                  <a:extLst>
                    <a:ext uri="{FF2B5EF4-FFF2-40B4-BE49-F238E27FC236}">
                      <a16:creationId xmlns:a16="http://schemas.microsoft.com/office/drawing/2014/main" id="{1050777A-B467-4784-91D8-BC43DA560F54}"/>
                    </a:ext>
                  </a:extLst>
                </p:cNvPr>
                <p:cNvSpPr/>
                <p:nvPr/>
              </p:nvSpPr>
              <p:spPr>
                <a:xfrm>
                  <a:off x="5724207" y="7217118"/>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8" name="フリーフォーム: 図形 367">
                  <a:extLst>
                    <a:ext uri="{FF2B5EF4-FFF2-40B4-BE49-F238E27FC236}">
                      <a16:creationId xmlns:a16="http://schemas.microsoft.com/office/drawing/2014/main" id="{EE8CDE66-8E96-4896-B879-B795CF61616A}"/>
                    </a:ext>
                  </a:extLst>
                </p:cNvPr>
                <p:cNvSpPr/>
                <p:nvPr/>
              </p:nvSpPr>
              <p:spPr>
                <a:xfrm>
                  <a:off x="5722935" y="7215847"/>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3813 h 7626"/>
                    <a:gd name="connsiteX6" fmla="*/ 2542 w 5582"/>
                    <a:gd name="connsiteY6" fmla="*/ 3813 h 7626"/>
                    <a:gd name="connsiteX7" fmla="*/ 2542 w 5582"/>
                    <a:gd name="connsiteY7" fmla="*/ 3813 h 7626"/>
                    <a:gd name="connsiteX8" fmla="*/ 2542 w 5582"/>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3813"/>
                      </a:moveTo>
                      <a:cubicBezTo>
                        <a:pt x="2542" y="3813"/>
                        <a:pt x="2542" y="3813"/>
                        <a:pt x="2542" y="3813"/>
                      </a:cubicBezTo>
                      <a:cubicBezTo>
                        <a:pt x="2542" y="6355"/>
                        <a:pt x="3813" y="635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69" name="フリーフォーム: 図形 368">
                  <a:extLst>
                    <a:ext uri="{FF2B5EF4-FFF2-40B4-BE49-F238E27FC236}">
                      <a16:creationId xmlns:a16="http://schemas.microsoft.com/office/drawing/2014/main" id="{7EB93FE2-113C-4F6F-A378-AE1DE83B5CCE}"/>
                    </a:ext>
                  </a:extLst>
                </p:cNvPr>
                <p:cNvSpPr/>
                <p:nvPr/>
              </p:nvSpPr>
              <p:spPr>
                <a:xfrm>
                  <a:off x="5724207" y="7208220"/>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0" name="フリーフォーム: 図形 369">
                  <a:extLst>
                    <a:ext uri="{FF2B5EF4-FFF2-40B4-BE49-F238E27FC236}">
                      <a16:creationId xmlns:a16="http://schemas.microsoft.com/office/drawing/2014/main" id="{28945BE5-504A-40CC-BF7C-6019900DE7C7}"/>
                    </a:ext>
                  </a:extLst>
                </p:cNvPr>
                <p:cNvSpPr/>
                <p:nvPr/>
              </p:nvSpPr>
              <p:spPr>
                <a:xfrm>
                  <a:off x="5722935" y="720695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3813"/>
                        <a:pt x="2542" y="5085"/>
                        <a:pt x="2542" y="5085"/>
                      </a:cubicBezTo>
                      <a:cubicBezTo>
                        <a:pt x="3813" y="5085"/>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1" name="フリーフォーム: 図形 370">
                  <a:extLst>
                    <a:ext uri="{FF2B5EF4-FFF2-40B4-BE49-F238E27FC236}">
                      <a16:creationId xmlns:a16="http://schemas.microsoft.com/office/drawing/2014/main" id="{5C846D07-99B5-4F06-BDDE-C36A0721E931}"/>
                    </a:ext>
                  </a:extLst>
                </p:cNvPr>
                <p:cNvSpPr/>
                <p:nvPr/>
              </p:nvSpPr>
              <p:spPr>
                <a:xfrm>
                  <a:off x="5738188" y="7208220"/>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2" name="フリーフォーム: 図形 371">
                  <a:extLst>
                    <a:ext uri="{FF2B5EF4-FFF2-40B4-BE49-F238E27FC236}">
                      <a16:creationId xmlns:a16="http://schemas.microsoft.com/office/drawing/2014/main" id="{F485F8B8-B456-482A-8BBF-39E2355A598C}"/>
                    </a:ext>
                  </a:extLst>
                </p:cNvPr>
                <p:cNvSpPr/>
                <p:nvPr/>
              </p:nvSpPr>
              <p:spPr>
                <a:xfrm>
                  <a:off x="5738188" y="720695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1271"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3" name="フリーフォーム: 図形 372">
                  <a:extLst>
                    <a:ext uri="{FF2B5EF4-FFF2-40B4-BE49-F238E27FC236}">
                      <a16:creationId xmlns:a16="http://schemas.microsoft.com/office/drawing/2014/main" id="{C12B68E1-37B3-487B-928C-CA7FC481909B}"/>
                    </a:ext>
                  </a:extLst>
                </p:cNvPr>
                <p:cNvSpPr/>
                <p:nvPr/>
              </p:nvSpPr>
              <p:spPr>
                <a:xfrm>
                  <a:off x="5738188" y="7218390"/>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4" name="フリーフォーム: 図形 373">
                  <a:extLst>
                    <a:ext uri="{FF2B5EF4-FFF2-40B4-BE49-F238E27FC236}">
                      <a16:creationId xmlns:a16="http://schemas.microsoft.com/office/drawing/2014/main" id="{13B1FAF6-C622-41B9-81B4-E3853FBDB6DA}"/>
                    </a:ext>
                  </a:extLst>
                </p:cNvPr>
                <p:cNvSpPr/>
                <p:nvPr/>
              </p:nvSpPr>
              <p:spPr>
                <a:xfrm>
                  <a:off x="5738188" y="721584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2542" y="3813"/>
                        <a:pt x="1271" y="3813"/>
                        <a:pt x="2542" y="3813"/>
                      </a:cubicBezTo>
                      <a:cubicBezTo>
                        <a:pt x="1271" y="6355"/>
                        <a:pt x="2542" y="6355"/>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5" name="フリーフォーム: 図形 374">
                  <a:extLst>
                    <a:ext uri="{FF2B5EF4-FFF2-40B4-BE49-F238E27FC236}">
                      <a16:creationId xmlns:a16="http://schemas.microsoft.com/office/drawing/2014/main" id="{D49181BB-68BE-45AD-A34B-E81762DF3BB3}"/>
                    </a:ext>
                  </a:extLst>
                </p:cNvPr>
                <p:cNvSpPr/>
                <p:nvPr/>
              </p:nvSpPr>
              <p:spPr>
                <a:xfrm>
                  <a:off x="5749628" y="7212034"/>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6" name="フリーフォーム: 図形 375">
                  <a:extLst>
                    <a:ext uri="{FF2B5EF4-FFF2-40B4-BE49-F238E27FC236}">
                      <a16:creationId xmlns:a16="http://schemas.microsoft.com/office/drawing/2014/main" id="{4EED3C5B-9326-466C-AD4A-6F5DAC7DD058}"/>
                    </a:ext>
                  </a:extLst>
                </p:cNvPr>
                <p:cNvSpPr/>
                <p:nvPr/>
              </p:nvSpPr>
              <p:spPr>
                <a:xfrm>
                  <a:off x="5749628"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3813"/>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7" name="フリーフォーム: 図形 376">
                  <a:extLst>
                    <a:ext uri="{FF2B5EF4-FFF2-40B4-BE49-F238E27FC236}">
                      <a16:creationId xmlns:a16="http://schemas.microsoft.com/office/drawing/2014/main" id="{2DAFAC1D-77E3-4FBD-89A3-933A91B2B4C0}"/>
                    </a:ext>
                  </a:extLst>
                </p:cNvPr>
                <p:cNvSpPr/>
                <p:nvPr/>
              </p:nvSpPr>
              <p:spPr>
                <a:xfrm>
                  <a:off x="5739459" y="7203137"/>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8" name="フリーフォーム: 図形 377">
                  <a:extLst>
                    <a:ext uri="{FF2B5EF4-FFF2-40B4-BE49-F238E27FC236}">
                      <a16:creationId xmlns:a16="http://schemas.microsoft.com/office/drawing/2014/main" id="{28FB9789-9B9D-4A04-9FB8-954FA85FB59A}"/>
                    </a:ext>
                  </a:extLst>
                </p:cNvPr>
                <p:cNvSpPr/>
                <p:nvPr/>
              </p:nvSpPr>
              <p:spPr>
                <a:xfrm>
                  <a:off x="5739459" y="7206950"/>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79" name="フリーフォーム: 図形 378">
                  <a:extLst>
                    <a:ext uri="{FF2B5EF4-FFF2-40B4-BE49-F238E27FC236}">
                      <a16:creationId xmlns:a16="http://schemas.microsoft.com/office/drawing/2014/main" id="{6BBB7477-04AF-4EA9-8A69-1FBDD5EA3936}"/>
                    </a:ext>
                  </a:extLst>
                </p:cNvPr>
                <p:cNvSpPr/>
                <p:nvPr/>
              </p:nvSpPr>
              <p:spPr>
                <a:xfrm>
                  <a:off x="5738188" y="7205679"/>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2542" y="2542"/>
                        <a:pt x="2542" y="2542"/>
                      </a:cubicBezTo>
                      <a:cubicBezTo>
                        <a:pt x="2542"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0" name="フリーフォーム: 図形 379">
                  <a:extLst>
                    <a:ext uri="{FF2B5EF4-FFF2-40B4-BE49-F238E27FC236}">
                      <a16:creationId xmlns:a16="http://schemas.microsoft.com/office/drawing/2014/main" id="{5977214D-054A-47FD-B704-194BD92D7C66}"/>
                    </a:ext>
                  </a:extLst>
                </p:cNvPr>
                <p:cNvSpPr/>
                <p:nvPr/>
              </p:nvSpPr>
              <p:spPr>
                <a:xfrm>
                  <a:off x="5749628" y="7212034"/>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1" name="フリーフォーム: 図形 380">
                  <a:extLst>
                    <a:ext uri="{FF2B5EF4-FFF2-40B4-BE49-F238E27FC236}">
                      <a16:creationId xmlns:a16="http://schemas.microsoft.com/office/drawing/2014/main" id="{862EF8EA-9FBD-4FED-A962-8354CCCC7F72}"/>
                    </a:ext>
                  </a:extLst>
                </p:cNvPr>
                <p:cNvSpPr/>
                <p:nvPr/>
              </p:nvSpPr>
              <p:spPr>
                <a:xfrm>
                  <a:off x="5748357"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2" name="フリーフォーム: 図形 381">
                  <a:extLst>
                    <a:ext uri="{FF2B5EF4-FFF2-40B4-BE49-F238E27FC236}">
                      <a16:creationId xmlns:a16="http://schemas.microsoft.com/office/drawing/2014/main" id="{54568C46-9BCA-40AB-B57E-06038E7DB60E}"/>
                    </a:ext>
                  </a:extLst>
                </p:cNvPr>
                <p:cNvSpPr/>
                <p:nvPr/>
              </p:nvSpPr>
              <p:spPr>
                <a:xfrm>
                  <a:off x="5749628" y="7201865"/>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3" name="フリーフォーム: 図形 382">
                  <a:extLst>
                    <a:ext uri="{FF2B5EF4-FFF2-40B4-BE49-F238E27FC236}">
                      <a16:creationId xmlns:a16="http://schemas.microsoft.com/office/drawing/2014/main" id="{81A05DF2-55C4-4823-B61D-2274D35E29EC}"/>
                    </a:ext>
                  </a:extLst>
                </p:cNvPr>
                <p:cNvSpPr/>
                <p:nvPr/>
              </p:nvSpPr>
              <p:spPr>
                <a:xfrm>
                  <a:off x="5748357" y="720059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4" name="フリーフォーム: 図形 383">
                  <a:extLst>
                    <a:ext uri="{FF2B5EF4-FFF2-40B4-BE49-F238E27FC236}">
                      <a16:creationId xmlns:a16="http://schemas.microsoft.com/office/drawing/2014/main" id="{08CFF300-615A-43C3-A71F-308D6656C3EF}"/>
                    </a:ext>
                  </a:extLst>
                </p:cNvPr>
                <p:cNvSpPr/>
                <p:nvPr/>
              </p:nvSpPr>
              <p:spPr>
                <a:xfrm>
                  <a:off x="5763609" y="7201865"/>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5" name="フリーフォーム: 図形 384">
                  <a:extLst>
                    <a:ext uri="{FF2B5EF4-FFF2-40B4-BE49-F238E27FC236}">
                      <a16:creationId xmlns:a16="http://schemas.microsoft.com/office/drawing/2014/main" id="{989745E8-A8FA-46E4-8895-B4AE96FBDB61}"/>
                    </a:ext>
                  </a:extLst>
                </p:cNvPr>
                <p:cNvSpPr/>
                <p:nvPr/>
              </p:nvSpPr>
              <p:spPr>
                <a:xfrm>
                  <a:off x="5762339" y="720059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3813"/>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6" name="フリーフォーム: 図形 385">
                  <a:extLst>
                    <a:ext uri="{FF2B5EF4-FFF2-40B4-BE49-F238E27FC236}">
                      <a16:creationId xmlns:a16="http://schemas.microsoft.com/office/drawing/2014/main" id="{8FFDA19A-E79A-40AB-B0D4-D4FE546C3B9F}"/>
                    </a:ext>
                  </a:extLst>
                </p:cNvPr>
                <p:cNvSpPr/>
                <p:nvPr/>
              </p:nvSpPr>
              <p:spPr>
                <a:xfrm>
                  <a:off x="5763609" y="7212034"/>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7" name="フリーフォーム: 図形 386">
                  <a:extLst>
                    <a:ext uri="{FF2B5EF4-FFF2-40B4-BE49-F238E27FC236}">
                      <a16:creationId xmlns:a16="http://schemas.microsoft.com/office/drawing/2014/main" id="{03A20FA6-6F0C-47BD-8A5B-A659D79C03D8}"/>
                    </a:ext>
                  </a:extLst>
                </p:cNvPr>
                <p:cNvSpPr/>
                <p:nvPr/>
              </p:nvSpPr>
              <p:spPr>
                <a:xfrm>
                  <a:off x="5763609" y="721076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1271"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8" name="フリーフォーム: 図形 387">
                  <a:extLst>
                    <a:ext uri="{FF2B5EF4-FFF2-40B4-BE49-F238E27FC236}">
                      <a16:creationId xmlns:a16="http://schemas.microsoft.com/office/drawing/2014/main" id="{C74B1A18-3ADB-423B-BA9D-9EE40852E3F1}"/>
                    </a:ext>
                  </a:extLst>
                </p:cNvPr>
                <p:cNvSpPr/>
                <p:nvPr/>
              </p:nvSpPr>
              <p:spPr>
                <a:xfrm>
                  <a:off x="5775049" y="7206950"/>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89" name="フリーフォーム: 図形 388">
                  <a:extLst>
                    <a:ext uri="{FF2B5EF4-FFF2-40B4-BE49-F238E27FC236}">
                      <a16:creationId xmlns:a16="http://schemas.microsoft.com/office/drawing/2014/main" id="{3F509023-084E-433E-BD0D-76D8ABA71BA2}"/>
                    </a:ext>
                  </a:extLst>
                </p:cNvPr>
                <p:cNvSpPr/>
                <p:nvPr/>
              </p:nvSpPr>
              <p:spPr>
                <a:xfrm>
                  <a:off x="5773778" y="7205679"/>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2542" y="5084"/>
                        <a:pt x="3813" y="5084"/>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0" name="フリーフォーム: 図形 389">
                  <a:extLst>
                    <a:ext uri="{FF2B5EF4-FFF2-40B4-BE49-F238E27FC236}">
                      <a16:creationId xmlns:a16="http://schemas.microsoft.com/office/drawing/2014/main" id="{08D43BBF-2AD1-4CAE-BE90-E4AA329AACC8}"/>
                    </a:ext>
                  </a:extLst>
                </p:cNvPr>
                <p:cNvSpPr/>
                <p:nvPr/>
              </p:nvSpPr>
              <p:spPr>
                <a:xfrm>
                  <a:off x="5714038" y="7219660"/>
                  <a:ext cx="40674" cy="15252"/>
                </a:xfrm>
                <a:custGeom>
                  <a:avLst/>
                  <a:gdLst>
                    <a:gd name="connsiteX0" fmla="*/ 21608 w 40674"/>
                    <a:gd name="connsiteY0" fmla="*/ 15253 h 15252"/>
                    <a:gd name="connsiteX1" fmla="*/ 19066 w 40674"/>
                    <a:gd name="connsiteY1" fmla="*/ 15253 h 15252"/>
                    <a:gd name="connsiteX2" fmla="*/ 19066 w 40674"/>
                    <a:gd name="connsiteY2" fmla="*/ 15253 h 15252"/>
                    <a:gd name="connsiteX3" fmla="*/ 1271 w 40674"/>
                    <a:gd name="connsiteY3" fmla="*/ 8898 h 15252"/>
                    <a:gd name="connsiteX4" fmla="*/ 0 w 40674"/>
                    <a:gd name="connsiteY4" fmla="*/ 7626 h 15252"/>
                    <a:gd name="connsiteX5" fmla="*/ 1271 w 40674"/>
                    <a:gd name="connsiteY5" fmla="*/ 6355 h 15252"/>
                    <a:gd name="connsiteX6" fmla="*/ 19066 w 40674"/>
                    <a:gd name="connsiteY6" fmla="*/ 0 h 15252"/>
                    <a:gd name="connsiteX7" fmla="*/ 19066 w 40674"/>
                    <a:gd name="connsiteY7" fmla="*/ 0 h 15252"/>
                    <a:gd name="connsiteX8" fmla="*/ 21608 w 40674"/>
                    <a:gd name="connsiteY8" fmla="*/ 0 h 15252"/>
                    <a:gd name="connsiteX9" fmla="*/ 21608 w 40674"/>
                    <a:gd name="connsiteY9" fmla="*/ 0 h 15252"/>
                    <a:gd name="connsiteX10" fmla="*/ 39403 w 40674"/>
                    <a:gd name="connsiteY10" fmla="*/ 6355 h 15252"/>
                    <a:gd name="connsiteX11" fmla="*/ 40674 w 40674"/>
                    <a:gd name="connsiteY11" fmla="*/ 7626 h 15252"/>
                    <a:gd name="connsiteX12" fmla="*/ 39403 w 40674"/>
                    <a:gd name="connsiteY12" fmla="*/ 8898 h 15252"/>
                    <a:gd name="connsiteX13" fmla="*/ 21608 w 40674"/>
                    <a:gd name="connsiteY13" fmla="*/ 15253 h 15252"/>
                    <a:gd name="connsiteX14" fmla="*/ 21608 w 40674"/>
                    <a:gd name="connsiteY14" fmla="*/ 15253 h 15252"/>
                    <a:gd name="connsiteX15" fmla="*/ 19066 w 40674"/>
                    <a:gd name="connsiteY15" fmla="*/ 12711 h 15252"/>
                    <a:gd name="connsiteX16" fmla="*/ 21608 w 40674"/>
                    <a:gd name="connsiteY16" fmla="*/ 12711 h 15252"/>
                    <a:gd name="connsiteX17" fmla="*/ 35590 w 40674"/>
                    <a:gd name="connsiteY17" fmla="*/ 7626 h 15252"/>
                    <a:gd name="connsiteX18" fmla="*/ 21608 w 40674"/>
                    <a:gd name="connsiteY18" fmla="*/ 2542 h 15252"/>
                    <a:gd name="connsiteX19" fmla="*/ 19066 w 40674"/>
                    <a:gd name="connsiteY19" fmla="*/ 2542 h 15252"/>
                    <a:gd name="connsiteX20" fmla="*/ 5084 w 40674"/>
                    <a:gd name="connsiteY20" fmla="*/ 7626 h 15252"/>
                    <a:gd name="connsiteX21" fmla="*/ 19066 w 40674"/>
                    <a:gd name="connsiteY21" fmla="*/ 12711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74" h="15252">
                      <a:moveTo>
                        <a:pt x="21608" y="15253"/>
                      </a:moveTo>
                      <a:lnTo>
                        <a:pt x="19066" y="15253"/>
                      </a:lnTo>
                      <a:cubicBezTo>
                        <a:pt x="19066" y="15253"/>
                        <a:pt x="19066" y="15253"/>
                        <a:pt x="19066" y="15253"/>
                      </a:cubicBezTo>
                      <a:lnTo>
                        <a:pt x="1271" y="8898"/>
                      </a:lnTo>
                      <a:cubicBezTo>
                        <a:pt x="1271" y="8898"/>
                        <a:pt x="0" y="8898"/>
                        <a:pt x="0" y="7626"/>
                      </a:cubicBezTo>
                      <a:cubicBezTo>
                        <a:pt x="0" y="6355"/>
                        <a:pt x="0" y="6355"/>
                        <a:pt x="1271" y="6355"/>
                      </a:cubicBezTo>
                      <a:lnTo>
                        <a:pt x="19066" y="0"/>
                      </a:lnTo>
                      <a:cubicBezTo>
                        <a:pt x="19066" y="0"/>
                        <a:pt x="19066" y="0"/>
                        <a:pt x="19066" y="0"/>
                      </a:cubicBezTo>
                      <a:lnTo>
                        <a:pt x="21608" y="0"/>
                      </a:lnTo>
                      <a:cubicBezTo>
                        <a:pt x="21608" y="0"/>
                        <a:pt x="21608" y="0"/>
                        <a:pt x="21608" y="0"/>
                      </a:cubicBezTo>
                      <a:lnTo>
                        <a:pt x="39403" y="6355"/>
                      </a:lnTo>
                      <a:cubicBezTo>
                        <a:pt x="39403" y="6355"/>
                        <a:pt x="40674" y="6355"/>
                        <a:pt x="40674" y="7626"/>
                      </a:cubicBezTo>
                      <a:cubicBezTo>
                        <a:pt x="40674" y="8898"/>
                        <a:pt x="40674" y="8898"/>
                        <a:pt x="39403" y="8898"/>
                      </a:cubicBezTo>
                      <a:lnTo>
                        <a:pt x="21608" y="15253"/>
                      </a:lnTo>
                      <a:cubicBezTo>
                        <a:pt x="21608" y="15253"/>
                        <a:pt x="21608" y="15253"/>
                        <a:pt x="21608" y="15253"/>
                      </a:cubicBezTo>
                      <a:close/>
                      <a:moveTo>
                        <a:pt x="19066" y="12711"/>
                      </a:moveTo>
                      <a:lnTo>
                        <a:pt x="21608" y="12711"/>
                      </a:lnTo>
                      <a:lnTo>
                        <a:pt x="35590" y="7626"/>
                      </a:lnTo>
                      <a:lnTo>
                        <a:pt x="21608" y="2542"/>
                      </a:lnTo>
                      <a:lnTo>
                        <a:pt x="19066" y="2542"/>
                      </a:lnTo>
                      <a:lnTo>
                        <a:pt x="5084" y="7626"/>
                      </a:lnTo>
                      <a:lnTo>
                        <a:pt x="19066" y="12711"/>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1" name="フリーフォーム: 図形 390">
                  <a:extLst>
                    <a:ext uri="{FF2B5EF4-FFF2-40B4-BE49-F238E27FC236}">
                      <a16:creationId xmlns:a16="http://schemas.microsoft.com/office/drawing/2014/main" id="{0AF3FCEA-B648-4568-80C8-4D69F7ABD2F8}"/>
                    </a:ext>
                  </a:extLst>
                </p:cNvPr>
                <p:cNvSpPr/>
                <p:nvPr/>
              </p:nvSpPr>
              <p:spPr>
                <a:xfrm>
                  <a:off x="5714038" y="7224745"/>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2" name="フリーフォーム: 図形 391">
                  <a:extLst>
                    <a:ext uri="{FF2B5EF4-FFF2-40B4-BE49-F238E27FC236}">
                      <a16:creationId xmlns:a16="http://schemas.microsoft.com/office/drawing/2014/main" id="{74E91746-542C-4940-9E9B-A42BF7510587}"/>
                    </a:ext>
                  </a:extLst>
                </p:cNvPr>
                <p:cNvSpPr/>
                <p:nvPr/>
              </p:nvSpPr>
              <p:spPr>
                <a:xfrm>
                  <a:off x="5712767" y="722347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5085"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3813" y="2542"/>
                        <a:pt x="3813" y="1272"/>
                        <a:pt x="2542" y="127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3" name="フリーフォーム: 図形 392">
                  <a:extLst>
                    <a:ext uri="{FF2B5EF4-FFF2-40B4-BE49-F238E27FC236}">
                      <a16:creationId xmlns:a16="http://schemas.microsoft.com/office/drawing/2014/main" id="{3F4B039A-2D3B-4371-8277-DC8FB5E7CD1A}"/>
                    </a:ext>
                  </a:extLst>
                </p:cNvPr>
                <p:cNvSpPr/>
                <p:nvPr/>
              </p:nvSpPr>
              <p:spPr>
                <a:xfrm>
                  <a:off x="5724207" y="7229829"/>
                  <a:ext cx="5084" cy="5583"/>
                </a:xfrm>
                <a:custGeom>
                  <a:avLst/>
                  <a:gdLst>
                    <a:gd name="connsiteX0" fmla="*/ 0 w 5084"/>
                    <a:gd name="connsiteY0" fmla="*/ 2542 h 5583"/>
                    <a:gd name="connsiteX1" fmla="*/ 2542 w 5084"/>
                    <a:gd name="connsiteY1" fmla="*/ 0 h 5583"/>
                    <a:gd name="connsiteX2" fmla="*/ 5084 w 5084"/>
                    <a:gd name="connsiteY2" fmla="*/ 2542 h 5583"/>
                    <a:gd name="connsiteX3" fmla="*/ 2542 w 5084"/>
                    <a:gd name="connsiteY3" fmla="*/ 5085 h 5583"/>
                    <a:gd name="connsiteX4" fmla="*/ 0 w 5084"/>
                    <a:gd name="connsiteY4" fmla="*/ 2542 h 5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583">
                      <a:moveTo>
                        <a:pt x="0" y="2542"/>
                      </a:moveTo>
                      <a:cubicBezTo>
                        <a:pt x="0" y="1272"/>
                        <a:pt x="1271" y="0"/>
                        <a:pt x="2542" y="0"/>
                      </a:cubicBezTo>
                      <a:cubicBezTo>
                        <a:pt x="3813" y="0"/>
                        <a:pt x="5084" y="1272"/>
                        <a:pt x="5084" y="2542"/>
                      </a:cubicBezTo>
                      <a:cubicBezTo>
                        <a:pt x="5084" y="3813"/>
                        <a:pt x="3813" y="5085"/>
                        <a:pt x="2542" y="5085"/>
                      </a:cubicBezTo>
                      <a:cubicBezTo>
                        <a:pt x="1271" y="635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4" name="フリーフォーム: 図形 393">
                  <a:extLst>
                    <a:ext uri="{FF2B5EF4-FFF2-40B4-BE49-F238E27FC236}">
                      <a16:creationId xmlns:a16="http://schemas.microsoft.com/office/drawing/2014/main" id="{9D217EAA-DDFE-4C39-AEAA-224FDB0B4C91}"/>
                    </a:ext>
                  </a:extLst>
                </p:cNvPr>
                <p:cNvSpPr/>
                <p:nvPr/>
              </p:nvSpPr>
              <p:spPr>
                <a:xfrm>
                  <a:off x="5724207" y="7229829"/>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1272"/>
                      </a:moveTo>
                      <a:cubicBezTo>
                        <a:pt x="2542" y="1272"/>
                        <a:pt x="1271" y="1272"/>
                        <a:pt x="1271" y="2542"/>
                      </a:cubicBezTo>
                      <a:cubicBezTo>
                        <a:pt x="1271" y="3813"/>
                        <a:pt x="1271" y="3813"/>
                        <a:pt x="2542" y="3813"/>
                      </a:cubicBezTo>
                      <a:cubicBezTo>
                        <a:pt x="2542" y="3813"/>
                        <a:pt x="3813" y="3813"/>
                        <a:pt x="3813" y="2542"/>
                      </a:cubicBezTo>
                      <a:cubicBezTo>
                        <a:pt x="3813" y="1272"/>
                        <a:pt x="2542" y="1272"/>
                        <a:pt x="2542" y="127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5" name="フリーフォーム: 図形 394">
                  <a:extLst>
                    <a:ext uri="{FF2B5EF4-FFF2-40B4-BE49-F238E27FC236}">
                      <a16:creationId xmlns:a16="http://schemas.microsoft.com/office/drawing/2014/main" id="{3882FAB1-B08D-4097-8B34-8122FF348BD2}"/>
                    </a:ext>
                  </a:extLst>
                </p:cNvPr>
                <p:cNvSpPr/>
                <p:nvPr/>
              </p:nvSpPr>
              <p:spPr>
                <a:xfrm>
                  <a:off x="5724207" y="7218390"/>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6" name="フリーフォーム: 図形 395">
                  <a:extLst>
                    <a:ext uri="{FF2B5EF4-FFF2-40B4-BE49-F238E27FC236}">
                      <a16:creationId xmlns:a16="http://schemas.microsoft.com/office/drawing/2014/main" id="{CAEDE96C-1C39-41BE-B298-411BE9BE0322}"/>
                    </a:ext>
                  </a:extLst>
                </p:cNvPr>
                <p:cNvSpPr/>
                <p:nvPr/>
              </p:nvSpPr>
              <p:spPr>
                <a:xfrm>
                  <a:off x="5722935"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1271 w 5084"/>
                    <a:gd name="connsiteY6" fmla="*/ 3813 h 7626"/>
                    <a:gd name="connsiteX7" fmla="*/ 2542 w 5084"/>
                    <a:gd name="connsiteY7" fmla="*/ 5085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1271" y="2542"/>
                        <a:pt x="1271" y="3813"/>
                      </a:cubicBezTo>
                      <a:cubicBezTo>
                        <a:pt x="1271" y="5085"/>
                        <a:pt x="1271" y="5085"/>
                        <a:pt x="2542" y="5085"/>
                      </a:cubicBezTo>
                      <a:cubicBezTo>
                        <a:pt x="3813" y="5085"/>
                        <a:pt x="3813" y="5085"/>
                        <a:pt x="3813" y="3813"/>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7" name="フリーフォーム: 図形 396">
                  <a:extLst>
                    <a:ext uri="{FF2B5EF4-FFF2-40B4-BE49-F238E27FC236}">
                      <a16:creationId xmlns:a16="http://schemas.microsoft.com/office/drawing/2014/main" id="{83069931-859A-436D-A734-0C8951746606}"/>
                    </a:ext>
                  </a:extLst>
                </p:cNvPr>
                <p:cNvSpPr/>
                <p:nvPr/>
              </p:nvSpPr>
              <p:spPr>
                <a:xfrm>
                  <a:off x="5738188" y="7218390"/>
                  <a:ext cx="5084" cy="5083"/>
                </a:xfrm>
                <a:custGeom>
                  <a:avLst/>
                  <a:gdLst>
                    <a:gd name="connsiteX0" fmla="*/ 0 w 5084"/>
                    <a:gd name="connsiteY0" fmla="*/ 2542 h 5083"/>
                    <a:gd name="connsiteX1" fmla="*/ 2542 w 5084"/>
                    <a:gd name="connsiteY1" fmla="*/ 0 h 5083"/>
                    <a:gd name="connsiteX2" fmla="*/ 5085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5" y="1271"/>
                        <a:pt x="5085" y="2542"/>
                      </a:cubicBezTo>
                      <a:cubicBezTo>
                        <a:pt x="5085"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8" name="フリーフォーム: 図形 397">
                  <a:extLst>
                    <a:ext uri="{FF2B5EF4-FFF2-40B4-BE49-F238E27FC236}">
                      <a16:creationId xmlns:a16="http://schemas.microsoft.com/office/drawing/2014/main" id="{A1056C64-D5D3-48D9-A723-69E78C38B424}"/>
                    </a:ext>
                  </a:extLst>
                </p:cNvPr>
                <p:cNvSpPr/>
                <p:nvPr/>
              </p:nvSpPr>
              <p:spPr>
                <a:xfrm>
                  <a:off x="5738188"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1271 w 5084"/>
                    <a:gd name="connsiteY6" fmla="*/ 3813 h 7626"/>
                    <a:gd name="connsiteX7" fmla="*/ 2542 w 5084"/>
                    <a:gd name="connsiteY7" fmla="*/ 5085 h 7626"/>
                    <a:gd name="connsiteX8" fmla="*/ 3813 w 5084"/>
                    <a:gd name="connsiteY8" fmla="*/ 3813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1271" y="3813"/>
                      </a:cubicBezTo>
                      <a:cubicBezTo>
                        <a:pt x="1271" y="5085"/>
                        <a:pt x="1271" y="5085"/>
                        <a:pt x="2542" y="5085"/>
                      </a:cubicBezTo>
                      <a:cubicBezTo>
                        <a:pt x="2542" y="5085"/>
                        <a:pt x="3813" y="5085"/>
                        <a:pt x="3813" y="3813"/>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399" name="フリーフォーム: 図形 398">
                  <a:extLst>
                    <a:ext uri="{FF2B5EF4-FFF2-40B4-BE49-F238E27FC236}">
                      <a16:creationId xmlns:a16="http://schemas.microsoft.com/office/drawing/2014/main" id="{F0A855D2-DF63-4646-A0BE-22918B27664B}"/>
                    </a:ext>
                  </a:extLst>
                </p:cNvPr>
                <p:cNvSpPr/>
                <p:nvPr/>
              </p:nvSpPr>
              <p:spPr>
                <a:xfrm>
                  <a:off x="5738188" y="7231100"/>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0" name="フリーフォーム: 図形 399">
                  <a:extLst>
                    <a:ext uri="{FF2B5EF4-FFF2-40B4-BE49-F238E27FC236}">
                      <a16:creationId xmlns:a16="http://schemas.microsoft.com/office/drawing/2014/main" id="{D156C6CA-D490-4F3B-BEAF-9FFE8113C8DF}"/>
                    </a:ext>
                  </a:extLst>
                </p:cNvPr>
                <p:cNvSpPr/>
                <p:nvPr/>
              </p:nvSpPr>
              <p:spPr>
                <a:xfrm>
                  <a:off x="5738188" y="7229829"/>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5085"/>
                        <a:pt x="3813" y="7627"/>
                        <a:pt x="2542" y="7627"/>
                      </a:cubicBezTo>
                      <a:close/>
                      <a:moveTo>
                        <a:pt x="2542" y="1272"/>
                      </a:moveTo>
                      <a:cubicBezTo>
                        <a:pt x="2542" y="1272"/>
                        <a:pt x="1271" y="1272"/>
                        <a:pt x="1271" y="2542"/>
                      </a:cubicBezTo>
                      <a:cubicBezTo>
                        <a:pt x="1271" y="3813"/>
                        <a:pt x="1271" y="3813"/>
                        <a:pt x="2542" y="3813"/>
                      </a:cubicBezTo>
                      <a:cubicBezTo>
                        <a:pt x="2542" y="3813"/>
                        <a:pt x="3813" y="3813"/>
                        <a:pt x="3813" y="2542"/>
                      </a:cubicBezTo>
                      <a:cubicBezTo>
                        <a:pt x="2542" y="2542"/>
                        <a:pt x="2542" y="1272"/>
                        <a:pt x="2542" y="127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1" name="フリーフォーム: 図形 400">
                  <a:extLst>
                    <a:ext uri="{FF2B5EF4-FFF2-40B4-BE49-F238E27FC236}">
                      <a16:creationId xmlns:a16="http://schemas.microsoft.com/office/drawing/2014/main" id="{31CEF43C-833D-415B-B73A-7937331D4A82}"/>
                    </a:ext>
                  </a:extLst>
                </p:cNvPr>
                <p:cNvSpPr/>
                <p:nvPr/>
              </p:nvSpPr>
              <p:spPr>
                <a:xfrm>
                  <a:off x="5749628" y="7224745"/>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2" name="フリーフォーム: 図形 401">
                  <a:extLst>
                    <a:ext uri="{FF2B5EF4-FFF2-40B4-BE49-F238E27FC236}">
                      <a16:creationId xmlns:a16="http://schemas.microsoft.com/office/drawing/2014/main" id="{40A0E689-DF31-4F24-81C7-8A3A66031550}"/>
                    </a:ext>
                  </a:extLst>
                </p:cNvPr>
                <p:cNvSpPr/>
                <p:nvPr/>
              </p:nvSpPr>
              <p:spPr>
                <a:xfrm>
                  <a:off x="5749628" y="7223473"/>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2542" y="2542"/>
                        <a:pt x="2542" y="1272"/>
                        <a:pt x="2542" y="127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3" name="フリーフォーム: 図形 402">
                  <a:extLst>
                    <a:ext uri="{FF2B5EF4-FFF2-40B4-BE49-F238E27FC236}">
                      <a16:creationId xmlns:a16="http://schemas.microsoft.com/office/drawing/2014/main" id="{B259E763-162C-4A72-B401-C3615D798330}"/>
                    </a:ext>
                  </a:extLst>
                </p:cNvPr>
                <p:cNvSpPr/>
                <p:nvPr/>
              </p:nvSpPr>
              <p:spPr>
                <a:xfrm>
                  <a:off x="5739459" y="7214576"/>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1440 h 12710"/>
                    <a:gd name="connsiteX16" fmla="*/ 24150 w 39403"/>
                    <a:gd name="connsiteY16" fmla="*/ 11440 h 12710"/>
                    <a:gd name="connsiteX17" fmla="*/ 34319 w 39403"/>
                    <a:gd name="connsiteY17" fmla="*/ 7627 h 12710"/>
                    <a:gd name="connsiteX18" fmla="*/ 24150 w 39403"/>
                    <a:gd name="connsiteY18" fmla="*/ 3814 h 12710"/>
                    <a:gd name="connsiteX19" fmla="*/ 15253 w 39403"/>
                    <a:gd name="connsiteY19" fmla="*/ 3814 h 12710"/>
                    <a:gd name="connsiteX20" fmla="*/ 5084 w 39403"/>
                    <a:gd name="connsiteY20" fmla="*/ 7627 h 12710"/>
                    <a:gd name="connsiteX21" fmla="*/ 15253 w 39403"/>
                    <a:gd name="connsiteY21" fmla="*/ 11440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4150" y="12711"/>
                        <a:pt x="24150" y="12711"/>
                        <a:pt x="24150" y="12711"/>
                      </a:cubicBezTo>
                      <a:close/>
                      <a:moveTo>
                        <a:pt x="15253" y="11440"/>
                      </a:moveTo>
                      <a:lnTo>
                        <a:pt x="24150" y="11440"/>
                      </a:lnTo>
                      <a:lnTo>
                        <a:pt x="34319" y="7627"/>
                      </a:lnTo>
                      <a:lnTo>
                        <a:pt x="24150" y="3814"/>
                      </a:lnTo>
                      <a:lnTo>
                        <a:pt x="15253" y="3814"/>
                      </a:lnTo>
                      <a:lnTo>
                        <a:pt x="5084" y="7627"/>
                      </a:lnTo>
                      <a:lnTo>
                        <a:pt x="15253" y="1144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4" name="フリーフォーム: 図形 403">
                  <a:extLst>
                    <a:ext uri="{FF2B5EF4-FFF2-40B4-BE49-F238E27FC236}">
                      <a16:creationId xmlns:a16="http://schemas.microsoft.com/office/drawing/2014/main" id="{B736047A-41C8-4848-B11A-704578D1C761}"/>
                    </a:ext>
                  </a:extLst>
                </p:cNvPr>
                <p:cNvSpPr/>
                <p:nvPr/>
              </p:nvSpPr>
              <p:spPr>
                <a:xfrm>
                  <a:off x="5739459" y="7218390"/>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5" name="フリーフォーム: 図形 404">
                  <a:extLst>
                    <a:ext uri="{FF2B5EF4-FFF2-40B4-BE49-F238E27FC236}">
                      <a16:creationId xmlns:a16="http://schemas.microsoft.com/office/drawing/2014/main" id="{7E0E7DB2-A161-4F19-8E8E-2D72C83B3455}"/>
                    </a:ext>
                  </a:extLst>
                </p:cNvPr>
                <p:cNvSpPr/>
                <p:nvPr/>
              </p:nvSpPr>
              <p:spPr>
                <a:xfrm>
                  <a:off x="5738188"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6" name="フリーフォーム: 図形 405">
                  <a:extLst>
                    <a:ext uri="{FF2B5EF4-FFF2-40B4-BE49-F238E27FC236}">
                      <a16:creationId xmlns:a16="http://schemas.microsoft.com/office/drawing/2014/main" id="{51CBF53B-434F-4390-A3A4-E851397D0B42}"/>
                    </a:ext>
                  </a:extLst>
                </p:cNvPr>
                <p:cNvSpPr/>
                <p:nvPr/>
              </p:nvSpPr>
              <p:spPr>
                <a:xfrm>
                  <a:off x="5749628" y="722347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7" name="フリーフォーム: 図形 406">
                  <a:extLst>
                    <a:ext uri="{FF2B5EF4-FFF2-40B4-BE49-F238E27FC236}">
                      <a16:creationId xmlns:a16="http://schemas.microsoft.com/office/drawing/2014/main" id="{B74BDCB3-F7F9-4F87-89B9-6F2234B3C960}"/>
                    </a:ext>
                  </a:extLst>
                </p:cNvPr>
                <p:cNvSpPr/>
                <p:nvPr/>
              </p:nvSpPr>
              <p:spPr>
                <a:xfrm>
                  <a:off x="5748357" y="722220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2542" y="5084"/>
                        <a:pt x="3813" y="635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8" name="フリーフォーム: 図形 407">
                  <a:extLst>
                    <a:ext uri="{FF2B5EF4-FFF2-40B4-BE49-F238E27FC236}">
                      <a16:creationId xmlns:a16="http://schemas.microsoft.com/office/drawing/2014/main" id="{4036E315-B56F-4BEA-94F0-81D06756EDD3}"/>
                    </a:ext>
                  </a:extLst>
                </p:cNvPr>
                <p:cNvSpPr/>
                <p:nvPr/>
              </p:nvSpPr>
              <p:spPr>
                <a:xfrm>
                  <a:off x="5749628" y="721457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09" name="フリーフォーム: 図形 408">
                  <a:extLst>
                    <a:ext uri="{FF2B5EF4-FFF2-40B4-BE49-F238E27FC236}">
                      <a16:creationId xmlns:a16="http://schemas.microsoft.com/office/drawing/2014/main" id="{3187754D-F799-4251-B1F0-7B3A0FDBDE45}"/>
                    </a:ext>
                  </a:extLst>
                </p:cNvPr>
                <p:cNvSpPr/>
                <p:nvPr/>
              </p:nvSpPr>
              <p:spPr>
                <a:xfrm>
                  <a:off x="5748357"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0" name="フリーフォーム: 図形 409">
                  <a:extLst>
                    <a:ext uri="{FF2B5EF4-FFF2-40B4-BE49-F238E27FC236}">
                      <a16:creationId xmlns:a16="http://schemas.microsoft.com/office/drawing/2014/main" id="{A7AD9A21-B424-4DE3-A223-54A777CD16B3}"/>
                    </a:ext>
                  </a:extLst>
                </p:cNvPr>
                <p:cNvSpPr/>
                <p:nvPr/>
              </p:nvSpPr>
              <p:spPr>
                <a:xfrm>
                  <a:off x="5763609" y="721457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1" name="フリーフォーム: 図形 410">
                  <a:extLst>
                    <a:ext uri="{FF2B5EF4-FFF2-40B4-BE49-F238E27FC236}">
                      <a16:creationId xmlns:a16="http://schemas.microsoft.com/office/drawing/2014/main" id="{0C52F3A0-EA9A-4036-A8C9-D0927960EF2E}"/>
                    </a:ext>
                  </a:extLst>
                </p:cNvPr>
                <p:cNvSpPr/>
                <p:nvPr/>
              </p:nvSpPr>
              <p:spPr>
                <a:xfrm>
                  <a:off x="5762339"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2542" y="6355"/>
                        <a:pt x="3813" y="635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2" name="フリーフォーム: 図形 411">
                  <a:extLst>
                    <a:ext uri="{FF2B5EF4-FFF2-40B4-BE49-F238E27FC236}">
                      <a16:creationId xmlns:a16="http://schemas.microsoft.com/office/drawing/2014/main" id="{3A82797C-48E4-431D-A9DE-12DD6FAA3B2D}"/>
                    </a:ext>
                  </a:extLst>
                </p:cNvPr>
                <p:cNvSpPr/>
                <p:nvPr/>
              </p:nvSpPr>
              <p:spPr>
                <a:xfrm>
                  <a:off x="5763609" y="722347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3" name="フリーフォーム: 図形 412">
                  <a:extLst>
                    <a:ext uri="{FF2B5EF4-FFF2-40B4-BE49-F238E27FC236}">
                      <a16:creationId xmlns:a16="http://schemas.microsoft.com/office/drawing/2014/main" id="{A18FFF18-5F80-455E-9D99-A10B0062240D}"/>
                    </a:ext>
                  </a:extLst>
                </p:cNvPr>
                <p:cNvSpPr/>
                <p:nvPr/>
              </p:nvSpPr>
              <p:spPr>
                <a:xfrm>
                  <a:off x="5763609" y="7222203"/>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1271" y="2542"/>
                        <a:pt x="1271" y="3813"/>
                        <a:pt x="2542" y="2542"/>
                      </a:cubicBezTo>
                      <a:cubicBezTo>
                        <a:pt x="1271" y="6355"/>
                        <a:pt x="2542" y="635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4" name="フリーフォーム: 図形 413">
                  <a:extLst>
                    <a:ext uri="{FF2B5EF4-FFF2-40B4-BE49-F238E27FC236}">
                      <a16:creationId xmlns:a16="http://schemas.microsoft.com/office/drawing/2014/main" id="{FC3D2684-6CA4-4D0A-B1C5-97E2165194C0}"/>
                    </a:ext>
                  </a:extLst>
                </p:cNvPr>
                <p:cNvSpPr/>
                <p:nvPr/>
              </p:nvSpPr>
              <p:spPr>
                <a:xfrm>
                  <a:off x="5775049" y="7218390"/>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5" name="フリーフォーム: 図形 414">
                  <a:extLst>
                    <a:ext uri="{FF2B5EF4-FFF2-40B4-BE49-F238E27FC236}">
                      <a16:creationId xmlns:a16="http://schemas.microsoft.com/office/drawing/2014/main" id="{34B5DF9F-00CE-45A7-9D70-CCAF9D753F09}"/>
                    </a:ext>
                  </a:extLst>
                </p:cNvPr>
                <p:cNvSpPr/>
                <p:nvPr/>
              </p:nvSpPr>
              <p:spPr>
                <a:xfrm>
                  <a:off x="5773778"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3813"/>
                        <a:pt x="2542" y="2542"/>
                      </a:cubicBezTo>
                      <a:cubicBezTo>
                        <a:pt x="1271" y="5085"/>
                        <a:pt x="2542" y="5085"/>
                        <a:pt x="2542" y="5085"/>
                      </a:cubicBezTo>
                      <a:cubicBezTo>
                        <a:pt x="2542"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6" name="フリーフォーム: 図形 415">
                  <a:extLst>
                    <a:ext uri="{FF2B5EF4-FFF2-40B4-BE49-F238E27FC236}">
                      <a16:creationId xmlns:a16="http://schemas.microsoft.com/office/drawing/2014/main" id="{74F8BBE0-BA0A-4012-9815-E79D4B6DB3E8}"/>
                    </a:ext>
                  </a:extLst>
                </p:cNvPr>
                <p:cNvSpPr/>
                <p:nvPr/>
              </p:nvSpPr>
              <p:spPr>
                <a:xfrm>
                  <a:off x="5763609" y="7209492"/>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5253 w 39403"/>
                    <a:gd name="connsiteY15" fmla="*/ 11439 h 12710"/>
                    <a:gd name="connsiteX16" fmla="*/ 24151 w 39403"/>
                    <a:gd name="connsiteY16" fmla="*/ 11439 h 12710"/>
                    <a:gd name="connsiteX17" fmla="*/ 34319 w 39403"/>
                    <a:gd name="connsiteY17" fmla="*/ 7626 h 12710"/>
                    <a:gd name="connsiteX18" fmla="*/ 24151 w 39403"/>
                    <a:gd name="connsiteY18" fmla="*/ 3813 h 12710"/>
                    <a:gd name="connsiteX19" fmla="*/ 15253 w 39403"/>
                    <a:gd name="connsiteY19" fmla="*/ 3813 h 12710"/>
                    <a:gd name="connsiteX20" fmla="*/ 5085 w 39403"/>
                    <a:gd name="connsiteY20" fmla="*/ 7626 h 12710"/>
                    <a:gd name="connsiteX21" fmla="*/ 15253 w 39403"/>
                    <a:gd name="connsiteY21" fmla="*/ 1143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4151" y="12711"/>
                        <a:pt x="24151" y="12711"/>
                        <a:pt x="24151" y="12711"/>
                      </a:cubicBezTo>
                      <a:close/>
                      <a:moveTo>
                        <a:pt x="15253" y="11439"/>
                      </a:moveTo>
                      <a:lnTo>
                        <a:pt x="24151" y="11439"/>
                      </a:lnTo>
                      <a:lnTo>
                        <a:pt x="34319" y="7626"/>
                      </a:lnTo>
                      <a:lnTo>
                        <a:pt x="24151" y="3813"/>
                      </a:lnTo>
                      <a:lnTo>
                        <a:pt x="15253" y="3813"/>
                      </a:lnTo>
                      <a:lnTo>
                        <a:pt x="5085" y="7626"/>
                      </a:lnTo>
                      <a:lnTo>
                        <a:pt x="15253" y="1143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7" name="フリーフォーム: 図形 416">
                  <a:extLst>
                    <a:ext uri="{FF2B5EF4-FFF2-40B4-BE49-F238E27FC236}">
                      <a16:creationId xmlns:a16="http://schemas.microsoft.com/office/drawing/2014/main" id="{EDB5CBD3-65BD-45EB-BFC2-C5F979FEA469}"/>
                    </a:ext>
                  </a:extLst>
                </p:cNvPr>
                <p:cNvSpPr/>
                <p:nvPr/>
              </p:nvSpPr>
              <p:spPr>
                <a:xfrm>
                  <a:off x="5763609" y="7213305"/>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8" name="フリーフォーム: 図形 417">
                  <a:extLst>
                    <a:ext uri="{FF2B5EF4-FFF2-40B4-BE49-F238E27FC236}">
                      <a16:creationId xmlns:a16="http://schemas.microsoft.com/office/drawing/2014/main" id="{084C9CF7-6ED1-4459-8183-0787D46F7A8E}"/>
                    </a:ext>
                  </a:extLst>
                </p:cNvPr>
                <p:cNvSpPr/>
                <p:nvPr/>
              </p:nvSpPr>
              <p:spPr>
                <a:xfrm>
                  <a:off x="5762339"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3813"/>
                        <a:pt x="2542" y="2542"/>
                      </a:cubicBezTo>
                      <a:cubicBezTo>
                        <a:pt x="1271"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19" name="フリーフォーム: 図形 418">
                  <a:extLst>
                    <a:ext uri="{FF2B5EF4-FFF2-40B4-BE49-F238E27FC236}">
                      <a16:creationId xmlns:a16="http://schemas.microsoft.com/office/drawing/2014/main" id="{07B4E5DE-B3D7-4A9D-BA61-10CF4C8A4BD7}"/>
                    </a:ext>
                  </a:extLst>
                </p:cNvPr>
                <p:cNvSpPr/>
                <p:nvPr/>
              </p:nvSpPr>
              <p:spPr>
                <a:xfrm>
                  <a:off x="5773778" y="7218390"/>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0" name="フリーフォーム: 図形 419">
                  <a:extLst>
                    <a:ext uri="{FF2B5EF4-FFF2-40B4-BE49-F238E27FC236}">
                      <a16:creationId xmlns:a16="http://schemas.microsoft.com/office/drawing/2014/main" id="{3FCAF8A8-AD09-4CE3-B43E-72E50AB01934}"/>
                    </a:ext>
                  </a:extLst>
                </p:cNvPr>
                <p:cNvSpPr/>
                <p:nvPr/>
              </p:nvSpPr>
              <p:spPr>
                <a:xfrm>
                  <a:off x="5772507"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3813"/>
                        <a:pt x="2542" y="2542"/>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1" name="フリーフォーム: 図形 420">
                  <a:extLst>
                    <a:ext uri="{FF2B5EF4-FFF2-40B4-BE49-F238E27FC236}">
                      <a16:creationId xmlns:a16="http://schemas.microsoft.com/office/drawing/2014/main" id="{8F7B5921-E69C-466F-84E4-57B17DF0DA21}"/>
                    </a:ext>
                  </a:extLst>
                </p:cNvPr>
                <p:cNvSpPr/>
                <p:nvPr/>
              </p:nvSpPr>
              <p:spPr>
                <a:xfrm>
                  <a:off x="5773778" y="720949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2" name="フリーフォーム: 図形 421">
                  <a:extLst>
                    <a:ext uri="{FF2B5EF4-FFF2-40B4-BE49-F238E27FC236}">
                      <a16:creationId xmlns:a16="http://schemas.microsoft.com/office/drawing/2014/main" id="{85FBFF40-E4AE-4D8B-865E-02D19579713D}"/>
                    </a:ext>
                  </a:extLst>
                </p:cNvPr>
                <p:cNvSpPr/>
                <p:nvPr/>
              </p:nvSpPr>
              <p:spPr>
                <a:xfrm>
                  <a:off x="5772507" y="720695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3" name="フリーフォーム: 図形 422">
                  <a:extLst>
                    <a:ext uri="{FF2B5EF4-FFF2-40B4-BE49-F238E27FC236}">
                      <a16:creationId xmlns:a16="http://schemas.microsoft.com/office/drawing/2014/main" id="{A76E40C5-1797-4F67-8B5A-AF5BBC5F7E28}"/>
                    </a:ext>
                  </a:extLst>
                </p:cNvPr>
                <p:cNvSpPr/>
                <p:nvPr/>
              </p:nvSpPr>
              <p:spPr>
                <a:xfrm>
                  <a:off x="5787760" y="720949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4" name="フリーフォーム: 図形 423">
                  <a:extLst>
                    <a:ext uri="{FF2B5EF4-FFF2-40B4-BE49-F238E27FC236}">
                      <a16:creationId xmlns:a16="http://schemas.microsoft.com/office/drawing/2014/main" id="{E7E0E09B-06B8-4F7B-9047-34354B1C0078}"/>
                    </a:ext>
                  </a:extLst>
                </p:cNvPr>
                <p:cNvSpPr/>
                <p:nvPr/>
              </p:nvSpPr>
              <p:spPr>
                <a:xfrm>
                  <a:off x="5786489" y="720695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3813"/>
                      </a:moveTo>
                      <a:cubicBezTo>
                        <a:pt x="2542" y="3813"/>
                        <a:pt x="2542" y="3813"/>
                        <a:pt x="2542" y="3813"/>
                      </a:cubicBezTo>
                      <a:cubicBezTo>
                        <a:pt x="2542" y="6355"/>
                        <a:pt x="3813" y="635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5" name="フリーフォーム: 図形 424">
                  <a:extLst>
                    <a:ext uri="{FF2B5EF4-FFF2-40B4-BE49-F238E27FC236}">
                      <a16:creationId xmlns:a16="http://schemas.microsoft.com/office/drawing/2014/main" id="{BE87A65C-29B8-4531-8932-75BBEE79DB22}"/>
                    </a:ext>
                  </a:extLst>
                </p:cNvPr>
                <p:cNvSpPr/>
                <p:nvPr/>
              </p:nvSpPr>
              <p:spPr>
                <a:xfrm>
                  <a:off x="5787760" y="7218390"/>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6" name="フリーフォーム: 図形 425">
                  <a:extLst>
                    <a:ext uri="{FF2B5EF4-FFF2-40B4-BE49-F238E27FC236}">
                      <a16:creationId xmlns:a16="http://schemas.microsoft.com/office/drawing/2014/main" id="{66CD3B54-DFC8-4F8D-92D2-1389C8E5B531}"/>
                    </a:ext>
                  </a:extLst>
                </p:cNvPr>
                <p:cNvSpPr/>
                <p:nvPr/>
              </p:nvSpPr>
              <p:spPr>
                <a:xfrm>
                  <a:off x="5787760" y="7217118"/>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7" name="フリーフォーム: 図形 426">
                  <a:extLst>
                    <a:ext uri="{FF2B5EF4-FFF2-40B4-BE49-F238E27FC236}">
                      <a16:creationId xmlns:a16="http://schemas.microsoft.com/office/drawing/2014/main" id="{B39A5B36-A0D3-4350-ABC3-B886F3816713}"/>
                    </a:ext>
                  </a:extLst>
                </p:cNvPr>
                <p:cNvSpPr/>
                <p:nvPr/>
              </p:nvSpPr>
              <p:spPr>
                <a:xfrm>
                  <a:off x="5799199" y="7213305"/>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8" name="フリーフォーム: 図形 427">
                  <a:extLst>
                    <a:ext uri="{FF2B5EF4-FFF2-40B4-BE49-F238E27FC236}">
                      <a16:creationId xmlns:a16="http://schemas.microsoft.com/office/drawing/2014/main" id="{B32F9C34-9F57-457D-AD5E-6EE405979719}"/>
                    </a:ext>
                  </a:extLst>
                </p:cNvPr>
                <p:cNvSpPr/>
                <p:nvPr/>
              </p:nvSpPr>
              <p:spPr>
                <a:xfrm>
                  <a:off x="5797928" y="7212034"/>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5084"/>
                        <a:pt x="2542" y="5084"/>
                        <a:pt x="2542" y="5084"/>
                      </a:cubicBezTo>
                      <a:cubicBezTo>
                        <a:pt x="3813" y="5084"/>
                        <a:pt x="3813" y="5084"/>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29" name="フリーフォーム: 図形 428">
                  <a:extLst>
                    <a:ext uri="{FF2B5EF4-FFF2-40B4-BE49-F238E27FC236}">
                      <a16:creationId xmlns:a16="http://schemas.microsoft.com/office/drawing/2014/main" id="{EFCDD87C-EF01-4B9E-B750-58F1B4C6D314}"/>
                    </a:ext>
                  </a:extLst>
                </p:cNvPr>
                <p:cNvSpPr/>
                <p:nvPr/>
              </p:nvSpPr>
              <p:spPr>
                <a:xfrm>
                  <a:off x="5763609" y="7222203"/>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5253 w 39403"/>
                    <a:gd name="connsiteY15" fmla="*/ 10168 h 12710"/>
                    <a:gd name="connsiteX16" fmla="*/ 24151 w 39403"/>
                    <a:gd name="connsiteY16" fmla="*/ 10168 h 12710"/>
                    <a:gd name="connsiteX17" fmla="*/ 35590 w 39403"/>
                    <a:gd name="connsiteY17" fmla="*/ 6355 h 12710"/>
                    <a:gd name="connsiteX18" fmla="*/ 24151 w 39403"/>
                    <a:gd name="connsiteY18" fmla="*/ 2542 h 12710"/>
                    <a:gd name="connsiteX19" fmla="*/ 15253 w 39403"/>
                    <a:gd name="connsiteY19" fmla="*/ 2542 h 12710"/>
                    <a:gd name="connsiteX20" fmla="*/ 3813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4151" y="12711"/>
                        <a:pt x="24151" y="12711"/>
                        <a:pt x="24151" y="12711"/>
                      </a:cubicBezTo>
                      <a:close/>
                      <a:moveTo>
                        <a:pt x="15253" y="10168"/>
                      </a:moveTo>
                      <a:lnTo>
                        <a:pt x="24151" y="10168"/>
                      </a:lnTo>
                      <a:lnTo>
                        <a:pt x="35590" y="6355"/>
                      </a:lnTo>
                      <a:lnTo>
                        <a:pt x="24151" y="2542"/>
                      </a:lnTo>
                      <a:lnTo>
                        <a:pt x="15253" y="2542"/>
                      </a:lnTo>
                      <a:lnTo>
                        <a:pt x="3813"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0" name="フリーフォーム: 図形 429">
                  <a:extLst>
                    <a:ext uri="{FF2B5EF4-FFF2-40B4-BE49-F238E27FC236}">
                      <a16:creationId xmlns:a16="http://schemas.microsoft.com/office/drawing/2014/main" id="{E9E51820-033A-4CB8-81A2-E1A43AEF7646}"/>
                    </a:ext>
                  </a:extLst>
                </p:cNvPr>
                <p:cNvSpPr/>
                <p:nvPr/>
              </p:nvSpPr>
              <p:spPr>
                <a:xfrm>
                  <a:off x="5763609" y="7226016"/>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1" name="フリーフォーム: 図形 430">
                  <a:extLst>
                    <a:ext uri="{FF2B5EF4-FFF2-40B4-BE49-F238E27FC236}">
                      <a16:creationId xmlns:a16="http://schemas.microsoft.com/office/drawing/2014/main" id="{A9327215-0E51-4614-B29A-2BC46481CF55}"/>
                    </a:ext>
                  </a:extLst>
                </p:cNvPr>
                <p:cNvSpPr/>
                <p:nvPr/>
              </p:nvSpPr>
              <p:spPr>
                <a:xfrm>
                  <a:off x="5762339" y="722474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1271" y="5084"/>
                        <a:pt x="3813" y="508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2" name="フリーフォーム: 図形 431">
                  <a:extLst>
                    <a:ext uri="{FF2B5EF4-FFF2-40B4-BE49-F238E27FC236}">
                      <a16:creationId xmlns:a16="http://schemas.microsoft.com/office/drawing/2014/main" id="{A08EC131-8A53-4852-ACB4-54C1B6429DFB}"/>
                    </a:ext>
                  </a:extLst>
                </p:cNvPr>
                <p:cNvSpPr/>
                <p:nvPr/>
              </p:nvSpPr>
              <p:spPr>
                <a:xfrm>
                  <a:off x="5773778" y="7231100"/>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3" name="フリーフォーム: 図形 432">
                  <a:extLst>
                    <a:ext uri="{FF2B5EF4-FFF2-40B4-BE49-F238E27FC236}">
                      <a16:creationId xmlns:a16="http://schemas.microsoft.com/office/drawing/2014/main" id="{FC547446-02BA-494C-9E94-28A1CCF14244}"/>
                    </a:ext>
                  </a:extLst>
                </p:cNvPr>
                <p:cNvSpPr/>
                <p:nvPr/>
              </p:nvSpPr>
              <p:spPr>
                <a:xfrm>
                  <a:off x="5772507" y="7229829"/>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2542" y="2542"/>
                        <a:pt x="2542" y="2542"/>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4" name="フリーフォーム: 図形 433">
                  <a:extLst>
                    <a:ext uri="{FF2B5EF4-FFF2-40B4-BE49-F238E27FC236}">
                      <a16:creationId xmlns:a16="http://schemas.microsoft.com/office/drawing/2014/main" id="{64020D89-9EDA-4CE6-B610-30B840596ACD}"/>
                    </a:ext>
                  </a:extLst>
                </p:cNvPr>
                <p:cNvSpPr/>
                <p:nvPr/>
              </p:nvSpPr>
              <p:spPr>
                <a:xfrm>
                  <a:off x="5773778" y="72209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5" name="フリーフォーム: 図形 434">
                  <a:extLst>
                    <a:ext uri="{FF2B5EF4-FFF2-40B4-BE49-F238E27FC236}">
                      <a16:creationId xmlns:a16="http://schemas.microsoft.com/office/drawing/2014/main" id="{AB75ED50-8DE7-4201-8A71-060738DED23A}"/>
                    </a:ext>
                  </a:extLst>
                </p:cNvPr>
                <p:cNvSpPr/>
                <p:nvPr/>
              </p:nvSpPr>
              <p:spPr>
                <a:xfrm>
                  <a:off x="5772507" y="72196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6" name="フリーフォーム: 図形 435">
                  <a:extLst>
                    <a:ext uri="{FF2B5EF4-FFF2-40B4-BE49-F238E27FC236}">
                      <a16:creationId xmlns:a16="http://schemas.microsoft.com/office/drawing/2014/main" id="{F17C736C-3225-4C8B-B393-BCC482FBF6FB}"/>
                    </a:ext>
                  </a:extLst>
                </p:cNvPr>
                <p:cNvSpPr/>
                <p:nvPr/>
              </p:nvSpPr>
              <p:spPr>
                <a:xfrm>
                  <a:off x="5787760" y="722093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7" name="フリーフォーム: 図形 436">
                  <a:extLst>
                    <a:ext uri="{FF2B5EF4-FFF2-40B4-BE49-F238E27FC236}">
                      <a16:creationId xmlns:a16="http://schemas.microsoft.com/office/drawing/2014/main" id="{8AB4A65E-4290-4DE0-AFEE-FA81B9680639}"/>
                    </a:ext>
                  </a:extLst>
                </p:cNvPr>
                <p:cNvSpPr/>
                <p:nvPr/>
              </p:nvSpPr>
              <p:spPr>
                <a:xfrm>
                  <a:off x="5786489" y="721966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5085"/>
                        <a:pt x="2542" y="5085"/>
                        <a:pt x="2542" y="5085"/>
                      </a:cubicBezTo>
                      <a:cubicBezTo>
                        <a:pt x="3813" y="5085"/>
                        <a:pt x="3813" y="5085"/>
                        <a:pt x="2542" y="2542"/>
                      </a:cubicBezTo>
                      <a:cubicBezTo>
                        <a:pt x="3813" y="3813"/>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8" name="フリーフォーム: 図形 437">
                  <a:extLst>
                    <a:ext uri="{FF2B5EF4-FFF2-40B4-BE49-F238E27FC236}">
                      <a16:creationId xmlns:a16="http://schemas.microsoft.com/office/drawing/2014/main" id="{ACDCC6BD-1509-4E25-89AA-4A1BA5126743}"/>
                    </a:ext>
                  </a:extLst>
                </p:cNvPr>
                <p:cNvSpPr/>
                <p:nvPr/>
              </p:nvSpPr>
              <p:spPr>
                <a:xfrm>
                  <a:off x="5787760" y="7231100"/>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39" name="フリーフォーム: 図形 438">
                  <a:extLst>
                    <a:ext uri="{FF2B5EF4-FFF2-40B4-BE49-F238E27FC236}">
                      <a16:creationId xmlns:a16="http://schemas.microsoft.com/office/drawing/2014/main" id="{2931C718-1300-43B3-A1B9-5358813BB267}"/>
                    </a:ext>
                  </a:extLst>
                </p:cNvPr>
                <p:cNvSpPr/>
                <p:nvPr/>
              </p:nvSpPr>
              <p:spPr>
                <a:xfrm>
                  <a:off x="5786489" y="7229829"/>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0" name="フリーフォーム: 図形 439">
                  <a:extLst>
                    <a:ext uri="{FF2B5EF4-FFF2-40B4-BE49-F238E27FC236}">
                      <a16:creationId xmlns:a16="http://schemas.microsoft.com/office/drawing/2014/main" id="{55837D2B-603D-409C-9869-56EAB0239376}"/>
                    </a:ext>
                  </a:extLst>
                </p:cNvPr>
                <p:cNvSpPr/>
                <p:nvPr/>
              </p:nvSpPr>
              <p:spPr>
                <a:xfrm>
                  <a:off x="5799199" y="7226016"/>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1" name="フリーフォーム: 図形 440">
                  <a:extLst>
                    <a:ext uri="{FF2B5EF4-FFF2-40B4-BE49-F238E27FC236}">
                      <a16:creationId xmlns:a16="http://schemas.microsoft.com/office/drawing/2014/main" id="{E16BF80C-8DC6-4638-A70F-69CA96A3EC69}"/>
                    </a:ext>
                  </a:extLst>
                </p:cNvPr>
                <p:cNvSpPr/>
                <p:nvPr/>
              </p:nvSpPr>
              <p:spPr>
                <a:xfrm>
                  <a:off x="5797928" y="722474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4"/>
                        <a:pt x="2542" y="5084"/>
                        <a:pt x="2542" y="5084"/>
                      </a:cubicBezTo>
                      <a:cubicBezTo>
                        <a:pt x="3813" y="5084"/>
                        <a:pt x="3813" y="3813"/>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2" name="フリーフォーム: 図形 441">
                  <a:extLst>
                    <a:ext uri="{FF2B5EF4-FFF2-40B4-BE49-F238E27FC236}">
                      <a16:creationId xmlns:a16="http://schemas.microsoft.com/office/drawing/2014/main" id="{7054C5B2-C6A9-460A-B256-83ECE202E725}"/>
                    </a:ext>
                  </a:extLst>
                </p:cNvPr>
                <p:cNvSpPr/>
                <p:nvPr/>
              </p:nvSpPr>
              <p:spPr>
                <a:xfrm>
                  <a:off x="5694972" y="7259063"/>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7 h 12710"/>
                    <a:gd name="connsiteX4" fmla="*/ 0 w 39403"/>
                    <a:gd name="connsiteY4" fmla="*/ 6355 h 12710"/>
                    <a:gd name="connsiteX5" fmla="*/ 1271 w 39403"/>
                    <a:gd name="connsiteY5" fmla="*/ 5085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5 h 12710"/>
                    <a:gd name="connsiteX11" fmla="*/ 39403 w 39403"/>
                    <a:gd name="connsiteY11" fmla="*/ 6355 h 12710"/>
                    <a:gd name="connsiteX12" fmla="*/ 38132 w 39403"/>
                    <a:gd name="connsiteY12" fmla="*/ 7627 h 12710"/>
                    <a:gd name="connsiteX13" fmla="*/ 24150 w 39403"/>
                    <a:gd name="connsiteY13" fmla="*/ 12711 h 12710"/>
                    <a:gd name="connsiteX14" fmla="*/ 24150 w 39403"/>
                    <a:gd name="connsiteY14" fmla="*/ 12711 h 12710"/>
                    <a:gd name="connsiteX15" fmla="*/ 15253 w 39403"/>
                    <a:gd name="connsiteY15" fmla="*/ 10169 h 12710"/>
                    <a:gd name="connsiteX16" fmla="*/ 24150 w 39403"/>
                    <a:gd name="connsiteY16" fmla="*/ 10169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5421" y="12711"/>
                        <a:pt x="25421" y="12711"/>
                        <a:pt x="24150" y="12711"/>
                      </a:cubicBezTo>
                      <a:close/>
                      <a:moveTo>
                        <a:pt x="15253" y="10169"/>
                      </a:moveTo>
                      <a:lnTo>
                        <a:pt x="24150" y="10169"/>
                      </a:lnTo>
                      <a:lnTo>
                        <a:pt x="34319" y="6355"/>
                      </a:lnTo>
                      <a:lnTo>
                        <a:pt x="24150" y="2542"/>
                      </a:lnTo>
                      <a:lnTo>
                        <a:pt x="15253" y="2542"/>
                      </a:lnTo>
                      <a:lnTo>
                        <a:pt x="5084" y="6355"/>
                      </a:lnTo>
                      <a:lnTo>
                        <a:pt x="15253" y="1016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3" name="フリーフォーム: 図形 442">
                  <a:extLst>
                    <a:ext uri="{FF2B5EF4-FFF2-40B4-BE49-F238E27FC236}">
                      <a16:creationId xmlns:a16="http://schemas.microsoft.com/office/drawing/2014/main" id="{9EF3C93D-AD08-4B70-9B91-471C64582E9A}"/>
                    </a:ext>
                  </a:extLst>
                </p:cNvPr>
                <p:cNvSpPr/>
                <p:nvPr/>
              </p:nvSpPr>
              <p:spPr>
                <a:xfrm>
                  <a:off x="5694972" y="726287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4" name="フリーフォーム: 図形 443">
                  <a:extLst>
                    <a:ext uri="{FF2B5EF4-FFF2-40B4-BE49-F238E27FC236}">
                      <a16:creationId xmlns:a16="http://schemas.microsoft.com/office/drawing/2014/main" id="{5346A75A-8CDB-4083-8C4C-50D549C66193}"/>
                    </a:ext>
                  </a:extLst>
                </p:cNvPr>
                <p:cNvSpPr/>
                <p:nvPr/>
              </p:nvSpPr>
              <p:spPr>
                <a:xfrm>
                  <a:off x="5694972"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5" name="フリーフォーム: 図形 444">
                  <a:extLst>
                    <a:ext uri="{FF2B5EF4-FFF2-40B4-BE49-F238E27FC236}">
                      <a16:creationId xmlns:a16="http://schemas.microsoft.com/office/drawing/2014/main" id="{406F09FD-C32D-4FBC-9304-0022272B4002}"/>
                    </a:ext>
                  </a:extLst>
                </p:cNvPr>
                <p:cNvSpPr/>
                <p:nvPr/>
              </p:nvSpPr>
              <p:spPr>
                <a:xfrm>
                  <a:off x="5705141" y="726796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6" name="フリーフォーム: 図形 445">
                  <a:extLst>
                    <a:ext uri="{FF2B5EF4-FFF2-40B4-BE49-F238E27FC236}">
                      <a16:creationId xmlns:a16="http://schemas.microsoft.com/office/drawing/2014/main" id="{1A1B08E2-0347-4180-964C-53043045321C}"/>
                    </a:ext>
                  </a:extLst>
                </p:cNvPr>
                <p:cNvSpPr/>
                <p:nvPr/>
              </p:nvSpPr>
              <p:spPr>
                <a:xfrm>
                  <a:off x="5705141" y="726669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3813"/>
                        <a:pt x="2542" y="5084"/>
                        <a:pt x="2542" y="5084"/>
                      </a:cubicBezTo>
                      <a:cubicBezTo>
                        <a:pt x="2542"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7" name="フリーフォーム: 図形 446">
                  <a:extLst>
                    <a:ext uri="{FF2B5EF4-FFF2-40B4-BE49-F238E27FC236}">
                      <a16:creationId xmlns:a16="http://schemas.microsoft.com/office/drawing/2014/main" id="{416F2CC1-A8C4-44FE-AE3D-683702756B7A}"/>
                    </a:ext>
                  </a:extLst>
                </p:cNvPr>
                <p:cNvSpPr/>
                <p:nvPr/>
              </p:nvSpPr>
              <p:spPr>
                <a:xfrm>
                  <a:off x="5705141" y="725779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8" name="フリーフォーム: 図形 447">
                  <a:extLst>
                    <a:ext uri="{FF2B5EF4-FFF2-40B4-BE49-F238E27FC236}">
                      <a16:creationId xmlns:a16="http://schemas.microsoft.com/office/drawing/2014/main" id="{DDD848E6-6F20-44A4-99EB-175DF6B88BA7}"/>
                    </a:ext>
                  </a:extLst>
                </p:cNvPr>
                <p:cNvSpPr/>
                <p:nvPr/>
              </p:nvSpPr>
              <p:spPr>
                <a:xfrm>
                  <a:off x="5705141" y="725652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1271" y="3813"/>
                        <a:pt x="1271" y="3813"/>
                        <a:pt x="2542" y="3813"/>
                      </a:cubicBezTo>
                      <a:cubicBezTo>
                        <a:pt x="1271" y="5084"/>
                        <a:pt x="2542" y="6355"/>
                        <a:pt x="2542" y="6355"/>
                      </a:cubicBezTo>
                      <a:cubicBezTo>
                        <a:pt x="2542" y="5084"/>
                        <a:pt x="2542" y="5084"/>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49" name="フリーフォーム: 図形 448">
                  <a:extLst>
                    <a:ext uri="{FF2B5EF4-FFF2-40B4-BE49-F238E27FC236}">
                      <a16:creationId xmlns:a16="http://schemas.microsoft.com/office/drawing/2014/main" id="{A971D2B1-D074-47EA-AB93-44D90A49B80F}"/>
                    </a:ext>
                  </a:extLst>
                </p:cNvPr>
                <p:cNvSpPr/>
                <p:nvPr/>
              </p:nvSpPr>
              <p:spPr>
                <a:xfrm>
                  <a:off x="5720393" y="7257792"/>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0" name="フリーフォーム: 図形 449">
                  <a:extLst>
                    <a:ext uri="{FF2B5EF4-FFF2-40B4-BE49-F238E27FC236}">
                      <a16:creationId xmlns:a16="http://schemas.microsoft.com/office/drawing/2014/main" id="{FA0CC6A4-38D0-4700-A335-DB98F0DAF500}"/>
                    </a:ext>
                  </a:extLst>
                </p:cNvPr>
                <p:cNvSpPr/>
                <p:nvPr/>
              </p:nvSpPr>
              <p:spPr>
                <a:xfrm>
                  <a:off x="5719122" y="725652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3813"/>
                      </a:moveTo>
                      <a:cubicBezTo>
                        <a:pt x="2542" y="3813"/>
                        <a:pt x="1271" y="3813"/>
                        <a:pt x="2542" y="3813"/>
                      </a:cubicBezTo>
                      <a:cubicBezTo>
                        <a:pt x="1271" y="5084"/>
                        <a:pt x="2542" y="6355"/>
                        <a:pt x="2542" y="6355"/>
                      </a:cubicBezTo>
                      <a:cubicBezTo>
                        <a:pt x="2542" y="5084"/>
                        <a:pt x="3813" y="5084"/>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1" name="フリーフォーム: 図形 450">
                  <a:extLst>
                    <a:ext uri="{FF2B5EF4-FFF2-40B4-BE49-F238E27FC236}">
                      <a16:creationId xmlns:a16="http://schemas.microsoft.com/office/drawing/2014/main" id="{248D09CD-2B71-436A-9817-4906925A50E4}"/>
                    </a:ext>
                  </a:extLst>
                </p:cNvPr>
                <p:cNvSpPr/>
                <p:nvPr/>
              </p:nvSpPr>
              <p:spPr>
                <a:xfrm>
                  <a:off x="5720393" y="7267961"/>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3"/>
                        <a:pt x="3813" y="5085"/>
                        <a:pt x="2542" y="5085"/>
                      </a:cubicBezTo>
                      <a:cubicBezTo>
                        <a:pt x="0"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2" name="フリーフォーム: 図形 451">
                  <a:extLst>
                    <a:ext uri="{FF2B5EF4-FFF2-40B4-BE49-F238E27FC236}">
                      <a16:creationId xmlns:a16="http://schemas.microsoft.com/office/drawing/2014/main" id="{737ED043-E363-47C3-BC12-13F2A757C59D}"/>
                    </a:ext>
                  </a:extLst>
                </p:cNvPr>
                <p:cNvSpPr/>
                <p:nvPr/>
              </p:nvSpPr>
              <p:spPr>
                <a:xfrm>
                  <a:off x="5719122" y="726669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3813"/>
                        <a:pt x="2542" y="2542"/>
                      </a:cubicBezTo>
                      <a:cubicBezTo>
                        <a:pt x="1271" y="5084"/>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3" name="フリーフォーム: 図形 452">
                  <a:extLst>
                    <a:ext uri="{FF2B5EF4-FFF2-40B4-BE49-F238E27FC236}">
                      <a16:creationId xmlns:a16="http://schemas.microsoft.com/office/drawing/2014/main" id="{842ED69F-1340-4D0F-B7A1-986B2289B5AE}"/>
                    </a:ext>
                  </a:extLst>
                </p:cNvPr>
                <p:cNvSpPr/>
                <p:nvPr/>
              </p:nvSpPr>
              <p:spPr>
                <a:xfrm>
                  <a:off x="5730562" y="726287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4" name="フリーフォーム: 図形 453">
                  <a:extLst>
                    <a:ext uri="{FF2B5EF4-FFF2-40B4-BE49-F238E27FC236}">
                      <a16:creationId xmlns:a16="http://schemas.microsoft.com/office/drawing/2014/main" id="{8DADC6B4-412A-4D90-8208-CC605C8A9009}"/>
                    </a:ext>
                  </a:extLst>
                </p:cNvPr>
                <p:cNvSpPr/>
                <p:nvPr/>
              </p:nvSpPr>
              <p:spPr>
                <a:xfrm>
                  <a:off x="5730562"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5" name="フリーフォーム: 図形 454">
                  <a:extLst>
                    <a:ext uri="{FF2B5EF4-FFF2-40B4-BE49-F238E27FC236}">
                      <a16:creationId xmlns:a16="http://schemas.microsoft.com/office/drawing/2014/main" id="{07CFD512-0A7D-408D-A7B5-6CA3EC735E1C}"/>
                    </a:ext>
                  </a:extLst>
                </p:cNvPr>
                <p:cNvSpPr/>
                <p:nvPr/>
              </p:nvSpPr>
              <p:spPr>
                <a:xfrm>
                  <a:off x="5694972" y="7247624"/>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1439 h 12710"/>
                    <a:gd name="connsiteX16" fmla="*/ 24150 w 39403"/>
                    <a:gd name="connsiteY16" fmla="*/ 11439 h 12710"/>
                    <a:gd name="connsiteX17" fmla="*/ 35590 w 39403"/>
                    <a:gd name="connsiteY17" fmla="*/ 7626 h 12710"/>
                    <a:gd name="connsiteX18" fmla="*/ 24150 w 39403"/>
                    <a:gd name="connsiteY18" fmla="*/ 3813 h 12710"/>
                    <a:gd name="connsiteX19" fmla="*/ 15253 w 39403"/>
                    <a:gd name="connsiteY19" fmla="*/ 3813 h 12710"/>
                    <a:gd name="connsiteX20" fmla="*/ 3813 w 39403"/>
                    <a:gd name="connsiteY20" fmla="*/ 7626 h 12710"/>
                    <a:gd name="connsiteX21" fmla="*/ 15253 w 39403"/>
                    <a:gd name="connsiteY21" fmla="*/ 11439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1439"/>
                      </a:moveTo>
                      <a:lnTo>
                        <a:pt x="24150" y="11439"/>
                      </a:lnTo>
                      <a:lnTo>
                        <a:pt x="35590" y="7626"/>
                      </a:lnTo>
                      <a:lnTo>
                        <a:pt x="24150" y="3813"/>
                      </a:lnTo>
                      <a:lnTo>
                        <a:pt x="15253" y="3813"/>
                      </a:lnTo>
                      <a:lnTo>
                        <a:pt x="3813" y="7626"/>
                      </a:lnTo>
                      <a:lnTo>
                        <a:pt x="15253" y="1143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6" name="フリーフォーム: 図形 455">
                  <a:extLst>
                    <a:ext uri="{FF2B5EF4-FFF2-40B4-BE49-F238E27FC236}">
                      <a16:creationId xmlns:a16="http://schemas.microsoft.com/office/drawing/2014/main" id="{F996623F-9142-430E-A69E-18D46A00D428}"/>
                    </a:ext>
                  </a:extLst>
                </p:cNvPr>
                <p:cNvSpPr/>
                <p:nvPr/>
              </p:nvSpPr>
              <p:spPr>
                <a:xfrm>
                  <a:off x="5694972" y="7251437"/>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7" name="フリーフォーム: 図形 456">
                  <a:extLst>
                    <a:ext uri="{FF2B5EF4-FFF2-40B4-BE49-F238E27FC236}">
                      <a16:creationId xmlns:a16="http://schemas.microsoft.com/office/drawing/2014/main" id="{A641D485-6118-4507-B28E-E9B4B79C7FE4}"/>
                    </a:ext>
                  </a:extLst>
                </p:cNvPr>
                <p:cNvSpPr/>
                <p:nvPr/>
              </p:nvSpPr>
              <p:spPr>
                <a:xfrm>
                  <a:off x="5694972" y="725016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1271" y="2542"/>
                        <a:pt x="1271" y="3813"/>
                        <a:pt x="2542" y="2542"/>
                      </a:cubicBezTo>
                      <a:cubicBezTo>
                        <a:pt x="1271" y="5084"/>
                        <a:pt x="2542" y="5084"/>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8" name="フリーフォーム: 図形 457">
                  <a:extLst>
                    <a:ext uri="{FF2B5EF4-FFF2-40B4-BE49-F238E27FC236}">
                      <a16:creationId xmlns:a16="http://schemas.microsoft.com/office/drawing/2014/main" id="{19B32BA1-633F-471E-A9BD-BCA8A642D14A}"/>
                    </a:ext>
                  </a:extLst>
                </p:cNvPr>
                <p:cNvSpPr/>
                <p:nvPr/>
              </p:nvSpPr>
              <p:spPr>
                <a:xfrm>
                  <a:off x="5705141" y="7256522"/>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59" name="フリーフォーム: 図形 458">
                  <a:extLst>
                    <a:ext uri="{FF2B5EF4-FFF2-40B4-BE49-F238E27FC236}">
                      <a16:creationId xmlns:a16="http://schemas.microsoft.com/office/drawing/2014/main" id="{762BAFB9-4A6C-4781-9A37-EDF47853ABDF}"/>
                    </a:ext>
                  </a:extLst>
                </p:cNvPr>
                <p:cNvSpPr/>
                <p:nvPr/>
              </p:nvSpPr>
              <p:spPr>
                <a:xfrm>
                  <a:off x="5705141"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1271"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0" name="フリーフォーム: 図形 459">
                  <a:extLst>
                    <a:ext uri="{FF2B5EF4-FFF2-40B4-BE49-F238E27FC236}">
                      <a16:creationId xmlns:a16="http://schemas.microsoft.com/office/drawing/2014/main" id="{C5C7D9E0-039C-402F-A67F-068666003A55}"/>
                    </a:ext>
                  </a:extLst>
                </p:cNvPr>
                <p:cNvSpPr/>
                <p:nvPr/>
              </p:nvSpPr>
              <p:spPr>
                <a:xfrm>
                  <a:off x="5705141" y="7247624"/>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1" name="フリーフォーム: 図形 460">
                  <a:extLst>
                    <a:ext uri="{FF2B5EF4-FFF2-40B4-BE49-F238E27FC236}">
                      <a16:creationId xmlns:a16="http://schemas.microsoft.com/office/drawing/2014/main" id="{E22D25AF-65DE-4AE7-BBFF-E1E077061B91}"/>
                    </a:ext>
                  </a:extLst>
                </p:cNvPr>
                <p:cNvSpPr/>
                <p:nvPr/>
              </p:nvSpPr>
              <p:spPr>
                <a:xfrm>
                  <a:off x="5705141" y="7246352"/>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5085"/>
                        <a:pt x="3813" y="7627"/>
                        <a:pt x="2542" y="7627"/>
                      </a:cubicBezTo>
                      <a:close/>
                      <a:moveTo>
                        <a:pt x="2542" y="2542"/>
                      </a:moveTo>
                      <a:cubicBezTo>
                        <a:pt x="1271" y="2542"/>
                        <a:pt x="1271" y="2542"/>
                        <a:pt x="2542" y="2542"/>
                      </a:cubicBezTo>
                      <a:cubicBezTo>
                        <a:pt x="1271"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2" name="フリーフォーム: 図形 461">
                  <a:extLst>
                    <a:ext uri="{FF2B5EF4-FFF2-40B4-BE49-F238E27FC236}">
                      <a16:creationId xmlns:a16="http://schemas.microsoft.com/office/drawing/2014/main" id="{2D58DAB8-CC9A-47B0-8EC9-95C1CFD59E17}"/>
                    </a:ext>
                  </a:extLst>
                </p:cNvPr>
                <p:cNvSpPr/>
                <p:nvPr/>
              </p:nvSpPr>
              <p:spPr>
                <a:xfrm>
                  <a:off x="5720393" y="7247624"/>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3" name="フリーフォーム: 図形 462">
                  <a:extLst>
                    <a:ext uri="{FF2B5EF4-FFF2-40B4-BE49-F238E27FC236}">
                      <a16:creationId xmlns:a16="http://schemas.microsoft.com/office/drawing/2014/main" id="{8C7B7320-3E5A-4609-A9A4-52D6C759FE55}"/>
                    </a:ext>
                  </a:extLst>
                </p:cNvPr>
                <p:cNvSpPr/>
                <p:nvPr/>
              </p:nvSpPr>
              <p:spPr>
                <a:xfrm>
                  <a:off x="5719122" y="7246352"/>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5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4"/>
                      </a:cubicBezTo>
                      <a:cubicBezTo>
                        <a:pt x="0" y="1272"/>
                        <a:pt x="1271" y="0"/>
                        <a:pt x="2542" y="0"/>
                      </a:cubicBezTo>
                      <a:cubicBezTo>
                        <a:pt x="3813" y="0"/>
                        <a:pt x="5085" y="1272"/>
                        <a:pt x="5085" y="3814"/>
                      </a:cubicBezTo>
                      <a:cubicBezTo>
                        <a:pt x="5085" y="5085"/>
                        <a:pt x="3813" y="7627"/>
                        <a:pt x="2542" y="7627"/>
                      </a:cubicBezTo>
                      <a:close/>
                      <a:moveTo>
                        <a:pt x="2542" y="2542"/>
                      </a:moveTo>
                      <a:cubicBezTo>
                        <a:pt x="2542" y="2542"/>
                        <a:pt x="1271" y="2542"/>
                        <a:pt x="2542" y="2542"/>
                      </a:cubicBezTo>
                      <a:cubicBezTo>
                        <a:pt x="1271"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4" name="フリーフォーム: 図形 463">
                  <a:extLst>
                    <a:ext uri="{FF2B5EF4-FFF2-40B4-BE49-F238E27FC236}">
                      <a16:creationId xmlns:a16="http://schemas.microsoft.com/office/drawing/2014/main" id="{E5C0BD04-F093-4B88-9B54-B5BD5A2CBFD8}"/>
                    </a:ext>
                  </a:extLst>
                </p:cNvPr>
                <p:cNvSpPr/>
                <p:nvPr/>
              </p:nvSpPr>
              <p:spPr>
                <a:xfrm>
                  <a:off x="5720393" y="7256522"/>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508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5" name="フリーフォーム: 図形 464">
                  <a:extLst>
                    <a:ext uri="{FF2B5EF4-FFF2-40B4-BE49-F238E27FC236}">
                      <a16:creationId xmlns:a16="http://schemas.microsoft.com/office/drawing/2014/main" id="{0B2CD9FB-E336-4F97-9F39-B2CB93EF92BA}"/>
                    </a:ext>
                  </a:extLst>
                </p:cNvPr>
                <p:cNvSpPr/>
                <p:nvPr/>
              </p:nvSpPr>
              <p:spPr>
                <a:xfrm>
                  <a:off x="5719122"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6" name="フリーフォーム: 図形 465">
                  <a:extLst>
                    <a:ext uri="{FF2B5EF4-FFF2-40B4-BE49-F238E27FC236}">
                      <a16:creationId xmlns:a16="http://schemas.microsoft.com/office/drawing/2014/main" id="{22110F12-2F09-47D9-B495-59E458266CBC}"/>
                    </a:ext>
                  </a:extLst>
                </p:cNvPr>
                <p:cNvSpPr/>
                <p:nvPr/>
              </p:nvSpPr>
              <p:spPr>
                <a:xfrm>
                  <a:off x="5730562" y="7251437"/>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7" name="フリーフォーム: 図形 466">
                  <a:extLst>
                    <a:ext uri="{FF2B5EF4-FFF2-40B4-BE49-F238E27FC236}">
                      <a16:creationId xmlns:a16="http://schemas.microsoft.com/office/drawing/2014/main" id="{CC7EFEBE-C0D0-4C1F-93A0-CE2F480DFF6B}"/>
                    </a:ext>
                  </a:extLst>
                </p:cNvPr>
                <p:cNvSpPr/>
                <p:nvPr/>
              </p:nvSpPr>
              <p:spPr>
                <a:xfrm>
                  <a:off x="5730562" y="725016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8" name="フリーフォーム: 図形 467">
                  <a:extLst>
                    <a:ext uri="{FF2B5EF4-FFF2-40B4-BE49-F238E27FC236}">
                      <a16:creationId xmlns:a16="http://schemas.microsoft.com/office/drawing/2014/main" id="{A3964EBE-1EDD-473B-9CDC-CB4D327854B1}"/>
                    </a:ext>
                  </a:extLst>
                </p:cNvPr>
                <p:cNvSpPr/>
                <p:nvPr/>
              </p:nvSpPr>
              <p:spPr>
                <a:xfrm>
                  <a:off x="5720393" y="7253979"/>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9" name="フリーフォーム: 図形 468">
                  <a:extLst>
                    <a:ext uri="{FF2B5EF4-FFF2-40B4-BE49-F238E27FC236}">
                      <a16:creationId xmlns:a16="http://schemas.microsoft.com/office/drawing/2014/main" id="{DE0621DA-BE96-4BD9-A6E7-1C54DE7D6DF5}"/>
                    </a:ext>
                  </a:extLst>
                </p:cNvPr>
                <p:cNvSpPr/>
                <p:nvPr/>
              </p:nvSpPr>
              <p:spPr>
                <a:xfrm>
                  <a:off x="5719122" y="7257792"/>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5" y="1271"/>
                        <a:pt x="5085" y="2542"/>
                      </a:cubicBezTo>
                      <a:cubicBezTo>
                        <a:pt x="5085" y="3813"/>
                        <a:pt x="3813" y="5085"/>
                        <a:pt x="2542" y="5085"/>
                      </a:cubicBezTo>
                      <a:cubicBezTo>
                        <a:pt x="1271" y="3813"/>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0" name="フリーフォーム: 図形 469">
                  <a:extLst>
                    <a:ext uri="{FF2B5EF4-FFF2-40B4-BE49-F238E27FC236}">
                      <a16:creationId xmlns:a16="http://schemas.microsoft.com/office/drawing/2014/main" id="{DB63AEFA-ACC1-402D-9B6D-87BA3B185362}"/>
                    </a:ext>
                  </a:extLst>
                </p:cNvPr>
                <p:cNvSpPr/>
                <p:nvPr/>
              </p:nvSpPr>
              <p:spPr>
                <a:xfrm>
                  <a:off x="5719122"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3813"/>
                      </a:moveTo>
                      <a:cubicBezTo>
                        <a:pt x="2542" y="3813"/>
                        <a:pt x="1271" y="3813"/>
                        <a:pt x="2542" y="3813"/>
                      </a:cubicBezTo>
                      <a:cubicBezTo>
                        <a:pt x="1271" y="6355"/>
                        <a:pt x="2542" y="6355"/>
                        <a:pt x="2542" y="6355"/>
                      </a:cubicBezTo>
                      <a:cubicBezTo>
                        <a:pt x="2542" y="6355"/>
                        <a:pt x="3813" y="508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1" name="フリーフォーム: 図形 470">
                  <a:extLst>
                    <a:ext uri="{FF2B5EF4-FFF2-40B4-BE49-F238E27FC236}">
                      <a16:creationId xmlns:a16="http://schemas.microsoft.com/office/drawing/2014/main" id="{0F657C87-5A96-4190-8A1C-54E0AE6B72B0}"/>
                    </a:ext>
                  </a:extLst>
                </p:cNvPr>
                <p:cNvSpPr/>
                <p:nvPr/>
              </p:nvSpPr>
              <p:spPr>
                <a:xfrm>
                  <a:off x="5730562" y="726287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2" name="フリーフォーム: 図形 471">
                  <a:extLst>
                    <a:ext uri="{FF2B5EF4-FFF2-40B4-BE49-F238E27FC236}">
                      <a16:creationId xmlns:a16="http://schemas.microsoft.com/office/drawing/2014/main" id="{A81C690A-DA03-4156-B118-633371374840}"/>
                    </a:ext>
                  </a:extLst>
                </p:cNvPr>
                <p:cNvSpPr/>
                <p:nvPr/>
              </p:nvSpPr>
              <p:spPr>
                <a:xfrm>
                  <a:off x="5729291" y="7260335"/>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3" name="フリーフォーム: 図形 472">
                  <a:extLst>
                    <a:ext uri="{FF2B5EF4-FFF2-40B4-BE49-F238E27FC236}">
                      <a16:creationId xmlns:a16="http://schemas.microsoft.com/office/drawing/2014/main" id="{925CA23A-EA09-4F10-9873-9CAE0899A48D}"/>
                    </a:ext>
                  </a:extLst>
                </p:cNvPr>
                <p:cNvSpPr/>
                <p:nvPr/>
              </p:nvSpPr>
              <p:spPr>
                <a:xfrm>
                  <a:off x="5730562" y="725270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4" name="フリーフォーム: 図形 473">
                  <a:extLst>
                    <a:ext uri="{FF2B5EF4-FFF2-40B4-BE49-F238E27FC236}">
                      <a16:creationId xmlns:a16="http://schemas.microsoft.com/office/drawing/2014/main" id="{C338F1A7-CF32-4CAF-BF39-634401376AA8}"/>
                    </a:ext>
                  </a:extLst>
                </p:cNvPr>
                <p:cNvSpPr/>
                <p:nvPr/>
              </p:nvSpPr>
              <p:spPr>
                <a:xfrm>
                  <a:off x="5729291" y="725143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5" name="フリーフォーム: 図形 474">
                  <a:extLst>
                    <a:ext uri="{FF2B5EF4-FFF2-40B4-BE49-F238E27FC236}">
                      <a16:creationId xmlns:a16="http://schemas.microsoft.com/office/drawing/2014/main" id="{EEA99DB4-09CC-40B5-8B81-4C8786787C79}"/>
                    </a:ext>
                  </a:extLst>
                </p:cNvPr>
                <p:cNvSpPr/>
                <p:nvPr/>
              </p:nvSpPr>
              <p:spPr>
                <a:xfrm>
                  <a:off x="5744543" y="7252708"/>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1271"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6" name="フリーフォーム: 図形 475">
                  <a:extLst>
                    <a:ext uri="{FF2B5EF4-FFF2-40B4-BE49-F238E27FC236}">
                      <a16:creationId xmlns:a16="http://schemas.microsoft.com/office/drawing/2014/main" id="{EEDA5FB4-7DCC-4BF8-8C05-AAC3216E8073}"/>
                    </a:ext>
                  </a:extLst>
                </p:cNvPr>
                <p:cNvSpPr/>
                <p:nvPr/>
              </p:nvSpPr>
              <p:spPr>
                <a:xfrm>
                  <a:off x="5743273" y="7251437"/>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7" name="フリーフォーム: 図形 476">
                  <a:extLst>
                    <a:ext uri="{FF2B5EF4-FFF2-40B4-BE49-F238E27FC236}">
                      <a16:creationId xmlns:a16="http://schemas.microsoft.com/office/drawing/2014/main" id="{940903DE-8848-4E33-A704-5CE663753AC0}"/>
                    </a:ext>
                  </a:extLst>
                </p:cNvPr>
                <p:cNvSpPr/>
                <p:nvPr/>
              </p:nvSpPr>
              <p:spPr>
                <a:xfrm>
                  <a:off x="5744543" y="726287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8" name="フリーフォーム: 図形 477">
                  <a:extLst>
                    <a:ext uri="{FF2B5EF4-FFF2-40B4-BE49-F238E27FC236}">
                      <a16:creationId xmlns:a16="http://schemas.microsoft.com/office/drawing/2014/main" id="{590DD528-9491-4661-8F33-02A1684E96DA}"/>
                    </a:ext>
                  </a:extLst>
                </p:cNvPr>
                <p:cNvSpPr/>
                <p:nvPr/>
              </p:nvSpPr>
              <p:spPr>
                <a:xfrm>
                  <a:off x="5743273"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2542"/>
                        <a:pt x="2542" y="2542"/>
                      </a:cubicBezTo>
                      <a:cubicBezTo>
                        <a:pt x="2542" y="5085"/>
                        <a:pt x="3813" y="5085"/>
                        <a:pt x="2542" y="2542"/>
                      </a:cubicBezTo>
                      <a:cubicBezTo>
                        <a:pt x="3813" y="2542"/>
                        <a:pt x="3813"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79" name="フリーフォーム: 図形 478">
                  <a:extLst>
                    <a:ext uri="{FF2B5EF4-FFF2-40B4-BE49-F238E27FC236}">
                      <a16:creationId xmlns:a16="http://schemas.microsoft.com/office/drawing/2014/main" id="{C1E5C3C4-F6FF-4264-9BCB-6D0D2F4996F1}"/>
                    </a:ext>
                  </a:extLst>
                </p:cNvPr>
                <p:cNvSpPr/>
                <p:nvPr/>
              </p:nvSpPr>
              <p:spPr>
                <a:xfrm>
                  <a:off x="5755983" y="725779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0" y="3813"/>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0" name="フリーフォーム: 図形 479">
                  <a:extLst>
                    <a:ext uri="{FF2B5EF4-FFF2-40B4-BE49-F238E27FC236}">
                      <a16:creationId xmlns:a16="http://schemas.microsoft.com/office/drawing/2014/main" id="{A1CC8B09-A758-4138-8C0A-FDD488980140}"/>
                    </a:ext>
                  </a:extLst>
                </p:cNvPr>
                <p:cNvSpPr/>
                <p:nvPr/>
              </p:nvSpPr>
              <p:spPr>
                <a:xfrm>
                  <a:off x="5754712"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3813"/>
                      </a:moveTo>
                      <a:cubicBezTo>
                        <a:pt x="2542" y="3813"/>
                        <a:pt x="2542" y="3813"/>
                        <a:pt x="2542" y="3813"/>
                      </a:cubicBezTo>
                      <a:cubicBezTo>
                        <a:pt x="1271" y="6355"/>
                        <a:pt x="2542" y="6355"/>
                        <a:pt x="2542" y="6355"/>
                      </a:cubicBezTo>
                      <a:cubicBezTo>
                        <a:pt x="3813" y="6355"/>
                        <a:pt x="3813" y="5085"/>
                        <a:pt x="2542" y="3813"/>
                      </a:cubicBezTo>
                      <a:cubicBezTo>
                        <a:pt x="3813" y="3813"/>
                        <a:pt x="3813"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1" name="フリーフォーム: 図形 480">
                  <a:extLst>
                    <a:ext uri="{FF2B5EF4-FFF2-40B4-BE49-F238E27FC236}">
                      <a16:creationId xmlns:a16="http://schemas.microsoft.com/office/drawing/2014/main" id="{CC9F3650-4DA8-4CB9-9295-9690CC8219EF}"/>
                    </a:ext>
                  </a:extLst>
                </p:cNvPr>
                <p:cNvSpPr/>
                <p:nvPr/>
              </p:nvSpPr>
              <p:spPr>
                <a:xfrm>
                  <a:off x="5745814" y="7247624"/>
                  <a:ext cx="39403" cy="12710"/>
                </a:xfrm>
                <a:custGeom>
                  <a:avLst/>
                  <a:gdLst>
                    <a:gd name="connsiteX0" fmla="*/ 24150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0 w 39403"/>
                    <a:gd name="connsiteY8" fmla="*/ 0 h 12710"/>
                    <a:gd name="connsiteX9" fmla="*/ 24150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0 w 39403"/>
                    <a:gd name="connsiteY13" fmla="*/ 12711 h 12710"/>
                    <a:gd name="connsiteX14" fmla="*/ 24150 w 39403"/>
                    <a:gd name="connsiteY14" fmla="*/ 12711 h 12710"/>
                    <a:gd name="connsiteX15" fmla="*/ 15253 w 39403"/>
                    <a:gd name="connsiteY15" fmla="*/ 10168 h 12710"/>
                    <a:gd name="connsiteX16" fmla="*/ 24150 w 39403"/>
                    <a:gd name="connsiteY16" fmla="*/ 10168 h 12710"/>
                    <a:gd name="connsiteX17" fmla="*/ 34319 w 39403"/>
                    <a:gd name="connsiteY17" fmla="*/ 6355 h 12710"/>
                    <a:gd name="connsiteX18" fmla="*/ 24150 w 39403"/>
                    <a:gd name="connsiteY18" fmla="*/ 2542 h 12710"/>
                    <a:gd name="connsiteX19" fmla="*/ 15253 w 39403"/>
                    <a:gd name="connsiteY19" fmla="*/ 2542 h 12710"/>
                    <a:gd name="connsiteX20" fmla="*/ 5084 w 39403"/>
                    <a:gd name="connsiteY20" fmla="*/ 6355 h 12710"/>
                    <a:gd name="connsiteX21" fmla="*/ 15253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4150" y="12711"/>
                        <a:pt x="24150"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2" name="フリーフォーム: 図形 481">
                  <a:extLst>
                    <a:ext uri="{FF2B5EF4-FFF2-40B4-BE49-F238E27FC236}">
                      <a16:creationId xmlns:a16="http://schemas.microsoft.com/office/drawing/2014/main" id="{AC310F55-50AA-4CB9-82D2-C263DEE7BECB}"/>
                    </a:ext>
                  </a:extLst>
                </p:cNvPr>
                <p:cNvSpPr/>
                <p:nvPr/>
              </p:nvSpPr>
              <p:spPr>
                <a:xfrm>
                  <a:off x="5744543" y="7251437"/>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1"/>
                        <a:pt x="1271" y="0"/>
                        <a:pt x="1271" y="0"/>
                      </a:cubicBezTo>
                      <a:cubicBezTo>
                        <a:pt x="2542"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3" name="フリーフォーム: 図形 482">
                  <a:extLst>
                    <a:ext uri="{FF2B5EF4-FFF2-40B4-BE49-F238E27FC236}">
                      <a16:creationId xmlns:a16="http://schemas.microsoft.com/office/drawing/2014/main" id="{4037776A-2160-4FEF-82E9-65DF260F4FD5}"/>
                    </a:ext>
                  </a:extLst>
                </p:cNvPr>
                <p:cNvSpPr/>
                <p:nvPr/>
              </p:nvSpPr>
              <p:spPr>
                <a:xfrm>
                  <a:off x="5744543" y="725016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5" y="1271"/>
                        <a:pt x="5085" y="3813"/>
                      </a:cubicBezTo>
                      <a:cubicBezTo>
                        <a:pt x="5085" y="6355"/>
                        <a:pt x="3813" y="7626"/>
                        <a:pt x="2542" y="7626"/>
                      </a:cubicBezTo>
                      <a:close/>
                      <a:moveTo>
                        <a:pt x="2542" y="2542"/>
                      </a:moveTo>
                      <a:cubicBezTo>
                        <a:pt x="2542" y="2542"/>
                        <a:pt x="1271" y="2542"/>
                        <a:pt x="2542" y="2542"/>
                      </a:cubicBezTo>
                      <a:cubicBezTo>
                        <a:pt x="1271" y="5084"/>
                        <a:pt x="2542" y="5084"/>
                        <a:pt x="2542" y="5084"/>
                      </a:cubicBezTo>
                      <a:cubicBezTo>
                        <a:pt x="2542" y="5084"/>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4" name="フリーフォーム: 図形 483">
                  <a:extLst>
                    <a:ext uri="{FF2B5EF4-FFF2-40B4-BE49-F238E27FC236}">
                      <a16:creationId xmlns:a16="http://schemas.microsoft.com/office/drawing/2014/main" id="{38724FE2-FFAD-4B77-961A-6E580960E624}"/>
                    </a:ext>
                  </a:extLst>
                </p:cNvPr>
                <p:cNvSpPr/>
                <p:nvPr/>
              </p:nvSpPr>
              <p:spPr>
                <a:xfrm>
                  <a:off x="5754712" y="7256522"/>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5" name="フリーフォーム: 図形 484">
                  <a:extLst>
                    <a:ext uri="{FF2B5EF4-FFF2-40B4-BE49-F238E27FC236}">
                      <a16:creationId xmlns:a16="http://schemas.microsoft.com/office/drawing/2014/main" id="{38AA574C-E78E-4BB0-90F4-633BE2441106}"/>
                    </a:ext>
                  </a:extLst>
                </p:cNvPr>
                <p:cNvSpPr/>
                <p:nvPr/>
              </p:nvSpPr>
              <p:spPr>
                <a:xfrm>
                  <a:off x="5754712" y="7255250"/>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6" name="フリーフォーム: 図形 485">
                  <a:extLst>
                    <a:ext uri="{FF2B5EF4-FFF2-40B4-BE49-F238E27FC236}">
                      <a16:creationId xmlns:a16="http://schemas.microsoft.com/office/drawing/2014/main" id="{6E1D34C7-8C5B-4AB5-916E-2E35383012F9}"/>
                    </a:ext>
                  </a:extLst>
                </p:cNvPr>
                <p:cNvSpPr/>
                <p:nvPr/>
              </p:nvSpPr>
              <p:spPr>
                <a:xfrm>
                  <a:off x="5754712" y="7246352"/>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7" name="フリーフォーム: 図形 486">
                  <a:extLst>
                    <a:ext uri="{FF2B5EF4-FFF2-40B4-BE49-F238E27FC236}">
                      <a16:creationId xmlns:a16="http://schemas.microsoft.com/office/drawing/2014/main" id="{BB9B821C-EAF0-4B1A-B37F-3C2A470E7E75}"/>
                    </a:ext>
                  </a:extLst>
                </p:cNvPr>
                <p:cNvSpPr/>
                <p:nvPr/>
              </p:nvSpPr>
              <p:spPr>
                <a:xfrm>
                  <a:off x="5754712" y="724508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8" name="フリーフォーム: 図形 487">
                  <a:extLst>
                    <a:ext uri="{FF2B5EF4-FFF2-40B4-BE49-F238E27FC236}">
                      <a16:creationId xmlns:a16="http://schemas.microsoft.com/office/drawing/2014/main" id="{0B4ACB5C-403E-44B3-88DA-5259CA7CF55D}"/>
                    </a:ext>
                  </a:extLst>
                </p:cNvPr>
                <p:cNvSpPr/>
                <p:nvPr/>
              </p:nvSpPr>
              <p:spPr>
                <a:xfrm>
                  <a:off x="5769965" y="7246352"/>
                  <a:ext cx="5084" cy="5084"/>
                </a:xfrm>
                <a:custGeom>
                  <a:avLst/>
                  <a:gdLst>
                    <a:gd name="connsiteX0" fmla="*/ 0 w 5084"/>
                    <a:gd name="connsiteY0" fmla="*/ 2542 h 5084"/>
                    <a:gd name="connsiteX1" fmla="*/ 2542 w 5084"/>
                    <a:gd name="connsiteY1" fmla="*/ 0 h 5084"/>
                    <a:gd name="connsiteX2" fmla="*/ 5085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5" y="1272"/>
                        <a:pt x="5085" y="2542"/>
                      </a:cubicBezTo>
                      <a:cubicBezTo>
                        <a:pt x="5085"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89" name="フリーフォーム: 図形 488">
                  <a:extLst>
                    <a:ext uri="{FF2B5EF4-FFF2-40B4-BE49-F238E27FC236}">
                      <a16:creationId xmlns:a16="http://schemas.microsoft.com/office/drawing/2014/main" id="{BD2C77D0-E60D-4D31-8ABC-75FE2D75F3BF}"/>
                    </a:ext>
                  </a:extLst>
                </p:cNvPr>
                <p:cNvSpPr/>
                <p:nvPr/>
              </p:nvSpPr>
              <p:spPr>
                <a:xfrm>
                  <a:off x="5768694" y="724508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0" name="フリーフォーム: 図形 489">
                  <a:extLst>
                    <a:ext uri="{FF2B5EF4-FFF2-40B4-BE49-F238E27FC236}">
                      <a16:creationId xmlns:a16="http://schemas.microsoft.com/office/drawing/2014/main" id="{7D4B7AD6-B9B8-40BF-B353-B74598CF34A1}"/>
                    </a:ext>
                  </a:extLst>
                </p:cNvPr>
                <p:cNvSpPr/>
                <p:nvPr/>
              </p:nvSpPr>
              <p:spPr>
                <a:xfrm>
                  <a:off x="5769965" y="7256522"/>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1" name="フリーフォーム: 図形 490">
                  <a:extLst>
                    <a:ext uri="{FF2B5EF4-FFF2-40B4-BE49-F238E27FC236}">
                      <a16:creationId xmlns:a16="http://schemas.microsoft.com/office/drawing/2014/main" id="{2C6199F6-3457-488E-B799-9A32B4C91E49}"/>
                    </a:ext>
                  </a:extLst>
                </p:cNvPr>
                <p:cNvSpPr/>
                <p:nvPr/>
              </p:nvSpPr>
              <p:spPr>
                <a:xfrm>
                  <a:off x="5768694" y="7255250"/>
                  <a:ext cx="5582" cy="7626"/>
                </a:xfrm>
                <a:custGeom>
                  <a:avLst/>
                  <a:gdLst>
                    <a:gd name="connsiteX0" fmla="*/ 2542 w 5582"/>
                    <a:gd name="connsiteY0" fmla="*/ 7627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7 h 7626"/>
                    <a:gd name="connsiteX5" fmla="*/ 2542 w 5582"/>
                    <a:gd name="connsiteY5" fmla="*/ 2542 h 7626"/>
                    <a:gd name="connsiteX6" fmla="*/ 2542 w 5582"/>
                    <a:gd name="connsiteY6" fmla="*/ 2542 h 7626"/>
                    <a:gd name="connsiteX7" fmla="*/ 2542 w 5582"/>
                    <a:gd name="connsiteY7" fmla="*/ 2542 h 7626"/>
                    <a:gd name="connsiteX8" fmla="*/ 2542 w 5582"/>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 h="7626">
                      <a:moveTo>
                        <a:pt x="2542" y="7627"/>
                      </a:moveTo>
                      <a:cubicBezTo>
                        <a:pt x="1271" y="7627"/>
                        <a:pt x="0" y="6355"/>
                        <a:pt x="0" y="3813"/>
                      </a:cubicBezTo>
                      <a:cubicBezTo>
                        <a:pt x="0" y="1272"/>
                        <a:pt x="1271" y="0"/>
                        <a:pt x="2542" y="0"/>
                      </a:cubicBezTo>
                      <a:cubicBezTo>
                        <a:pt x="3813" y="0"/>
                        <a:pt x="5084" y="1272"/>
                        <a:pt x="5084" y="3813"/>
                      </a:cubicBezTo>
                      <a:cubicBezTo>
                        <a:pt x="6355" y="6355"/>
                        <a:pt x="5084" y="7627"/>
                        <a:pt x="2542" y="7627"/>
                      </a:cubicBezTo>
                      <a:close/>
                      <a:moveTo>
                        <a:pt x="2542" y="2542"/>
                      </a:moveTo>
                      <a:cubicBezTo>
                        <a:pt x="2542" y="2542"/>
                        <a:pt x="2542" y="2542"/>
                        <a:pt x="2542" y="2542"/>
                      </a:cubicBezTo>
                      <a:cubicBezTo>
                        <a:pt x="2542" y="5085"/>
                        <a:pt x="3813" y="5085"/>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2" name="フリーフォーム: 図形 491">
                  <a:extLst>
                    <a:ext uri="{FF2B5EF4-FFF2-40B4-BE49-F238E27FC236}">
                      <a16:creationId xmlns:a16="http://schemas.microsoft.com/office/drawing/2014/main" id="{4885B01D-6038-4F77-A018-E6BDF2550011}"/>
                    </a:ext>
                  </a:extLst>
                </p:cNvPr>
                <p:cNvSpPr/>
                <p:nvPr/>
              </p:nvSpPr>
              <p:spPr>
                <a:xfrm>
                  <a:off x="5781405" y="7251437"/>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3" name="フリーフォーム: 図形 492">
                  <a:extLst>
                    <a:ext uri="{FF2B5EF4-FFF2-40B4-BE49-F238E27FC236}">
                      <a16:creationId xmlns:a16="http://schemas.microsoft.com/office/drawing/2014/main" id="{CA105B16-2B1F-4FDF-BA79-58CC43986D8A}"/>
                    </a:ext>
                  </a:extLst>
                </p:cNvPr>
                <p:cNvSpPr/>
                <p:nvPr/>
              </p:nvSpPr>
              <p:spPr>
                <a:xfrm>
                  <a:off x="5780133" y="7250166"/>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2542"/>
                        <a:pt x="2542" y="2542"/>
                      </a:cubicBezTo>
                      <a:cubicBezTo>
                        <a:pt x="1271" y="5084"/>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4" name="フリーフォーム: 図形 493">
                  <a:extLst>
                    <a:ext uri="{FF2B5EF4-FFF2-40B4-BE49-F238E27FC236}">
                      <a16:creationId xmlns:a16="http://schemas.microsoft.com/office/drawing/2014/main" id="{9B7EF690-5385-46C3-A5CF-5E82CAA30BB4}"/>
                    </a:ext>
                  </a:extLst>
                </p:cNvPr>
                <p:cNvSpPr/>
                <p:nvPr/>
              </p:nvSpPr>
              <p:spPr>
                <a:xfrm>
                  <a:off x="5720393" y="7264148"/>
                  <a:ext cx="40674" cy="15252"/>
                </a:xfrm>
                <a:custGeom>
                  <a:avLst/>
                  <a:gdLst>
                    <a:gd name="connsiteX0" fmla="*/ 21608 w 40674"/>
                    <a:gd name="connsiteY0" fmla="*/ 15253 h 15252"/>
                    <a:gd name="connsiteX1" fmla="*/ 19066 w 40674"/>
                    <a:gd name="connsiteY1" fmla="*/ 15253 h 15252"/>
                    <a:gd name="connsiteX2" fmla="*/ 19066 w 40674"/>
                    <a:gd name="connsiteY2" fmla="*/ 15253 h 15252"/>
                    <a:gd name="connsiteX3" fmla="*/ 1271 w 40674"/>
                    <a:gd name="connsiteY3" fmla="*/ 8898 h 15252"/>
                    <a:gd name="connsiteX4" fmla="*/ 0 w 40674"/>
                    <a:gd name="connsiteY4" fmla="*/ 7626 h 15252"/>
                    <a:gd name="connsiteX5" fmla="*/ 1271 w 40674"/>
                    <a:gd name="connsiteY5" fmla="*/ 6355 h 15252"/>
                    <a:gd name="connsiteX6" fmla="*/ 19066 w 40674"/>
                    <a:gd name="connsiteY6" fmla="*/ 0 h 15252"/>
                    <a:gd name="connsiteX7" fmla="*/ 19066 w 40674"/>
                    <a:gd name="connsiteY7" fmla="*/ 0 h 15252"/>
                    <a:gd name="connsiteX8" fmla="*/ 21608 w 40674"/>
                    <a:gd name="connsiteY8" fmla="*/ 0 h 15252"/>
                    <a:gd name="connsiteX9" fmla="*/ 21608 w 40674"/>
                    <a:gd name="connsiteY9" fmla="*/ 0 h 15252"/>
                    <a:gd name="connsiteX10" fmla="*/ 39403 w 40674"/>
                    <a:gd name="connsiteY10" fmla="*/ 6355 h 15252"/>
                    <a:gd name="connsiteX11" fmla="*/ 40674 w 40674"/>
                    <a:gd name="connsiteY11" fmla="*/ 7626 h 15252"/>
                    <a:gd name="connsiteX12" fmla="*/ 39403 w 40674"/>
                    <a:gd name="connsiteY12" fmla="*/ 8898 h 15252"/>
                    <a:gd name="connsiteX13" fmla="*/ 21608 w 40674"/>
                    <a:gd name="connsiteY13" fmla="*/ 15253 h 15252"/>
                    <a:gd name="connsiteX14" fmla="*/ 21608 w 40674"/>
                    <a:gd name="connsiteY14" fmla="*/ 15253 h 15252"/>
                    <a:gd name="connsiteX15" fmla="*/ 17795 w 40674"/>
                    <a:gd name="connsiteY15" fmla="*/ 12711 h 15252"/>
                    <a:gd name="connsiteX16" fmla="*/ 20337 w 40674"/>
                    <a:gd name="connsiteY16" fmla="*/ 12711 h 15252"/>
                    <a:gd name="connsiteX17" fmla="*/ 34319 w 40674"/>
                    <a:gd name="connsiteY17" fmla="*/ 7626 h 15252"/>
                    <a:gd name="connsiteX18" fmla="*/ 20337 w 40674"/>
                    <a:gd name="connsiteY18" fmla="*/ 2542 h 15252"/>
                    <a:gd name="connsiteX19" fmla="*/ 17795 w 40674"/>
                    <a:gd name="connsiteY19" fmla="*/ 2542 h 15252"/>
                    <a:gd name="connsiteX20" fmla="*/ 3813 w 40674"/>
                    <a:gd name="connsiteY20" fmla="*/ 7626 h 15252"/>
                    <a:gd name="connsiteX21" fmla="*/ 17795 w 40674"/>
                    <a:gd name="connsiteY21" fmla="*/ 12711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674" h="15252">
                      <a:moveTo>
                        <a:pt x="21608" y="15253"/>
                      </a:moveTo>
                      <a:lnTo>
                        <a:pt x="19066" y="15253"/>
                      </a:lnTo>
                      <a:cubicBezTo>
                        <a:pt x="19066" y="15253"/>
                        <a:pt x="19066" y="15253"/>
                        <a:pt x="19066" y="15253"/>
                      </a:cubicBezTo>
                      <a:lnTo>
                        <a:pt x="1271" y="8898"/>
                      </a:lnTo>
                      <a:cubicBezTo>
                        <a:pt x="1271" y="8898"/>
                        <a:pt x="0" y="8898"/>
                        <a:pt x="0" y="7626"/>
                      </a:cubicBezTo>
                      <a:cubicBezTo>
                        <a:pt x="0" y="6355"/>
                        <a:pt x="0" y="6355"/>
                        <a:pt x="1271" y="6355"/>
                      </a:cubicBezTo>
                      <a:lnTo>
                        <a:pt x="19066" y="0"/>
                      </a:lnTo>
                      <a:cubicBezTo>
                        <a:pt x="19066" y="0"/>
                        <a:pt x="19066" y="0"/>
                        <a:pt x="19066" y="0"/>
                      </a:cubicBezTo>
                      <a:lnTo>
                        <a:pt x="21608" y="0"/>
                      </a:lnTo>
                      <a:cubicBezTo>
                        <a:pt x="21608" y="0"/>
                        <a:pt x="21608" y="0"/>
                        <a:pt x="21608" y="0"/>
                      </a:cubicBezTo>
                      <a:lnTo>
                        <a:pt x="39403" y="6355"/>
                      </a:lnTo>
                      <a:cubicBezTo>
                        <a:pt x="39403" y="6355"/>
                        <a:pt x="40674" y="6355"/>
                        <a:pt x="40674" y="7626"/>
                      </a:cubicBezTo>
                      <a:cubicBezTo>
                        <a:pt x="40674" y="8898"/>
                        <a:pt x="40674" y="8898"/>
                        <a:pt x="39403" y="8898"/>
                      </a:cubicBezTo>
                      <a:lnTo>
                        <a:pt x="21608" y="15253"/>
                      </a:lnTo>
                      <a:cubicBezTo>
                        <a:pt x="21608" y="15253"/>
                        <a:pt x="21608" y="15253"/>
                        <a:pt x="21608" y="15253"/>
                      </a:cubicBezTo>
                      <a:close/>
                      <a:moveTo>
                        <a:pt x="17795" y="12711"/>
                      </a:moveTo>
                      <a:lnTo>
                        <a:pt x="20337" y="12711"/>
                      </a:lnTo>
                      <a:lnTo>
                        <a:pt x="34319" y="7626"/>
                      </a:lnTo>
                      <a:lnTo>
                        <a:pt x="20337" y="2542"/>
                      </a:lnTo>
                      <a:lnTo>
                        <a:pt x="17795" y="2542"/>
                      </a:lnTo>
                      <a:lnTo>
                        <a:pt x="3813" y="7626"/>
                      </a:lnTo>
                      <a:lnTo>
                        <a:pt x="17795" y="12711"/>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5" name="フリーフォーム: 図形 494">
                  <a:extLst>
                    <a:ext uri="{FF2B5EF4-FFF2-40B4-BE49-F238E27FC236}">
                      <a16:creationId xmlns:a16="http://schemas.microsoft.com/office/drawing/2014/main" id="{25DCFA55-2C4C-4117-9D1F-3FDD28AAEEB7}"/>
                    </a:ext>
                  </a:extLst>
                </p:cNvPr>
                <p:cNvSpPr/>
                <p:nvPr/>
              </p:nvSpPr>
              <p:spPr>
                <a:xfrm>
                  <a:off x="5720393" y="7269232"/>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6" name="フリーフォーム: 図形 495">
                  <a:extLst>
                    <a:ext uri="{FF2B5EF4-FFF2-40B4-BE49-F238E27FC236}">
                      <a16:creationId xmlns:a16="http://schemas.microsoft.com/office/drawing/2014/main" id="{5712F8A1-8F38-433C-A0BB-6A7F1982A727}"/>
                    </a:ext>
                  </a:extLst>
                </p:cNvPr>
                <p:cNvSpPr/>
                <p:nvPr/>
              </p:nvSpPr>
              <p:spPr>
                <a:xfrm>
                  <a:off x="5719122" y="7267961"/>
                  <a:ext cx="5430" cy="7626"/>
                </a:xfrm>
                <a:custGeom>
                  <a:avLst/>
                  <a:gdLst>
                    <a:gd name="connsiteX0" fmla="*/ 2542 w 5430"/>
                    <a:gd name="connsiteY0" fmla="*/ 7627 h 7626"/>
                    <a:gd name="connsiteX1" fmla="*/ 0 w 5430"/>
                    <a:gd name="connsiteY1" fmla="*/ 3813 h 7626"/>
                    <a:gd name="connsiteX2" fmla="*/ 2542 w 5430"/>
                    <a:gd name="connsiteY2" fmla="*/ 0 h 7626"/>
                    <a:gd name="connsiteX3" fmla="*/ 5085 w 5430"/>
                    <a:gd name="connsiteY3" fmla="*/ 3813 h 7626"/>
                    <a:gd name="connsiteX4" fmla="*/ 2542 w 5430"/>
                    <a:gd name="connsiteY4" fmla="*/ 7627 h 7626"/>
                    <a:gd name="connsiteX5" fmla="*/ 2542 w 5430"/>
                    <a:gd name="connsiteY5" fmla="*/ 1272 h 7626"/>
                    <a:gd name="connsiteX6" fmla="*/ 1271 w 5430"/>
                    <a:gd name="connsiteY6" fmla="*/ 2542 h 7626"/>
                    <a:gd name="connsiteX7" fmla="*/ 2542 w 5430"/>
                    <a:gd name="connsiteY7" fmla="*/ 3813 h 7626"/>
                    <a:gd name="connsiteX8" fmla="*/ 3813 w 5430"/>
                    <a:gd name="connsiteY8" fmla="*/ 2542 h 7626"/>
                    <a:gd name="connsiteX9" fmla="*/ 2542 w 5430"/>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30" h="7626">
                      <a:moveTo>
                        <a:pt x="2542" y="7627"/>
                      </a:moveTo>
                      <a:cubicBezTo>
                        <a:pt x="1271" y="7627"/>
                        <a:pt x="0" y="6355"/>
                        <a:pt x="0" y="3813"/>
                      </a:cubicBezTo>
                      <a:cubicBezTo>
                        <a:pt x="0" y="1272"/>
                        <a:pt x="1271" y="0"/>
                        <a:pt x="2542" y="0"/>
                      </a:cubicBezTo>
                      <a:cubicBezTo>
                        <a:pt x="3813" y="0"/>
                        <a:pt x="5085" y="1272"/>
                        <a:pt x="5085" y="3813"/>
                      </a:cubicBezTo>
                      <a:cubicBezTo>
                        <a:pt x="6355" y="6355"/>
                        <a:pt x="3813"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3813" y="2542"/>
                        <a:pt x="2542" y="1272"/>
                        <a:pt x="2542" y="127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7" name="フリーフォーム: 図形 496">
                  <a:extLst>
                    <a:ext uri="{FF2B5EF4-FFF2-40B4-BE49-F238E27FC236}">
                      <a16:creationId xmlns:a16="http://schemas.microsoft.com/office/drawing/2014/main" id="{A873E703-73BA-4872-8F64-90EF10F99DC4}"/>
                    </a:ext>
                  </a:extLst>
                </p:cNvPr>
                <p:cNvSpPr/>
                <p:nvPr/>
              </p:nvSpPr>
              <p:spPr>
                <a:xfrm>
                  <a:off x="5730562" y="7275588"/>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8" name="フリーフォーム: 図形 497">
                  <a:extLst>
                    <a:ext uri="{FF2B5EF4-FFF2-40B4-BE49-F238E27FC236}">
                      <a16:creationId xmlns:a16="http://schemas.microsoft.com/office/drawing/2014/main" id="{80D19DE0-CA4B-4ED2-BCE1-C009F2714599}"/>
                    </a:ext>
                  </a:extLst>
                </p:cNvPr>
                <p:cNvSpPr/>
                <p:nvPr/>
              </p:nvSpPr>
              <p:spPr>
                <a:xfrm>
                  <a:off x="5729291" y="7274316"/>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1272"/>
                      </a:moveTo>
                      <a:cubicBezTo>
                        <a:pt x="2542" y="1272"/>
                        <a:pt x="1271" y="2542"/>
                        <a:pt x="1271" y="2542"/>
                      </a:cubicBezTo>
                      <a:cubicBezTo>
                        <a:pt x="1271" y="3813"/>
                        <a:pt x="1271" y="3813"/>
                        <a:pt x="2542" y="3813"/>
                      </a:cubicBezTo>
                      <a:cubicBezTo>
                        <a:pt x="2542" y="3813"/>
                        <a:pt x="3813" y="3813"/>
                        <a:pt x="3813" y="2542"/>
                      </a:cubicBezTo>
                      <a:cubicBezTo>
                        <a:pt x="3813" y="2542"/>
                        <a:pt x="2542" y="1272"/>
                        <a:pt x="2542" y="127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99" name="フリーフォーム: 図形 498">
                  <a:extLst>
                    <a:ext uri="{FF2B5EF4-FFF2-40B4-BE49-F238E27FC236}">
                      <a16:creationId xmlns:a16="http://schemas.microsoft.com/office/drawing/2014/main" id="{57054EEE-8EFB-4084-BE07-413AB836B143}"/>
                    </a:ext>
                  </a:extLst>
                </p:cNvPr>
                <p:cNvSpPr/>
                <p:nvPr/>
              </p:nvSpPr>
              <p:spPr>
                <a:xfrm>
                  <a:off x="5730562" y="7262877"/>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1271" y="0"/>
                        <a:pt x="2542" y="1271"/>
                        <a:pt x="2542" y="2542"/>
                      </a:cubicBezTo>
                      <a:cubicBezTo>
                        <a:pt x="2542" y="3813"/>
                        <a:pt x="1271" y="5084"/>
                        <a:pt x="1271" y="5084"/>
                      </a:cubicBezTo>
                      <a:cubicBezTo>
                        <a:pt x="1271" y="5084"/>
                        <a:pt x="0" y="508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0" name="フリーフォーム: 図形 499">
                  <a:extLst>
                    <a:ext uri="{FF2B5EF4-FFF2-40B4-BE49-F238E27FC236}">
                      <a16:creationId xmlns:a16="http://schemas.microsoft.com/office/drawing/2014/main" id="{70C107CA-26E5-417F-9D6C-D75D095AA8F9}"/>
                    </a:ext>
                  </a:extLst>
                </p:cNvPr>
                <p:cNvSpPr/>
                <p:nvPr/>
              </p:nvSpPr>
              <p:spPr>
                <a:xfrm>
                  <a:off x="5729291" y="7262877"/>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1271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4"/>
                        <a:pt x="5084" y="7626"/>
                        <a:pt x="2542" y="7626"/>
                      </a:cubicBezTo>
                      <a:close/>
                      <a:moveTo>
                        <a:pt x="2542" y="1271"/>
                      </a:moveTo>
                      <a:cubicBezTo>
                        <a:pt x="2542" y="1271"/>
                        <a:pt x="1271" y="1271"/>
                        <a:pt x="1271" y="2542"/>
                      </a:cubicBezTo>
                      <a:cubicBezTo>
                        <a:pt x="1271" y="3813"/>
                        <a:pt x="1271" y="3813"/>
                        <a:pt x="2542" y="3813"/>
                      </a:cubicBezTo>
                      <a:cubicBezTo>
                        <a:pt x="3813" y="3813"/>
                        <a:pt x="3813" y="3813"/>
                        <a:pt x="3813" y="2542"/>
                      </a:cubicBezTo>
                      <a:cubicBezTo>
                        <a:pt x="3813" y="1271"/>
                        <a:pt x="2542"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1" name="フリーフォーム: 図形 500">
                  <a:extLst>
                    <a:ext uri="{FF2B5EF4-FFF2-40B4-BE49-F238E27FC236}">
                      <a16:creationId xmlns:a16="http://schemas.microsoft.com/office/drawing/2014/main" id="{F104E054-31B8-4BE9-B019-1200FFDAB34F}"/>
                    </a:ext>
                  </a:extLst>
                </p:cNvPr>
                <p:cNvSpPr/>
                <p:nvPr/>
              </p:nvSpPr>
              <p:spPr>
                <a:xfrm>
                  <a:off x="5744543" y="7262877"/>
                  <a:ext cx="5084" cy="5582"/>
                </a:xfrm>
                <a:custGeom>
                  <a:avLst/>
                  <a:gdLst>
                    <a:gd name="connsiteX0" fmla="*/ 0 w 5084"/>
                    <a:gd name="connsiteY0" fmla="*/ 2542 h 5582"/>
                    <a:gd name="connsiteX1" fmla="*/ 2542 w 5084"/>
                    <a:gd name="connsiteY1" fmla="*/ 0 h 5582"/>
                    <a:gd name="connsiteX2" fmla="*/ 5085 w 5084"/>
                    <a:gd name="connsiteY2" fmla="*/ 2542 h 5582"/>
                    <a:gd name="connsiteX3" fmla="*/ 2542 w 5084"/>
                    <a:gd name="connsiteY3" fmla="*/ 5084 h 5582"/>
                    <a:gd name="connsiteX4" fmla="*/ 0 w 5084"/>
                    <a:gd name="connsiteY4" fmla="*/ 2542 h 5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582">
                      <a:moveTo>
                        <a:pt x="0" y="2542"/>
                      </a:moveTo>
                      <a:cubicBezTo>
                        <a:pt x="0" y="1271"/>
                        <a:pt x="1271" y="0"/>
                        <a:pt x="2542" y="0"/>
                      </a:cubicBezTo>
                      <a:cubicBezTo>
                        <a:pt x="3813" y="0"/>
                        <a:pt x="5085" y="1271"/>
                        <a:pt x="5085" y="2542"/>
                      </a:cubicBezTo>
                      <a:cubicBezTo>
                        <a:pt x="5085" y="3813"/>
                        <a:pt x="3813" y="5084"/>
                        <a:pt x="2542" y="5084"/>
                      </a:cubicBezTo>
                      <a:cubicBezTo>
                        <a:pt x="1271" y="6355"/>
                        <a:pt x="0" y="508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2" name="フリーフォーム: 図形 501">
                  <a:extLst>
                    <a:ext uri="{FF2B5EF4-FFF2-40B4-BE49-F238E27FC236}">
                      <a16:creationId xmlns:a16="http://schemas.microsoft.com/office/drawing/2014/main" id="{13B3B330-6217-4F69-8185-C5DAEB3725EA}"/>
                    </a:ext>
                  </a:extLst>
                </p:cNvPr>
                <p:cNvSpPr/>
                <p:nvPr/>
              </p:nvSpPr>
              <p:spPr>
                <a:xfrm>
                  <a:off x="5743273" y="7262877"/>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1271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1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5084"/>
                        <a:pt x="5084" y="7626"/>
                        <a:pt x="2542" y="7626"/>
                      </a:cubicBezTo>
                      <a:close/>
                      <a:moveTo>
                        <a:pt x="2542" y="1271"/>
                      </a:moveTo>
                      <a:cubicBezTo>
                        <a:pt x="2542" y="1271"/>
                        <a:pt x="1271" y="1271"/>
                        <a:pt x="1271" y="2542"/>
                      </a:cubicBezTo>
                      <a:cubicBezTo>
                        <a:pt x="1271" y="3813"/>
                        <a:pt x="1271" y="3813"/>
                        <a:pt x="2542" y="3813"/>
                      </a:cubicBezTo>
                      <a:cubicBezTo>
                        <a:pt x="2542" y="3813"/>
                        <a:pt x="3813" y="3813"/>
                        <a:pt x="3813" y="2542"/>
                      </a:cubicBezTo>
                      <a:cubicBezTo>
                        <a:pt x="3813" y="1271"/>
                        <a:pt x="3813" y="1271"/>
                        <a:pt x="2542"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3" name="フリーフォーム: 図形 502">
                  <a:extLst>
                    <a:ext uri="{FF2B5EF4-FFF2-40B4-BE49-F238E27FC236}">
                      <a16:creationId xmlns:a16="http://schemas.microsoft.com/office/drawing/2014/main" id="{6D179E9E-F1AE-4CEC-AC02-4BAA0CC9E442}"/>
                    </a:ext>
                  </a:extLst>
                </p:cNvPr>
                <p:cNvSpPr/>
                <p:nvPr/>
              </p:nvSpPr>
              <p:spPr>
                <a:xfrm>
                  <a:off x="5744543" y="727558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4" name="フリーフォーム: 図形 503">
                  <a:extLst>
                    <a:ext uri="{FF2B5EF4-FFF2-40B4-BE49-F238E27FC236}">
                      <a16:creationId xmlns:a16="http://schemas.microsoft.com/office/drawing/2014/main" id="{9DE40111-5C63-433E-8D52-BD3786908769}"/>
                    </a:ext>
                  </a:extLst>
                </p:cNvPr>
                <p:cNvSpPr/>
                <p:nvPr/>
              </p:nvSpPr>
              <p:spPr>
                <a:xfrm>
                  <a:off x="5744543" y="7274316"/>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1272 h 7626"/>
                    <a:gd name="connsiteX6" fmla="*/ 1271 w 5084"/>
                    <a:gd name="connsiteY6" fmla="*/ 2542 h 7626"/>
                    <a:gd name="connsiteX7" fmla="*/ 2542 w 5084"/>
                    <a:gd name="connsiteY7" fmla="*/ 3813 h 7626"/>
                    <a:gd name="connsiteX8" fmla="*/ 3813 w 5084"/>
                    <a:gd name="connsiteY8" fmla="*/ 2542 h 7626"/>
                    <a:gd name="connsiteX9" fmla="*/ 2542 w 5084"/>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2542" y="2542"/>
                        <a:pt x="2542" y="1272"/>
                        <a:pt x="2542" y="127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5" name="フリーフォーム: 図形 504">
                  <a:extLst>
                    <a:ext uri="{FF2B5EF4-FFF2-40B4-BE49-F238E27FC236}">
                      <a16:creationId xmlns:a16="http://schemas.microsoft.com/office/drawing/2014/main" id="{04B202E6-C555-4A9F-A3BD-0A2CE994E4F7}"/>
                    </a:ext>
                  </a:extLst>
                </p:cNvPr>
                <p:cNvSpPr/>
                <p:nvPr/>
              </p:nvSpPr>
              <p:spPr>
                <a:xfrm>
                  <a:off x="5755983" y="7269232"/>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6" name="フリーフォーム: 図形 505">
                  <a:extLst>
                    <a:ext uri="{FF2B5EF4-FFF2-40B4-BE49-F238E27FC236}">
                      <a16:creationId xmlns:a16="http://schemas.microsoft.com/office/drawing/2014/main" id="{D0EEF236-F064-477B-8342-EF934FE3D3F3}"/>
                    </a:ext>
                  </a:extLst>
                </p:cNvPr>
                <p:cNvSpPr/>
                <p:nvPr/>
              </p:nvSpPr>
              <p:spPr>
                <a:xfrm>
                  <a:off x="5754712" y="7267961"/>
                  <a:ext cx="5582" cy="7626"/>
                </a:xfrm>
                <a:custGeom>
                  <a:avLst/>
                  <a:gdLst>
                    <a:gd name="connsiteX0" fmla="*/ 2542 w 5582"/>
                    <a:gd name="connsiteY0" fmla="*/ 7627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7 h 7626"/>
                    <a:gd name="connsiteX5" fmla="*/ 2542 w 5582"/>
                    <a:gd name="connsiteY5" fmla="*/ 1272 h 7626"/>
                    <a:gd name="connsiteX6" fmla="*/ 1271 w 5582"/>
                    <a:gd name="connsiteY6" fmla="*/ 2542 h 7626"/>
                    <a:gd name="connsiteX7" fmla="*/ 2542 w 5582"/>
                    <a:gd name="connsiteY7" fmla="*/ 3813 h 7626"/>
                    <a:gd name="connsiteX8" fmla="*/ 3813 w 5582"/>
                    <a:gd name="connsiteY8" fmla="*/ 2542 h 7626"/>
                    <a:gd name="connsiteX9" fmla="*/ 2542 w 5582"/>
                    <a:gd name="connsiteY9" fmla="*/ 127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82" h="7626">
                      <a:moveTo>
                        <a:pt x="2542" y="7627"/>
                      </a:moveTo>
                      <a:cubicBezTo>
                        <a:pt x="1271" y="7627"/>
                        <a:pt x="0" y="6355"/>
                        <a:pt x="0" y="3813"/>
                      </a:cubicBezTo>
                      <a:cubicBezTo>
                        <a:pt x="0" y="1272"/>
                        <a:pt x="1271" y="0"/>
                        <a:pt x="2542" y="0"/>
                      </a:cubicBezTo>
                      <a:cubicBezTo>
                        <a:pt x="3813" y="0"/>
                        <a:pt x="5084" y="1272"/>
                        <a:pt x="5084" y="3813"/>
                      </a:cubicBezTo>
                      <a:cubicBezTo>
                        <a:pt x="6355" y="6355"/>
                        <a:pt x="5084" y="7627"/>
                        <a:pt x="2542" y="7627"/>
                      </a:cubicBezTo>
                      <a:close/>
                      <a:moveTo>
                        <a:pt x="2542" y="1272"/>
                      </a:moveTo>
                      <a:cubicBezTo>
                        <a:pt x="2542" y="1272"/>
                        <a:pt x="1271" y="1272"/>
                        <a:pt x="1271" y="2542"/>
                      </a:cubicBezTo>
                      <a:cubicBezTo>
                        <a:pt x="1271" y="3813"/>
                        <a:pt x="1271" y="3813"/>
                        <a:pt x="2542" y="3813"/>
                      </a:cubicBezTo>
                      <a:cubicBezTo>
                        <a:pt x="3813" y="3813"/>
                        <a:pt x="3813" y="3813"/>
                        <a:pt x="3813" y="2542"/>
                      </a:cubicBezTo>
                      <a:cubicBezTo>
                        <a:pt x="3813" y="2542"/>
                        <a:pt x="3813" y="1272"/>
                        <a:pt x="2542" y="127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7" name="フリーフォーム: 図形 506">
                  <a:extLst>
                    <a:ext uri="{FF2B5EF4-FFF2-40B4-BE49-F238E27FC236}">
                      <a16:creationId xmlns:a16="http://schemas.microsoft.com/office/drawing/2014/main" id="{343E910B-598C-40FF-8288-DAAED1E86ED4}"/>
                    </a:ext>
                  </a:extLst>
                </p:cNvPr>
                <p:cNvSpPr/>
                <p:nvPr/>
              </p:nvSpPr>
              <p:spPr>
                <a:xfrm>
                  <a:off x="5744543" y="7260335"/>
                  <a:ext cx="39403" cy="12710"/>
                </a:xfrm>
                <a:custGeom>
                  <a:avLst/>
                  <a:gdLst>
                    <a:gd name="connsiteX0" fmla="*/ 24151 w 39403"/>
                    <a:gd name="connsiteY0" fmla="*/ 12711 h 12710"/>
                    <a:gd name="connsiteX1" fmla="*/ 15253 w 39403"/>
                    <a:gd name="connsiteY1" fmla="*/ 12711 h 12710"/>
                    <a:gd name="connsiteX2" fmla="*/ 15253 w 39403"/>
                    <a:gd name="connsiteY2" fmla="*/ 12711 h 12710"/>
                    <a:gd name="connsiteX3" fmla="*/ 1271 w 39403"/>
                    <a:gd name="connsiteY3" fmla="*/ 7626 h 12710"/>
                    <a:gd name="connsiteX4" fmla="*/ 0 w 39403"/>
                    <a:gd name="connsiteY4" fmla="*/ 6355 h 12710"/>
                    <a:gd name="connsiteX5" fmla="*/ 1271 w 39403"/>
                    <a:gd name="connsiteY5" fmla="*/ 5084 h 12710"/>
                    <a:gd name="connsiteX6" fmla="*/ 15253 w 39403"/>
                    <a:gd name="connsiteY6" fmla="*/ 0 h 12710"/>
                    <a:gd name="connsiteX7" fmla="*/ 15253 w 39403"/>
                    <a:gd name="connsiteY7" fmla="*/ 0 h 12710"/>
                    <a:gd name="connsiteX8" fmla="*/ 24151 w 39403"/>
                    <a:gd name="connsiteY8" fmla="*/ 0 h 12710"/>
                    <a:gd name="connsiteX9" fmla="*/ 24151 w 39403"/>
                    <a:gd name="connsiteY9" fmla="*/ 0 h 12710"/>
                    <a:gd name="connsiteX10" fmla="*/ 38132 w 39403"/>
                    <a:gd name="connsiteY10" fmla="*/ 5084 h 12710"/>
                    <a:gd name="connsiteX11" fmla="*/ 39403 w 39403"/>
                    <a:gd name="connsiteY11" fmla="*/ 6355 h 12710"/>
                    <a:gd name="connsiteX12" fmla="*/ 38132 w 39403"/>
                    <a:gd name="connsiteY12" fmla="*/ 7626 h 12710"/>
                    <a:gd name="connsiteX13" fmla="*/ 24151 w 39403"/>
                    <a:gd name="connsiteY13" fmla="*/ 12711 h 12710"/>
                    <a:gd name="connsiteX14" fmla="*/ 24151 w 39403"/>
                    <a:gd name="connsiteY14" fmla="*/ 12711 h 12710"/>
                    <a:gd name="connsiteX15" fmla="*/ 16524 w 39403"/>
                    <a:gd name="connsiteY15" fmla="*/ 10168 h 12710"/>
                    <a:gd name="connsiteX16" fmla="*/ 25421 w 39403"/>
                    <a:gd name="connsiteY16" fmla="*/ 10168 h 12710"/>
                    <a:gd name="connsiteX17" fmla="*/ 36861 w 39403"/>
                    <a:gd name="connsiteY17" fmla="*/ 6355 h 12710"/>
                    <a:gd name="connsiteX18" fmla="*/ 25421 w 39403"/>
                    <a:gd name="connsiteY18" fmla="*/ 2542 h 12710"/>
                    <a:gd name="connsiteX19" fmla="*/ 16524 w 39403"/>
                    <a:gd name="connsiteY19" fmla="*/ 2542 h 12710"/>
                    <a:gd name="connsiteX20" fmla="*/ 5085 w 39403"/>
                    <a:gd name="connsiteY20" fmla="*/ 6355 h 12710"/>
                    <a:gd name="connsiteX21" fmla="*/ 16524 w 39403"/>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3" h="12710">
                      <a:moveTo>
                        <a:pt x="24151"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1" y="0"/>
                      </a:lnTo>
                      <a:cubicBezTo>
                        <a:pt x="24151" y="0"/>
                        <a:pt x="24151" y="0"/>
                        <a:pt x="24151" y="0"/>
                      </a:cubicBezTo>
                      <a:lnTo>
                        <a:pt x="38132" y="5084"/>
                      </a:lnTo>
                      <a:cubicBezTo>
                        <a:pt x="38132" y="5084"/>
                        <a:pt x="39403" y="5084"/>
                        <a:pt x="39403" y="6355"/>
                      </a:cubicBezTo>
                      <a:cubicBezTo>
                        <a:pt x="39403" y="7626"/>
                        <a:pt x="39403" y="7626"/>
                        <a:pt x="38132" y="7626"/>
                      </a:cubicBezTo>
                      <a:lnTo>
                        <a:pt x="24151" y="12711"/>
                      </a:lnTo>
                      <a:cubicBezTo>
                        <a:pt x="25421" y="12711"/>
                        <a:pt x="24151" y="12711"/>
                        <a:pt x="24151" y="12711"/>
                      </a:cubicBezTo>
                      <a:close/>
                      <a:moveTo>
                        <a:pt x="16524" y="10168"/>
                      </a:moveTo>
                      <a:lnTo>
                        <a:pt x="25421" y="10168"/>
                      </a:lnTo>
                      <a:lnTo>
                        <a:pt x="36861" y="6355"/>
                      </a:lnTo>
                      <a:lnTo>
                        <a:pt x="25421" y="2542"/>
                      </a:lnTo>
                      <a:lnTo>
                        <a:pt x="16524" y="2542"/>
                      </a:lnTo>
                      <a:lnTo>
                        <a:pt x="5085" y="6355"/>
                      </a:lnTo>
                      <a:lnTo>
                        <a:pt x="16524"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8" name="フリーフォーム: 図形 507">
                  <a:extLst>
                    <a:ext uri="{FF2B5EF4-FFF2-40B4-BE49-F238E27FC236}">
                      <a16:creationId xmlns:a16="http://schemas.microsoft.com/office/drawing/2014/main" id="{0306E463-DD4F-4CD9-8955-43C9BF884FA3}"/>
                    </a:ext>
                  </a:extLst>
                </p:cNvPr>
                <p:cNvSpPr/>
                <p:nvPr/>
              </p:nvSpPr>
              <p:spPr>
                <a:xfrm>
                  <a:off x="5744543" y="7262877"/>
                  <a:ext cx="5084" cy="5083"/>
                </a:xfrm>
                <a:custGeom>
                  <a:avLst/>
                  <a:gdLst>
                    <a:gd name="connsiteX0" fmla="*/ 0 w 5084"/>
                    <a:gd name="connsiteY0" fmla="*/ 2542 h 5083"/>
                    <a:gd name="connsiteX1" fmla="*/ 2542 w 5084"/>
                    <a:gd name="connsiteY1" fmla="*/ 0 h 5083"/>
                    <a:gd name="connsiteX2" fmla="*/ 5085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5" y="1271"/>
                        <a:pt x="5085" y="2542"/>
                      </a:cubicBezTo>
                      <a:cubicBezTo>
                        <a:pt x="5085" y="3813"/>
                        <a:pt x="3813" y="5084"/>
                        <a:pt x="2542" y="5084"/>
                      </a:cubicBezTo>
                      <a:cubicBezTo>
                        <a:pt x="1271" y="5084"/>
                        <a:pt x="0" y="508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09" name="フリーフォーム: 図形 508">
                  <a:extLst>
                    <a:ext uri="{FF2B5EF4-FFF2-40B4-BE49-F238E27FC236}">
                      <a16:creationId xmlns:a16="http://schemas.microsoft.com/office/drawing/2014/main" id="{64BEF8F4-F1F4-4225-AF65-3C00598BDDCC}"/>
                    </a:ext>
                  </a:extLst>
                </p:cNvPr>
                <p:cNvSpPr/>
                <p:nvPr/>
              </p:nvSpPr>
              <p:spPr>
                <a:xfrm>
                  <a:off x="5744543"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5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5" y="1272"/>
                        <a:pt x="5085" y="3813"/>
                      </a:cubicBezTo>
                      <a:cubicBezTo>
                        <a:pt x="5085" y="6355"/>
                        <a:pt x="3813" y="7627"/>
                        <a:pt x="2542" y="7627"/>
                      </a:cubicBezTo>
                      <a:close/>
                      <a:moveTo>
                        <a:pt x="2542" y="2542"/>
                      </a:moveTo>
                      <a:cubicBezTo>
                        <a:pt x="2542" y="2542"/>
                        <a:pt x="1271" y="3813"/>
                        <a:pt x="2542" y="2542"/>
                      </a:cubicBezTo>
                      <a:cubicBezTo>
                        <a:pt x="1271" y="5085"/>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0" name="フリーフォーム: 図形 509">
                  <a:extLst>
                    <a:ext uri="{FF2B5EF4-FFF2-40B4-BE49-F238E27FC236}">
                      <a16:creationId xmlns:a16="http://schemas.microsoft.com/office/drawing/2014/main" id="{EBD9580C-ACDC-4342-9F6B-2BE6CA8DA328}"/>
                    </a:ext>
                  </a:extLst>
                </p:cNvPr>
                <p:cNvSpPr/>
                <p:nvPr/>
              </p:nvSpPr>
              <p:spPr>
                <a:xfrm>
                  <a:off x="5754712" y="7267961"/>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3"/>
                        <a:pt x="1271" y="5085"/>
                        <a:pt x="1271" y="5085"/>
                      </a:cubicBezTo>
                      <a:cubicBezTo>
                        <a:pt x="1271" y="5085"/>
                        <a:pt x="0" y="5085"/>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1" name="フリーフォーム: 図形 510">
                  <a:extLst>
                    <a:ext uri="{FF2B5EF4-FFF2-40B4-BE49-F238E27FC236}">
                      <a16:creationId xmlns:a16="http://schemas.microsoft.com/office/drawing/2014/main" id="{550E9C31-870D-4DBB-AE5C-B530D04DA49A}"/>
                    </a:ext>
                  </a:extLst>
                </p:cNvPr>
                <p:cNvSpPr/>
                <p:nvPr/>
              </p:nvSpPr>
              <p:spPr>
                <a:xfrm>
                  <a:off x="5754712" y="7266690"/>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3813 h 7626"/>
                    <a:gd name="connsiteX6" fmla="*/ 2542 w 5084"/>
                    <a:gd name="connsiteY6" fmla="*/ 3813 h 7626"/>
                    <a:gd name="connsiteX7" fmla="*/ 2542 w 5084"/>
                    <a:gd name="connsiteY7" fmla="*/ 3813 h 7626"/>
                    <a:gd name="connsiteX8" fmla="*/ 2542 w 5084"/>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3813"/>
                      </a:moveTo>
                      <a:cubicBezTo>
                        <a:pt x="2542" y="3813"/>
                        <a:pt x="1271" y="3813"/>
                        <a:pt x="2542" y="3813"/>
                      </a:cubicBezTo>
                      <a:cubicBezTo>
                        <a:pt x="1271" y="6355"/>
                        <a:pt x="2542" y="6355"/>
                        <a:pt x="2542" y="3813"/>
                      </a:cubicBezTo>
                      <a:cubicBezTo>
                        <a:pt x="2542"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2" name="フリーフォーム: 図形 511">
                  <a:extLst>
                    <a:ext uri="{FF2B5EF4-FFF2-40B4-BE49-F238E27FC236}">
                      <a16:creationId xmlns:a16="http://schemas.microsoft.com/office/drawing/2014/main" id="{D275297F-5565-4C3A-87EB-FB4C2A2149D1}"/>
                    </a:ext>
                  </a:extLst>
                </p:cNvPr>
                <p:cNvSpPr/>
                <p:nvPr/>
              </p:nvSpPr>
              <p:spPr>
                <a:xfrm>
                  <a:off x="5754712" y="725906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2"/>
                        <a:pt x="1271" y="0"/>
                        <a:pt x="1271" y="0"/>
                      </a:cubicBezTo>
                      <a:cubicBezTo>
                        <a:pt x="2542" y="0"/>
                        <a:pt x="2542" y="1272"/>
                        <a:pt x="2542" y="2542"/>
                      </a:cubicBezTo>
                      <a:cubicBezTo>
                        <a:pt x="2542" y="3814"/>
                        <a:pt x="1271" y="5085"/>
                        <a:pt x="1271"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3" name="フリーフォーム: 図形 512">
                  <a:extLst>
                    <a:ext uri="{FF2B5EF4-FFF2-40B4-BE49-F238E27FC236}">
                      <a16:creationId xmlns:a16="http://schemas.microsoft.com/office/drawing/2014/main" id="{18A4AD40-70FF-453F-A621-FEE110026FB2}"/>
                    </a:ext>
                  </a:extLst>
                </p:cNvPr>
                <p:cNvSpPr/>
                <p:nvPr/>
              </p:nvSpPr>
              <p:spPr>
                <a:xfrm>
                  <a:off x="5754712" y="72577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5"/>
                        <a:pt x="2542" y="5085"/>
                        <a:pt x="2542" y="5085"/>
                      </a:cubicBezTo>
                      <a:cubicBezTo>
                        <a:pt x="2542" y="5085"/>
                        <a:pt x="2542" y="3813"/>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4" name="フリーフォーム: 図形 513">
                  <a:extLst>
                    <a:ext uri="{FF2B5EF4-FFF2-40B4-BE49-F238E27FC236}">
                      <a16:creationId xmlns:a16="http://schemas.microsoft.com/office/drawing/2014/main" id="{5F912D76-D364-4759-A8C2-1FEDA64DD08D}"/>
                    </a:ext>
                  </a:extLst>
                </p:cNvPr>
                <p:cNvSpPr/>
                <p:nvPr/>
              </p:nvSpPr>
              <p:spPr>
                <a:xfrm>
                  <a:off x="5769965" y="7259063"/>
                  <a:ext cx="2542" cy="5084"/>
                </a:xfrm>
                <a:custGeom>
                  <a:avLst/>
                  <a:gdLst>
                    <a:gd name="connsiteX0" fmla="*/ 0 w 2542"/>
                    <a:gd name="connsiteY0" fmla="*/ 2542 h 5084"/>
                    <a:gd name="connsiteX1" fmla="*/ 1271 w 2542"/>
                    <a:gd name="connsiteY1" fmla="*/ 0 h 5084"/>
                    <a:gd name="connsiteX2" fmla="*/ 2542 w 2542"/>
                    <a:gd name="connsiteY2" fmla="*/ 2542 h 5084"/>
                    <a:gd name="connsiteX3" fmla="*/ 1271 w 2542"/>
                    <a:gd name="connsiteY3" fmla="*/ 5085 h 5084"/>
                    <a:gd name="connsiteX4" fmla="*/ 0 w 2542"/>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4">
                      <a:moveTo>
                        <a:pt x="0" y="2542"/>
                      </a:moveTo>
                      <a:cubicBezTo>
                        <a:pt x="0" y="1272"/>
                        <a:pt x="1271" y="0"/>
                        <a:pt x="1271" y="0"/>
                      </a:cubicBezTo>
                      <a:cubicBezTo>
                        <a:pt x="2542" y="0"/>
                        <a:pt x="2542" y="1272"/>
                        <a:pt x="2542" y="2542"/>
                      </a:cubicBezTo>
                      <a:cubicBezTo>
                        <a:pt x="2542" y="3814"/>
                        <a:pt x="1271" y="5085"/>
                        <a:pt x="1271"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5" name="フリーフォーム: 図形 514">
                  <a:extLst>
                    <a:ext uri="{FF2B5EF4-FFF2-40B4-BE49-F238E27FC236}">
                      <a16:creationId xmlns:a16="http://schemas.microsoft.com/office/drawing/2014/main" id="{A98BFD92-166D-4CDC-A140-AEDCED158121}"/>
                    </a:ext>
                  </a:extLst>
                </p:cNvPr>
                <p:cNvSpPr/>
                <p:nvPr/>
              </p:nvSpPr>
              <p:spPr>
                <a:xfrm>
                  <a:off x="5768694" y="725779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1271" y="5085"/>
                        <a:pt x="2542" y="5085"/>
                        <a:pt x="2542" y="5085"/>
                      </a:cubicBezTo>
                      <a:cubicBezTo>
                        <a:pt x="2542" y="5085"/>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6" name="フリーフォーム: 図形 515">
                  <a:extLst>
                    <a:ext uri="{FF2B5EF4-FFF2-40B4-BE49-F238E27FC236}">
                      <a16:creationId xmlns:a16="http://schemas.microsoft.com/office/drawing/2014/main" id="{A1C3D5B6-AAF6-4790-9144-D0259BEFFD17}"/>
                    </a:ext>
                  </a:extLst>
                </p:cNvPr>
                <p:cNvSpPr/>
                <p:nvPr/>
              </p:nvSpPr>
              <p:spPr>
                <a:xfrm>
                  <a:off x="5769965" y="7269232"/>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7" name="フリーフォーム: 図形 516">
                  <a:extLst>
                    <a:ext uri="{FF2B5EF4-FFF2-40B4-BE49-F238E27FC236}">
                      <a16:creationId xmlns:a16="http://schemas.microsoft.com/office/drawing/2014/main" id="{D3B05B98-73F1-419F-A7A2-E9D3C7F65A29}"/>
                    </a:ext>
                  </a:extLst>
                </p:cNvPr>
                <p:cNvSpPr/>
                <p:nvPr/>
              </p:nvSpPr>
              <p:spPr>
                <a:xfrm>
                  <a:off x="5768694" y="7266690"/>
                  <a:ext cx="5582" cy="7626"/>
                </a:xfrm>
                <a:custGeom>
                  <a:avLst/>
                  <a:gdLst>
                    <a:gd name="connsiteX0" fmla="*/ 2542 w 5582"/>
                    <a:gd name="connsiteY0" fmla="*/ 7626 h 7626"/>
                    <a:gd name="connsiteX1" fmla="*/ 0 w 5582"/>
                    <a:gd name="connsiteY1" fmla="*/ 3813 h 7626"/>
                    <a:gd name="connsiteX2" fmla="*/ 2542 w 5582"/>
                    <a:gd name="connsiteY2" fmla="*/ 0 h 7626"/>
                    <a:gd name="connsiteX3" fmla="*/ 5084 w 5582"/>
                    <a:gd name="connsiteY3" fmla="*/ 3813 h 7626"/>
                    <a:gd name="connsiteX4" fmla="*/ 2542 w 5582"/>
                    <a:gd name="connsiteY4" fmla="*/ 7626 h 7626"/>
                    <a:gd name="connsiteX5" fmla="*/ 2542 w 5582"/>
                    <a:gd name="connsiteY5" fmla="*/ 3813 h 7626"/>
                    <a:gd name="connsiteX6" fmla="*/ 2542 w 5582"/>
                    <a:gd name="connsiteY6" fmla="*/ 3813 h 7626"/>
                    <a:gd name="connsiteX7" fmla="*/ 2542 w 5582"/>
                    <a:gd name="connsiteY7" fmla="*/ 3813 h 7626"/>
                    <a:gd name="connsiteX8" fmla="*/ 2542 w 5582"/>
                    <a:gd name="connsiteY8"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2" h="7626">
                      <a:moveTo>
                        <a:pt x="2542" y="7626"/>
                      </a:moveTo>
                      <a:cubicBezTo>
                        <a:pt x="1271" y="7626"/>
                        <a:pt x="0" y="6355"/>
                        <a:pt x="0" y="3813"/>
                      </a:cubicBezTo>
                      <a:cubicBezTo>
                        <a:pt x="0" y="1271"/>
                        <a:pt x="1271" y="0"/>
                        <a:pt x="2542" y="0"/>
                      </a:cubicBezTo>
                      <a:cubicBezTo>
                        <a:pt x="3813" y="0"/>
                        <a:pt x="5084" y="1271"/>
                        <a:pt x="5084" y="3813"/>
                      </a:cubicBezTo>
                      <a:cubicBezTo>
                        <a:pt x="6355" y="6355"/>
                        <a:pt x="5084" y="7626"/>
                        <a:pt x="2542" y="7626"/>
                      </a:cubicBezTo>
                      <a:close/>
                      <a:moveTo>
                        <a:pt x="2542" y="3813"/>
                      </a:moveTo>
                      <a:cubicBezTo>
                        <a:pt x="2542" y="3813"/>
                        <a:pt x="2542" y="3813"/>
                        <a:pt x="2542" y="3813"/>
                      </a:cubicBezTo>
                      <a:cubicBezTo>
                        <a:pt x="2542" y="6355"/>
                        <a:pt x="3813" y="635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8" name="フリーフォーム: 図形 517">
                  <a:extLst>
                    <a:ext uri="{FF2B5EF4-FFF2-40B4-BE49-F238E27FC236}">
                      <a16:creationId xmlns:a16="http://schemas.microsoft.com/office/drawing/2014/main" id="{D185C814-DB87-4CA1-9BB2-73100E7274F0}"/>
                    </a:ext>
                  </a:extLst>
                </p:cNvPr>
                <p:cNvSpPr/>
                <p:nvPr/>
              </p:nvSpPr>
              <p:spPr>
                <a:xfrm>
                  <a:off x="5781405" y="7262877"/>
                  <a:ext cx="5084" cy="5083"/>
                </a:xfrm>
                <a:custGeom>
                  <a:avLst/>
                  <a:gdLst>
                    <a:gd name="connsiteX0" fmla="*/ 0 w 5084"/>
                    <a:gd name="connsiteY0" fmla="*/ 2542 h 5083"/>
                    <a:gd name="connsiteX1" fmla="*/ 2542 w 5084"/>
                    <a:gd name="connsiteY1" fmla="*/ 0 h 5083"/>
                    <a:gd name="connsiteX2" fmla="*/ 5084 w 5084"/>
                    <a:gd name="connsiteY2" fmla="*/ 2542 h 5083"/>
                    <a:gd name="connsiteX3" fmla="*/ 2542 w 5084"/>
                    <a:gd name="connsiteY3" fmla="*/ 5084 h 5083"/>
                    <a:gd name="connsiteX4" fmla="*/ 0 w 5084"/>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3">
                      <a:moveTo>
                        <a:pt x="0" y="2542"/>
                      </a:moveTo>
                      <a:cubicBezTo>
                        <a:pt x="0" y="1271"/>
                        <a:pt x="1271" y="0"/>
                        <a:pt x="2542" y="0"/>
                      </a:cubicBezTo>
                      <a:cubicBezTo>
                        <a:pt x="3813" y="0"/>
                        <a:pt x="5084" y="1271"/>
                        <a:pt x="5084" y="2542"/>
                      </a:cubicBezTo>
                      <a:cubicBezTo>
                        <a:pt x="5084" y="3813"/>
                        <a:pt x="3813" y="5084"/>
                        <a:pt x="2542" y="5084"/>
                      </a:cubicBezTo>
                      <a:cubicBezTo>
                        <a:pt x="0" y="5084"/>
                        <a:pt x="0" y="508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9" name="フリーフォーム: 図形 518">
                  <a:extLst>
                    <a:ext uri="{FF2B5EF4-FFF2-40B4-BE49-F238E27FC236}">
                      <a16:creationId xmlns:a16="http://schemas.microsoft.com/office/drawing/2014/main" id="{02619225-CFCE-4331-B4D5-AE97546811D2}"/>
                    </a:ext>
                  </a:extLst>
                </p:cNvPr>
                <p:cNvSpPr/>
                <p:nvPr/>
              </p:nvSpPr>
              <p:spPr>
                <a:xfrm>
                  <a:off x="5780133"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3813"/>
                        <a:pt x="2542" y="2542"/>
                      </a:cubicBezTo>
                      <a:cubicBezTo>
                        <a:pt x="1271" y="5085"/>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0" name="フリーフォーム: 図形 519">
                  <a:extLst>
                    <a:ext uri="{FF2B5EF4-FFF2-40B4-BE49-F238E27FC236}">
                      <a16:creationId xmlns:a16="http://schemas.microsoft.com/office/drawing/2014/main" id="{6DDF0FC3-214F-4561-AC50-2AC4850AB365}"/>
                    </a:ext>
                  </a:extLst>
                </p:cNvPr>
                <p:cNvSpPr/>
                <p:nvPr/>
              </p:nvSpPr>
              <p:spPr>
                <a:xfrm>
                  <a:off x="5768694" y="7255250"/>
                  <a:ext cx="39402" cy="12710"/>
                </a:xfrm>
                <a:custGeom>
                  <a:avLst/>
                  <a:gdLst>
                    <a:gd name="connsiteX0" fmla="*/ 24150 w 39402"/>
                    <a:gd name="connsiteY0" fmla="*/ 12711 h 12710"/>
                    <a:gd name="connsiteX1" fmla="*/ 15253 w 39402"/>
                    <a:gd name="connsiteY1" fmla="*/ 12711 h 12710"/>
                    <a:gd name="connsiteX2" fmla="*/ 15253 w 39402"/>
                    <a:gd name="connsiteY2" fmla="*/ 12711 h 12710"/>
                    <a:gd name="connsiteX3" fmla="*/ 1271 w 39402"/>
                    <a:gd name="connsiteY3" fmla="*/ 7627 h 12710"/>
                    <a:gd name="connsiteX4" fmla="*/ 0 w 39402"/>
                    <a:gd name="connsiteY4" fmla="*/ 6355 h 12710"/>
                    <a:gd name="connsiteX5" fmla="*/ 1271 w 39402"/>
                    <a:gd name="connsiteY5" fmla="*/ 5085 h 12710"/>
                    <a:gd name="connsiteX6" fmla="*/ 15253 w 39402"/>
                    <a:gd name="connsiteY6" fmla="*/ 0 h 12710"/>
                    <a:gd name="connsiteX7" fmla="*/ 15253 w 39402"/>
                    <a:gd name="connsiteY7" fmla="*/ 0 h 12710"/>
                    <a:gd name="connsiteX8" fmla="*/ 24150 w 39402"/>
                    <a:gd name="connsiteY8" fmla="*/ 0 h 12710"/>
                    <a:gd name="connsiteX9" fmla="*/ 24150 w 39402"/>
                    <a:gd name="connsiteY9" fmla="*/ 0 h 12710"/>
                    <a:gd name="connsiteX10" fmla="*/ 38132 w 39402"/>
                    <a:gd name="connsiteY10" fmla="*/ 5085 h 12710"/>
                    <a:gd name="connsiteX11" fmla="*/ 39403 w 39402"/>
                    <a:gd name="connsiteY11" fmla="*/ 6355 h 12710"/>
                    <a:gd name="connsiteX12" fmla="*/ 38132 w 39402"/>
                    <a:gd name="connsiteY12" fmla="*/ 7627 h 12710"/>
                    <a:gd name="connsiteX13" fmla="*/ 24150 w 39402"/>
                    <a:gd name="connsiteY13" fmla="*/ 12711 h 12710"/>
                    <a:gd name="connsiteX14" fmla="*/ 24150 w 39402"/>
                    <a:gd name="connsiteY14" fmla="*/ 12711 h 12710"/>
                    <a:gd name="connsiteX15" fmla="*/ 16524 w 39402"/>
                    <a:gd name="connsiteY15" fmla="*/ 10168 h 12710"/>
                    <a:gd name="connsiteX16" fmla="*/ 25421 w 39402"/>
                    <a:gd name="connsiteY16" fmla="*/ 10168 h 12710"/>
                    <a:gd name="connsiteX17" fmla="*/ 36861 w 39402"/>
                    <a:gd name="connsiteY17" fmla="*/ 6355 h 12710"/>
                    <a:gd name="connsiteX18" fmla="*/ 25421 w 39402"/>
                    <a:gd name="connsiteY18" fmla="*/ 2542 h 12710"/>
                    <a:gd name="connsiteX19" fmla="*/ 16524 w 39402"/>
                    <a:gd name="connsiteY19" fmla="*/ 2542 h 12710"/>
                    <a:gd name="connsiteX20" fmla="*/ 5084 w 39402"/>
                    <a:gd name="connsiteY20" fmla="*/ 6355 h 12710"/>
                    <a:gd name="connsiteX21" fmla="*/ 16524 w 39402"/>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2" h="12710">
                      <a:moveTo>
                        <a:pt x="24150" y="12711"/>
                      </a:moveTo>
                      <a:lnTo>
                        <a:pt x="15253" y="12711"/>
                      </a:lnTo>
                      <a:cubicBezTo>
                        <a:pt x="15253" y="12711"/>
                        <a:pt x="15253" y="12711"/>
                        <a:pt x="15253" y="12711"/>
                      </a:cubicBezTo>
                      <a:lnTo>
                        <a:pt x="1271" y="7627"/>
                      </a:lnTo>
                      <a:cubicBezTo>
                        <a:pt x="1271" y="7627"/>
                        <a:pt x="0" y="7627"/>
                        <a:pt x="0" y="6355"/>
                      </a:cubicBezTo>
                      <a:cubicBezTo>
                        <a:pt x="0" y="5085"/>
                        <a:pt x="0" y="5085"/>
                        <a:pt x="1271" y="5085"/>
                      </a:cubicBezTo>
                      <a:lnTo>
                        <a:pt x="15253" y="0"/>
                      </a:lnTo>
                      <a:cubicBezTo>
                        <a:pt x="15253" y="0"/>
                        <a:pt x="15253" y="0"/>
                        <a:pt x="15253" y="0"/>
                      </a:cubicBezTo>
                      <a:lnTo>
                        <a:pt x="24150" y="0"/>
                      </a:lnTo>
                      <a:cubicBezTo>
                        <a:pt x="24150" y="0"/>
                        <a:pt x="24150" y="0"/>
                        <a:pt x="24150" y="0"/>
                      </a:cubicBezTo>
                      <a:lnTo>
                        <a:pt x="38132" y="5085"/>
                      </a:lnTo>
                      <a:cubicBezTo>
                        <a:pt x="38132" y="5085"/>
                        <a:pt x="39403" y="5085"/>
                        <a:pt x="39403" y="6355"/>
                      </a:cubicBezTo>
                      <a:cubicBezTo>
                        <a:pt x="39403" y="7627"/>
                        <a:pt x="39403" y="7627"/>
                        <a:pt x="38132" y="7627"/>
                      </a:cubicBezTo>
                      <a:lnTo>
                        <a:pt x="24150" y="12711"/>
                      </a:lnTo>
                      <a:cubicBezTo>
                        <a:pt x="25421" y="12711"/>
                        <a:pt x="24150" y="12711"/>
                        <a:pt x="24150" y="12711"/>
                      </a:cubicBezTo>
                      <a:close/>
                      <a:moveTo>
                        <a:pt x="16524" y="10168"/>
                      </a:moveTo>
                      <a:lnTo>
                        <a:pt x="25421" y="10168"/>
                      </a:lnTo>
                      <a:lnTo>
                        <a:pt x="36861" y="6355"/>
                      </a:lnTo>
                      <a:lnTo>
                        <a:pt x="25421" y="2542"/>
                      </a:lnTo>
                      <a:lnTo>
                        <a:pt x="16524" y="2542"/>
                      </a:lnTo>
                      <a:lnTo>
                        <a:pt x="5084" y="6355"/>
                      </a:lnTo>
                      <a:lnTo>
                        <a:pt x="16524"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1" name="フリーフォーム: 図形 520">
                  <a:extLst>
                    <a:ext uri="{FF2B5EF4-FFF2-40B4-BE49-F238E27FC236}">
                      <a16:creationId xmlns:a16="http://schemas.microsoft.com/office/drawing/2014/main" id="{A341F46E-B9EE-4F08-90DC-7B283CB26EB0}"/>
                    </a:ext>
                  </a:extLst>
                </p:cNvPr>
                <p:cNvSpPr/>
                <p:nvPr/>
              </p:nvSpPr>
              <p:spPr>
                <a:xfrm>
                  <a:off x="5768694" y="7257792"/>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2" name="フリーフォーム: 図形 521">
                  <a:extLst>
                    <a:ext uri="{FF2B5EF4-FFF2-40B4-BE49-F238E27FC236}">
                      <a16:creationId xmlns:a16="http://schemas.microsoft.com/office/drawing/2014/main" id="{1A6ACABD-5DDB-4DC2-AE32-E7FAF195433F}"/>
                    </a:ext>
                  </a:extLst>
                </p:cNvPr>
                <p:cNvSpPr/>
                <p:nvPr/>
              </p:nvSpPr>
              <p:spPr>
                <a:xfrm>
                  <a:off x="5768694" y="725652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5084"/>
                        <a:pt x="2542" y="635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3" name="フリーフォーム: 図形 522">
                  <a:extLst>
                    <a:ext uri="{FF2B5EF4-FFF2-40B4-BE49-F238E27FC236}">
                      <a16:creationId xmlns:a16="http://schemas.microsoft.com/office/drawing/2014/main" id="{26822C08-8BCA-49C9-9E34-9192ECA98E37}"/>
                    </a:ext>
                  </a:extLst>
                </p:cNvPr>
                <p:cNvSpPr/>
                <p:nvPr/>
              </p:nvSpPr>
              <p:spPr>
                <a:xfrm>
                  <a:off x="5778862" y="7262877"/>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508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4" name="フリーフォーム: 図形 523">
                  <a:extLst>
                    <a:ext uri="{FF2B5EF4-FFF2-40B4-BE49-F238E27FC236}">
                      <a16:creationId xmlns:a16="http://schemas.microsoft.com/office/drawing/2014/main" id="{506528A3-2BB9-43D8-8F3B-495357827CB3}"/>
                    </a:ext>
                  </a:extLst>
                </p:cNvPr>
                <p:cNvSpPr/>
                <p:nvPr/>
              </p:nvSpPr>
              <p:spPr>
                <a:xfrm>
                  <a:off x="5778862"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3813"/>
                        <a:pt x="2542" y="2542"/>
                      </a:cubicBezTo>
                      <a:cubicBezTo>
                        <a:pt x="1271" y="6355"/>
                        <a:pt x="2542" y="635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5" name="フリーフォーム: 図形 524">
                  <a:extLst>
                    <a:ext uri="{FF2B5EF4-FFF2-40B4-BE49-F238E27FC236}">
                      <a16:creationId xmlns:a16="http://schemas.microsoft.com/office/drawing/2014/main" id="{E7B55E77-D65F-4BE5-9CA3-3D32E8A909E0}"/>
                    </a:ext>
                  </a:extLst>
                </p:cNvPr>
                <p:cNvSpPr/>
                <p:nvPr/>
              </p:nvSpPr>
              <p:spPr>
                <a:xfrm>
                  <a:off x="5778862" y="7253979"/>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6" name="フリーフォーム: 図形 525">
                  <a:extLst>
                    <a:ext uri="{FF2B5EF4-FFF2-40B4-BE49-F238E27FC236}">
                      <a16:creationId xmlns:a16="http://schemas.microsoft.com/office/drawing/2014/main" id="{A36C74BD-49FC-477B-847E-A5ED42143AA0}"/>
                    </a:ext>
                  </a:extLst>
                </p:cNvPr>
                <p:cNvSpPr/>
                <p:nvPr/>
              </p:nvSpPr>
              <p:spPr>
                <a:xfrm>
                  <a:off x="5778862" y="7252708"/>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3813" y="7627"/>
                        <a:pt x="2542" y="7627"/>
                      </a:cubicBezTo>
                      <a:close/>
                      <a:moveTo>
                        <a:pt x="2542" y="2542"/>
                      </a:moveTo>
                      <a:cubicBezTo>
                        <a:pt x="2542" y="2542"/>
                        <a:pt x="1271" y="2542"/>
                        <a:pt x="2542" y="2542"/>
                      </a:cubicBezTo>
                      <a:cubicBezTo>
                        <a:pt x="1271" y="5085"/>
                        <a:pt x="2542" y="5085"/>
                        <a:pt x="2542" y="5085"/>
                      </a:cubicBezTo>
                      <a:cubicBezTo>
                        <a:pt x="2542" y="5085"/>
                        <a:pt x="2542" y="381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7" name="フリーフォーム: 図形 526">
                  <a:extLst>
                    <a:ext uri="{FF2B5EF4-FFF2-40B4-BE49-F238E27FC236}">
                      <a16:creationId xmlns:a16="http://schemas.microsoft.com/office/drawing/2014/main" id="{371044BE-2FBE-41B0-8DCB-DFB607D9B35B}"/>
                    </a:ext>
                  </a:extLst>
                </p:cNvPr>
                <p:cNvSpPr/>
                <p:nvPr/>
              </p:nvSpPr>
              <p:spPr>
                <a:xfrm>
                  <a:off x="5794115" y="7253979"/>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8" name="フリーフォーム: 図形 527">
                  <a:extLst>
                    <a:ext uri="{FF2B5EF4-FFF2-40B4-BE49-F238E27FC236}">
                      <a16:creationId xmlns:a16="http://schemas.microsoft.com/office/drawing/2014/main" id="{3224C1C8-69B3-497A-B074-4094C2E8833D}"/>
                    </a:ext>
                  </a:extLst>
                </p:cNvPr>
                <p:cNvSpPr/>
                <p:nvPr/>
              </p:nvSpPr>
              <p:spPr>
                <a:xfrm>
                  <a:off x="5792844" y="7252708"/>
                  <a:ext cx="5084" cy="7626"/>
                </a:xfrm>
                <a:custGeom>
                  <a:avLst/>
                  <a:gdLst>
                    <a:gd name="connsiteX0" fmla="*/ 2542 w 5084"/>
                    <a:gd name="connsiteY0" fmla="*/ 7627 h 7626"/>
                    <a:gd name="connsiteX1" fmla="*/ 0 w 5084"/>
                    <a:gd name="connsiteY1" fmla="*/ 3814 h 7626"/>
                    <a:gd name="connsiteX2" fmla="*/ 2542 w 5084"/>
                    <a:gd name="connsiteY2" fmla="*/ 0 h 7626"/>
                    <a:gd name="connsiteX3" fmla="*/ 5084 w 5084"/>
                    <a:gd name="connsiteY3" fmla="*/ 3814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4"/>
                      </a:cubicBezTo>
                      <a:cubicBezTo>
                        <a:pt x="0" y="1272"/>
                        <a:pt x="1271" y="0"/>
                        <a:pt x="2542" y="0"/>
                      </a:cubicBezTo>
                      <a:cubicBezTo>
                        <a:pt x="3813" y="0"/>
                        <a:pt x="5084" y="1272"/>
                        <a:pt x="5084" y="3814"/>
                      </a:cubicBezTo>
                      <a:cubicBezTo>
                        <a:pt x="5084" y="6355"/>
                        <a:pt x="5084" y="7627"/>
                        <a:pt x="2542" y="7627"/>
                      </a:cubicBezTo>
                      <a:close/>
                      <a:moveTo>
                        <a:pt x="2542" y="2542"/>
                      </a:moveTo>
                      <a:cubicBezTo>
                        <a:pt x="2542" y="2542"/>
                        <a:pt x="2542" y="2542"/>
                        <a:pt x="2542" y="2542"/>
                      </a:cubicBezTo>
                      <a:cubicBezTo>
                        <a:pt x="1271" y="5085"/>
                        <a:pt x="2542" y="5085"/>
                        <a:pt x="2542" y="5085"/>
                      </a:cubicBezTo>
                      <a:cubicBezTo>
                        <a:pt x="2542" y="5085"/>
                        <a:pt x="3813" y="3814"/>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29" name="フリーフォーム: 図形 528">
                  <a:extLst>
                    <a:ext uri="{FF2B5EF4-FFF2-40B4-BE49-F238E27FC236}">
                      <a16:creationId xmlns:a16="http://schemas.microsoft.com/office/drawing/2014/main" id="{21365BC2-A0C1-4731-8E72-67B0D933F1E5}"/>
                    </a:ext>
                  </a:extLst>
                </p:cNvPr>
                <p:cNvSpPr/>
                <p:nvPr/>
              </p:nvSpPr>
              <p:spPr>
                <a:xfrm>
                  <a:off x="5794115" y="726414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1"/>
                        <a:pt x="1271" y="0"/>
                        <a:pt x="2542" y="0"/>
                      </a:cubicBezTo>
                      <a:cubicBezTo>
                        <a:pt x="3813" y="0"/>
                        <a:pt x="5084" y="1271"/>
                        <a:pt x="5084" y="2542"/>
                      </a:cubicBezTo>
                      <a:cubicBezTo>
                        <a:pt x="5084" y="3813"/>
                        <a:pt x="3813" y="5085"/>
                        <a:pt x="2542"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0" name="フリーフォーム: 図形 529">
                  <a:extLst>
                    <a:ext uri="{FF2B5EF4-FFF2-40B4-BE49-F238E27FC236}">
                      <a16:creationId xmlns:a16="http://schemas.microsoft.com/office/drawing/2014/main" id="{206F0EC1-D359-4CE6-B64D-AF9BEE36AA8C}"/>
                    </a:ext>
                  </a:extLst>
                </p:cNvPr>
                <p:cNvSpPr/>
                <p:nvPr/>
              </p:nvSpPr>
              <p:spPr>
                <a:xfrm>
                  <a:off x="5792844" y="7261605"/>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3813 h 7626"/>
                    <a:gd name="connsiteX6" fmla="*/ 2542 w 5084"/>
                    <a:gd name="connsiteY6" fmla="*/ 3813 h 7626"/>
                    <a:gd name="connsiteX7" fmla="*/ 2542 w 5084"/>
                    <a:gd name="connsiteY7" fmla="*/ 6355 h 7626"/>
                    <a:gd name="connsiteX8" fmla="*/ 2542 w 5084"/>
                    <a:gd name="connsiteY8" fmla="*/ 3813 h 7626"/>
                    <a:gd name="connsiteX9" fmla="*/ 2542 w 5084"/>
                    <a:gd name="connsiteY9" fmla="*/ 3813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3813"/>
                      </a:moveTo>
                      <a:cubicBezTo>
                        <a:pt x="2542" y="3813"/>
                        <a:pt x="2542" y="3813"/>
                        <a:pt x="2542" y="3813"/>
                      </a:cubicBezTo>
                      <a:cubicBezTo>
                        <a:pt x="1271" y="6355"/>
                        <a:pt x="2542" y="6355"/>
                        <a:pt x="2542" y="6355"/>
                      </a:cubicBezTo>
                      <a:cubicBezTo>
                        <a:pt x="2542" y="6355"/>
                        <a:pt x="3813" y="5085"/>
                        <a:pt x="2542" y="3813"/>
                      </a:cubicBezTo>
                      <a:cubicBezTo>
                        <a:pt x="3813" y="3813"/>
                        <a:pt x="2542" y="3813"/>
                        <a:pt x="2542" y="3813"/>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1" name="フリーフォーム: 図形 530">
                  <a:extLst>
                    <a:ext uri="{FF2B5EF4-FFF2-40B4-BE49-F238E27FC236}">
                      <a16:creationId xmlns:a16="http://schemas.microsoft.com/office/drawing/2014/main" id="{2E590481-BA71-4D62-AA7D-266A91638B90}"/>
                    </a:ext>
                  </a:extLst>
                </p:cNvPr>
                <p:cNvSpPr/>
                <p:nvPr/>
              </p:nvSpPr>
              <p:spPr>
                <a:xfrm>
                  <a:off x="5804284" y="725652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5084" y="7626"/>
                        <a:pt x="2542" y="7626"/>
                      </a:cubicBezTo>
                      <a:close/>
                      <a:moveTo>
                        <a:pt x="2542" y="2542"/>
                      </a:moveTo>
                      <a:cubicBezTo>
                        <a:pt x="2542" y="2542"/>
                        <a:pt x="2542" y="3813"/>
                        <a:pt x="2542" y="2542"/>
                      </a:cubicBezTo>
                      <a:cubicBezTo>
                        <a:pt x="1271" y="3813"/>
                        <a:pt x="2542" y="5084"/>
                        <a:pt x="2542" y="5084"/>
                      </a:cubicBezTo>
                      <a:cubicBezTo>
                        <a:pt x="2542" y="5084"/>
                        <a:pt x="3813" y="5084"/>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2" name="フリーフォーム: 図形 531">
                  <a:extLst>
                    <a:ext uri="{FF2B5EF4-FFF2-40B4-BE49-F238E27FC236}">
                      <a16:creationId xmlns:a16="http://schemas.microsoft.com/office/drawing/2014/main" id="{CEEF1AEE-2DF8-464E-B545-8264CB055D1E}"/>
                    </a:ext>
                  </a:extLst>
                </p:cNvPr>
                <p:cNvSpPr/>
                <p:nvPr/>
              </p:nvSpPr>
              <p:spPr>
                <a:xfrm>
                  <a:off x="5768694" y="7266690"/>
                  <a:ext cx="39402" cy="12710"/>
                </a:xfrm>
                <a:custGeom>
                  <a:avLst/>
                  <a:gdLst>
                    <a:gd name="connsiteX0" fmla="*/ 24150 w 39402"/>
                    <a:gd name="connsiteY0" fmla="*/ 12711 h 12710"/>
                    <a:gd name="connsiteX1" fmla="*/ 15253 w 39402"/>
                    <a:gd name="connsiteY1" fmla="*/ 12711 h 12710"/>
                    <a:gd name="connsiteX2" fmla="*/ 15253 w 39402"/>
                    <a:gd name="connsiteY2" fmla="*/ 12711 h 12710"/>
                    <a:gd name="connsiteX3" fmla="*/ 1271 w 39402"/>
                    <a:gd name="connsiteY3" fmla="*/ 7626 h 12710"/>
                    <a:gd name="connsiteX4" fmla="*/ 0 w 39402"/>
                    <a:gd name="connsiteY4" fmla="*/ 6355 h 12710"/>
                    <a:gd name="connsiteX5" fmla="*/ 1271 w 39402"/>
                    <a:gd name="connsiteY5" fmla="*/ 5084 h 12710"/>
                    <a:gd name="connsiteX6" fmla="*/ 15253 w 39402"/>
                    <a:gd name="connsiteY6" fmla="*/ 0 h 12710"/>
                    <a:gd name="connsiteX7" fmla="*/ 15253 w 39402"/>
                    <a:gd name="connsiteY7" fmla="*/ 0 h 12710"/>
                    <a:gd name="connsiteX8" fmla="*/ 24150 w 39402"/>
                    <a:gd name="connsiteY8" fmla="*/ 0 h 12710"/>
                    <a:gd name="connsiteX9" fmla="*/ 24150 w 39402"/>
                    <a:gd name="connsiteY9" fmla="*/ 0 h 12710"/>
                    <a:gd name="connsiteX10" fmla="*/ 38132 w 39402"/>
                    <a:gd name="connsiteY10" fmla="*/ 5084 h 12710"/>
                    <a:gd name="connsiteX11" fmla="*/ 39403 w 39402"/>
                    <a:gd name="connsiteY11" fmla="*/ 6355 h 12710"/>
                    <a:gd name="connsiteX12" fmla="*/ 38132 w 39402"/>
                    <a:gd name="connsiteY12" fmla="*/ 7626 h 12710"/>
                    <a:gd name="connsiteX13" fmla="*/ 24150 w 39402"/>
                    <a:gd name="connsiteY13" fmla="*/ 12711 h 12710"/>
                    <a:gd name="connsiteX14" fmla="*/ 24150 w 39402"/>
                    <a:gd name="connsiteY14" fmla="*/ 12711 h 12710"/>
                    <a:gd name="connsiteX15" fmla="*/ 15253 w 39402"/>
                    <a:gd name="connsiteY15" fmla="*/ 10168 h 12710"/>
                    <a:gd name="connsiteX16" fmla="*/ 24150 w 39402"/>
                    <a:gd name="connsiteY16" fmla="*/ 10168 h 12710"/>
                    <a:gd name="connsiteX17" fmla="*/ 34319 w 39402"/>
                    <a:gd name="connsiteY17" fmla="*/ 6355 h 12710"/>
                    <a:gd name="connsiteX18" fmla="*/ 24150 w 39402"/>
                    <a:gd name="connsiteY18" fmla="*/ 2542 h 12710"/>
                    <a:gd name="connsiteX19" fmla="*/ 15253 w 39402"/>
                    <a:gd name="connsiteY19" fmla="*/ 2542 h 12710"/>
                    <a:gd name="connsiteX20" fmla="*/ 5084 w 39402"/>
                    <a:gd name="connsiteY20" fmla="*/ 6355 h 12710"/>
                    <a:gd name="connsiteX21" fmla="*/ 15253 w 39402"/>
                    <a:gd name="connsiteY21" fmla="*/ 1016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402" h="12710">
                      <a:moveTo>
                        <a:pt x="24150" y="12711"/>
                      </a:moveTo>
                      <a:lnTo>
                        <a:pt x="15253" y="12711"/>
                      </a:lnTo>
                      <a:cubicBezTo>
                        <a:pt x="15253" y="12711"/>
                        <a:pt x="15253" y="12711"/>
                        <a:pt x="15253" y="12711"/>
                      </a:cubicBezTo>
                      <a:lnTo>
                        <a:pt x="1271" y="7626"/>
                      </a:lnTo>
                      <a:cubicBezTo>
                        <a:pt x="1271" y="7626"/>
                        <a:pt x="0" y="7626"/>
                        <a:pt x="0" y="6355"/>
                      </a:cubicBezTo>
                      <a:cubicBezTo>
                        <a:pt x="0" y="5084"/>
                        <a:pt x="0" y="5084"/>
                        <a:pt x="1271" y="5084"/>
                      </a:cubicBezTo>
                      <a:lnTo>
                        <a:pt x="15253" y="0"/>
                      </a:lnTo>
                      <a:cubicBezTo>
                        <a:pt x="15253" y="0"/>
                        <a:pt x="15253" y="0"/>
                        <a:pt x="15253" y="0"/>
                      </a:cubicBezTo>
                      <a:lnTo>
                        <a:pt x="24150" y="0"/>
                      </a:lnTo>
                      <a:cubicBezTo>
                        <a:pt x="24150" y="0"/>
                        <a:pt x="24150" y="0"/>
                        <a:pt x="24150" y="0"/>
                      </a:cubicBezTo>
                      <a:lnTo>
                        <a:pt x="38132" y="5084"/>
                      </a:lnTo>
                      <a:cubicBezTo>
                        <a:pt x="38132" y="5084"/>
                        <a:pt x="39403" y="5084"/>
                        <a:pt x="39403" y="6355"/>
                      </a:cubicBezTo>
                      <a:cubicBezTo>
                        <a:pt x="39403" y="7626"/>
                        <a:pt x="39403" y="7626"/>
                        <a:pt x="38132" y="7626"/>
                      </a:cubicBezTo>
                      <a:lnTo>
                        <a:pt x="24150" y="12711"/>
                      </a:lnTo>
                      <a:cubicBezTo>
                        <a:pt x="25421" y="12711"/>
                        <a:pt x="25421" y="12711"/>
                        <a:pt x="24150" y="12711"/>
                      </a:cubicBezTo>
                      <a:close/>
                      <a:moveTo>
                        <a:pt x="15253" y="10168"/>
                      </a:moveTo>
                      <a:lnTo>
                        <a:pt x="24150" y="10168"/>
                      </a:lnTo>
                      <a:lnTo>
                        <a:pt x="34319" y="6355"/>
                      </a:lnTo>
                      <a:lnTo>
                        <a:pt x="24150" y="2542"/>
                      </a:lnTo>
                      <a:lnTo>
                        <a:pt x="15253" y="2542"/>
                      </a:lnTo>
                      <a:lnTo>
                        <a:pt x="5084" y="6355"/>
                      </a:lnTo>
                      <a:lnTo>
                        <a:pt x="15253" y="1016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3" name="フリーフォーム: 図形 532">
                  <a:extLst>
                    <a:ext uri="{FF2B5EF4-FFF2-40B4-BE49-F238E27FC236}">
                      <a16:creationId xmlns:a16="http://schemas.microsoft.com/office/drawing/2014/main" id="{39A1D2C0-3886-4024-B352-FDFEEA6BFDBB}"/>
                    </a:ext>
                  </a:extLst>
                </p:cNvPr>
                <p:cNvSpPr/>
                <p:nvPr/>
              </p:nvSpPr>
              <p:spPr>
                <a:xfrm>
                  <a:off x="5768694" y="7270503"/>
                  <a:ext cx="2541" cy="5084"/>
                </a:xfrm>
                <a:custGeom>
                  <a:avLst/>
                  <a:gdLst>
                    <a:gd name="connsiteX0" fmla="*/ 0 w 2541"/>
                    <a:gd name="connsiteY0" fmla="*/ 2542 h 5084"/>
                    <a:gd name="connsiteX1" fmla="*/ 1271 w 2541"/>
                    <a:gd name="connsiteY1" fmla="*/ 0 h 5084"/>
                    <a:gd name="connsiteX2" fmla="*/ 2542 w 2541"/>
                    <a:gd name="connsiteY2" fmla="*/ 2542 h 5084"/>
                    <a:gd name="connsiteX3" fmla="*/ 1271 w 2541"/>
                    <a:gd name="connsiteY3" fmla="*/ 5085 h 5084"/>
                    <a:gd name="connsiteX4" fmla="*/ 0 w 2541"/>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4">
                      <a:moveTo>
                        <a:pt x="0" y="2542"/>
                      </a:moveTo>
                      <a:cubicBezTo>
                        <a:pt x="0" y="1271"/>
                        <a:pt x="1271" y="0"/>
                        <a:pt x="1271" y="0"/>
                      </a:cubicBezTo>
                      <a:cubicBezTo>
                        <a:pt x="1271" y="0"/>
                        <a:pt x="2542" y="1271"/>
                        <a:pt x="2542" y="2542"/>
                      </a:cubicBezTo>
                      <a:cubicBezTo>
                        <a:pt x="2542" y="3813"/>
                        <a:pt x="1271" y="5085"/>
                        <a:pt x="1271" y="5085"/>
                      </a:cubicBezTo>
                      <a:cubicBezTo>
                        <a:pt x="1271" y="5085"/>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4" name="フリーフォーム: 図形 533">
                  <a:extLst>
                    <a:ext uri="{FF2B5EF4-FFF2-40B4-BE49-F238E27FC236}">
                      <a16:creationId xmlns:a16="http://schemas.microsoft.com/office/drawing/2014/main" id="{2B6B0DC1-0C4F-4E01-B09F-FD487B0F7016}"/>
                    </a:ext>
                  </a:extLst>
                </p:cNvPr>
                <p:cNvSpPr/>
                <p:nvPr/>
              </p:nvSpPr>
              <p:spPr>
                <a:xfrm>
                  <a:off x="5768694" y="726923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2542 h 7626"/>
                    <a:gd name="connsiteX8" fmla="*/ 2542 w 5084"/>
                    <a:gd name="connsiteY8"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2542"/>
                        <a:pt x="2542" y="2542"/>
                      </a:cubicBezTo>
                      <a:cubicBezTo>
                        <a:pt x="1271" y="5084"/>
                        <a:pt x="2542" y="5084"/>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5" name="フリーフォーム: 図形 534">
                  <a:extLst>
                    <a:ext uri="{FF2B5EF4-FFF2-40B4-BE49-F238E27FC236}">
                      <a16:creationId xmlns:a16="http://schemas.microsoft.com/office/drawing/2014/main" id="{33CEA447-ABF7-4FD2-846C-ADA34DE722A5}"/>
                    </a:ext>
                  </a:extLst>
                </p:cNvPr>
                <p:cNvSpPr/>
                <p:nvPr/>
              </p:nvSpPr>
              <p:spPr>
                <a:xfrm>
                  <a:off x="5778862" y="7275588"/>
                  <a:ext cx="2542" cy="5083"/>
                </a:xfrm>
                <a:custGeom>
                  <a:avLst/>
                  <a:gdLst>
                    <a:gd name="connsiteX0" fmla="*/ 0 w 2542"/>
                    <a:gd name="connsiteY0" fmla="*/ 2542 h 5083"/>
                    <a:gd name="connsiteX1" fmla="*/ 1271 w 2542"/>
                    <a:gd name="connsiteY1" fmla="*/ 0 h 5083"/>
                    <a:gd name="connsiteX2" fmla="*/ 2542 w 2542"/>
                    <a:gd name="connsiteY2" fmla="*/ 2542 h 5083"/>
                    <a:gd name="connsiteX3" fmla="*/ 1271 w 2542"/>
                    <a:gd name="connsiteY3" fmla="*/ 5084 h 5083"/>
                    <a:gd name="connsiteX4" fmla="*/ 0 w 2542"/>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 h="5083">
                      <a:moveTo>
                        <a:pt x="0" y="2542"/>
                      </a:moveTo>
                      <a:cubicBezTo>
                        <a:pt x="0" y="1271"/>
                        <a:pt x="1271" y="0"/>
                        <a:pt x="1271" y="0"/>
                      </a:cubicBezTo>
                      <a:cubicBezTo>
                        <a:pt x="1271" y="0"/>
                        <a:pt x="2542" y="1271"/>
                        <a:pt x="2542" y="2542"/>
                      </a:cubicBezTo>
                      <a:cubicBezTo>
                        <a:pt x="2542" y="3813"/>
                        <a:pt x="1271" y="5084"/>
                        <a:pt x="1271" y="5084"/>
                      </a:cubicBezTo>
                      <a:cubicBezTo>
                        <a:pt x="1271"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6" name="フリーフォーム: 図形 535">
                  <a:extLst>
                    <a:ext uri="{FF2B5EF4-FFF2-40B4-BE49-F238E27FC236}">
                      <a16:creationId xmlns:a16="http://schemas.microsoft.com/office/drawing/2014/main" id="{89661C60-13DE-4956-81FD-B937E1B723F3}"/>
                    </a:ext>
                  </a:extLst>
                </p:cNvPr>
                <p:cNvSpPr/>
                <p:nvPr/>
              </p:nvSpPr>
              <p:spPr>
                <a:xfrm>
                  <a:off x="5778862" y="7274316"/>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3813" y="7627"/>
                        <a:pt x="2542" y="7627"/>
                      </a:cubicBezTo>
                      <a:close/>
                      <a:moveTo>
                        <a:pt x="2542" y="2542"/>
                      </a:moveTo>
                      <a:cubicBezTo>
                        <a:pt x="2542" y="2542"/>
                        <a:pt x="1271" y="2542"/>
                        <a:pt x="2542" y="2542"/>
                      </a:cubicBezTo>
                      <a:cubicBezTo>
                        <a:pt x="1271" y="3813"/>
                        <a:pt x="2542" y="5085"/>
                        <a:pt x="2542" y="5085"/>
                      </a:cubicBezTo>
                      <a:cubicBezTo>
                        <a:pt x="2542" y="5085"/>
                        <a:pt x="2542" y="5085"/>
                        <a:pt x="2542" y="2542"/>
                      </a:cubicBezTo>
                      <a:cubicBezTo>
                        <a:pt x="2542"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7" name="フリーフォーム: 図形 536">
                  <a:extLst>
                    <a:ext uri="{FF2B5EF4-FFF2-40B4-BE49-F238E27FC236}">
                      <a16:creationId xmlns:a16="http://schemas.microsoft.com/office/drawing/2014/main" id="{DF0D5C21-A2D0-40E7-9736-657E4CA06CB5}"/>
                    </a:ext>
                  </a:extLst>
                </p:cNvPr>
                <p:cNvSpPr/>
                <p:nvPr/>
              </p:nvSpPr>
              <p:spPr>
                <a:xfrm>
                  <a:off x="5778862" y="726541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1271"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8" name="フリーフォーム: 図形 537">
                  <a:extLst>
                    <a:ext uri="{FF2B5EF4-FFF2-40B4-BE49-F238E27FC236}">
                      <a16:creationId xmlns:a16="http://schemas.microsoft.com/office/drawing/2014/main" id="{90A038FC-FB0C-4E06-A5DB-B4D836315787}"/>
                    </a:ext>
                  </a:extLst>
                </p:cNvPr>
                <p:cNvSpPr/>
                <p:nvPr/>
              </p:nvSpPr>
              <p:spPr>
                <a:xfrm>
                  <a:off x="5778862" y="726414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1271" y="3813"/>
                        <a:pt x="2542" y="2542"/>
                      </a:cubicBezTo>
                      <a:cubicBezTo>
                        <a:pt x="1271" y="3813"/>
                        <a:pt x="2542" y="5085"/>
                        <a:pt x="2542" y="5085"/>
                      </a:cubicBezTo>
                      <a:cubicBezTo>
                        <a:pt x="2542" y="5085"/>
                        <a:pt x="2542" y="5085"/>
                        <a:pt x="2542" y="2542"/>
                      </a:cubicBezTo>
                      <a:cubicBezTo>
                        <a:pt x="2542"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39" name="フリーフォーム: 図形 538">
                  <a:extLst>
                    <a:ext uri="{FF2B5EF4-FFF2-40B4-BE49-F238E27FC236}">
                      <a16:creationId xmlns:a16="http://schemas.microsoft.com/office/drawing/2014/main" id="{AC76CA50-232C-4197-B3BA-4258E252F150}"/>
                    </a:ext>
                  </a:extLst>
                </p:cNvPr>
                <p:cNvSpPr/>
                <p:nvPr/>
              </p:nvSpPr>
              <p:spPr>
                <a:xfrm>
                  <a:off x="5794115" y="7265418"/>
                  <a:ext cx="5084" cy="5084"/>
                </a:xfrm>
                <a:custGeom>
                  <a:avLst/>
                  <a:gdLst>
                    <a:gd name="connsiteX0" fmla="*/ 0 w 5084"/>
                    <a:gd name="connsiteY0" fmla="*/ 2542 h 5084"/>
                    <a:gd name="connsiteX1" fmla="*/ 2542 w 5084"/>
                    <a:gd name="connsiteY1" fmla="*/ 0 h 5084"/>
                    <a:gd name="connsiteX2" fmla="*/ 5084 w 5084"/>
                    <a:gd name="connsiteY2" fmla="*/ 2542 h 5084"/>
                    <a:gd name="connsiteX3" fmla="*/ 2542 w 5084"/>
                    <a:gd name="connsiteY3" fmla="*/ 5085 h 5084"/>
                    <a:gd name="connsiteX4" fmla="*/ 0 w 5084"/>
                    <a:gd name="connsiteY4" fmla="*/ 2542 h 5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4" h="5084">
                      <a:moveTo>
                        <a:pt x="0" y="2542"/>
                      </a:moveTo>
                      <a:cubicBezTo>
                        <a:pt x="0" y="1272"/>
                        <a:pt x="1271" y="0"/>
                        <a:pt x="2542" y="0"/>
                      </a:cubicBezTo>
                      <a:cubicBezTo>
                        <a:pt x="3813" y="0"/>
                        <a:pt x="5084" y="1272"/>
                        <a:pt x="5084" y="2542"/>
                      </a:cubicBezTo>
                      <a:cubicBezTo>
                        <a:pt x="5084" y="3814"/>
                        <a:pt x="3813" y="5085"/>
                        <a:pt x="2542" y="5085"/>
                      </a:cubicBezTo>
                      <a:cubicBezTo>
                        <a:pt x="0" y="5085"/>
                        <a:pt x="0" y="3814"/>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40" name="フリーフォーム: 図形 539">
                  <a:extLst>
                    <a:ext uri="{FF2B5EF4-FFF2-40B4-BE49-F238E27FC236}">
                      <a16:creationId xmlns:a16="http://schemas.microsoft.com/office/drawing/2014/main" id="{9EDF1A18-6114-4079-8D1A-03C3B421286B}"/>
                    </a:ext>
                  </a:extLst>
                </p:cNvPr>
                <p:cNvSpPr/>
                <p:nvPr/>
              </p:nvSpPr>
              <p:spPr>
                <a:xfrm>
                  <a:off x="5792844" y="7264148"/>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41" name="フリーフォーム: 図形 540">
                  <a:extLst>
                    <a:ext uri="{FF2B5EF4-FFF2-40B4-BE49-F238E27FC236}">
                      <a16:creationId xmlns:a16="http://schemas.microsoft.com/office/drawing/2014/main" id="{CA459121-52C9-4936-93DA-C190CE1A5523}"/>
                    </a:ext>
                  </a:extLst>
                </p:cNvPr>
                <p:cNvSpPr/>
                <p:nvPr/>
              </p:nvSpPr>
              <p:spPr>
                <a:xfrm>
                  <a:off x="5794115" y="7275588"/>
                  <a:ext cx="2541" cy="5083"/>
                </a:xfrm>
                <a:custGeom>
                  <a:avLst/>
                  <a:gdLst>
                    <a:gd name="connsiteX0" fmla="*/ 0 w 2541"/>
                    <a:gd name="connsiteY0" fmla="*/ 2542 h 5083"/>
                    <a:gd name="connsiteX1" fmla="*/ 1271 w 2541"/>
                    <a:gd name="connsiteY1" fmla="*/ 0 h 5083"/>
                    <a:gd name="connsiteX2" fmla="*/ 2542 w 2541"/>
                    <a:gd name="connsiteY2" fmla="*/ 2542 h 5083"/>
                    <a:gd name="connsiteX3" fmla="*/ 1271 w 2541"/>
                    <a:gd name="connsiteY3" fmla="*/ 5084 h 5083"/>
                    <a:gd name="connsiteX4" fmla="*/ 0 w 2541"/>
                    <a:gd name="connsiteY4" fmla="*/ 2542 h 5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1" h="5083">
                      <a:moveTo>
                        <a:pt x="0" y="2542"/>
                      </a:moveTo>
                      <a:cubicBezTo>
                        <a:pt x="0" y="1271"/>
                        <a:pt x="1271" y="0"/>
                        <a:pt x="1271" y="0"/>
                      </a:cubicBezTo>
                      <a:cubicBezTo>
                        <a:pt x="2542" y="0"/>
                        <a:pt x="2542" y="1271"/>
                        <a:pt x="2542" y="2542"/>
                      </a:cubicBezTo>
                      <a:cubicBezTo>
                        <a:pt x="2542" y="3813"/>
                        <a:pt x="1271" y="5084"/>
                        <a:pt x="1271" y="5084"/>
                      </a:cubicBezTo>
                      <a:cubicBezTo>
                        <a:pt x="0" y="5084"/>
                        <a:pt x="0" y="3813"/>
                        <a:pt x="0" y="2542"/>
                      </a:cubicBezTo>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42" name="フリーフォーム: 図形 541">
                  <a:extLst>
                    <a:ext uri="{FF2B5EF4-FFF2-40B4-BE49-F238E27FC236}">
                      <a16:creationId xmlns:a16="http://schemas.microsoft.com/office/drawing/2014/main" id="{A68A87E1-8290-4213-84B2-A36461D48F42}"/>
                    </a:ext>
                  </a:extLst>
                </p:cNvPr>
                <p:cNvSpPr/>
                <p:nvPr/>
              </p:nvSpPr>
              <p:spPr>
                <a:xfrm>
                  <a:off x="5792844" y="7274316"/>
                  <a:ext cx="5084" cy="7626"/>
                </a:xfrm>
                <a:custGeom>
                  <a:avLst/>
                  <a:gdLst>
                    <a:gd name="connsiteX0" fmla="*/ 2542 w 5084"/>
                    <a:gd name="connsiteY0" fmla="*/ 7627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7 h 7626"/>
                    <a:gd name="connsiteX5" fmla="*/ 2542 w 5084"/>
                    <a:gd name="connsiteY5" fmla="*/ 2542 h 7626"/>
                    <a:gd name="connsiteX6" fmla="*/ 2542 w 5084"/>
                    <a:gd name="connsiteY6" fmla="*/ 2542 h 7626"/>
                    <a:gd name="connsiteX7" fmla="*/ 2542 w 5084"/>
                    <a:gd name="connsiteY7" fmla="*/ 5085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7"/>
                      </a:moveTo>
                      <a:cubicBezTo>
                        <a:pt x="1271" y="7627"/>
                        <a:pt x="0" y="6355"/>
                        <a:pt x="0" y="3813"/>
                      </a:cubicBezTo>
                      <a:cubicBezTo>
                        <a:pt x="0" y="1272"/>
                        <a:pt x="1271" y="0"/>
                        <a:pt x="2542" y="0"/>
                      </a:cubicBezTo>
                      <a:cubicBezTo>
                        <a:pt x="3813" y="0"/>
                        <a:pt x="5084" y="1272"/>
                        <a:pt x="5084" y="3813"/>
                      </a:cubicBezTo>
                      <a:cubicBezTo>
                        <a:pt x="5084" y="6355"/>
                        <a:pt x="5084" y="7627"/>
                        <a:pt x="2542" y="7627"/>
                      </a:cubicBezTo>
                      <a:close/>
                      <a:moveTo>
                        <a:pt x="2542" y="2542"/>
                      </a:moveTo>
                      <a:cubicBezTo>
                        <a:pt x="2542" y="2542"/>
                        <a:pt x="2542" y="3813"/>
                        <a:pt x="2542" y="2542"/>
                      </a:cubicBezTo>
                      <a:cubicBezTo>
                        <a:pt x="1271" y="3813"/>
                        <a:pt x="2542" y="5085"/>
                        <a:pt x="2542" y="5085"/>
                      </a:cubicBezTo>
                      <a:cubicBezTo>
                        <a:pt x="2542" y="5085"/>
                        <a:pt x="3813" y="5085"/>
                        <a:pt x="2542" y="2542"/>
                      </a:cubicBezTo>
                      <a:cubicBezTo>
                        <a:pt x="3813" y="3813"/>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43" name="フリーフォーム: 図形 542">
                  <a:extLst>
                    <a:ext uri="{FF2B5EF4-FFF2-40B4-BE49-F238E27FC236}">
                      <a16:creationId xmlns:a16="http://schemas.microsoft.com/office/drawing/2014/main" id="{C6EAE0AD-E87B-40F4-9CB2-90B3E987FF0B}"/>
                    </a:ext>
                  </a:extLst>
                </p:cNvPr>
                <p:cNvSpPr/>
                <p:nvPr/>
              </p:nvSpPr>
              <p:spPr>
                <a:xfrm>
                  <a:off x="5804284" y="7269232"/>
                  <a:ext cx="5084" cy="7626"/>
                </a:xfrm>
                <a:custGeom>
                  <a:avLst/>
                  <a:gdLst>
                    <a:gd name="connsiteX0" fmla="*/ 2542 w 5084"/>
                    <a:gd name="connsiteY0" fmla="*/ 7626 h 7626"/>
                    <a:gd name="connsiteX1" fmla="*/ 0 w 5084"/>
                    <a:gd name="connsiteY1" fmla="*/ 3813 h 7626"/>
                    <a:gd name="connsiteX2" fmla="*/ 2542 w 5084"/>
                    <a:gd name="connsiteY2" fmla="*/ 0 h 7626"/>
                    <a:gd name="connsiteX3" fmla="*/ 5084 w 5084"/>
                    <a:gd name="connsiteY3" fmla="*/ 3813 h 7626"/>
                    <a:gd name="connsiteX4" fmla="*/ 2542 w 5084"/>
                    <a:gd name="connsiteY4" fmla="*/ 7626 h 7626"/>
                    <a:gd name="connsiteX5" fmla="*/ 2542 w 5084"/>
                    <a:gd name="connsiteY5" fmla="*/ 2542 h 7626"/>
                    <a:gd name="connsiteX6" fmla="*/ 2542 w 5084"/>
                    <a:gd name="connsiteY6" fmla="*/ 2542 h 7626"/>
                    <a:gd name="connsiteX7" fmla="*/ 2542 w 5084"/>
                    <a:gd name="connsiteY7" fmla="*/ 5084 h 7626"/>
                    <a:gd name="connsiteX8" fmla="*/ 2542 w 5084"/>
                    <a:gd name="connsiteY8" fmla="*/ 2542 h 7626"/>
                    <a:gd name="connsiteX9" fmla="*/ 2542 w 5084"/>
                    <a:gd name="connsiteY9" fmla="*/ 2542 h 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84" h="7626">
                      <a:moveTo>
                        <a:pt x="2542" y="7626"/>
                      </a:moveTo>
                      <a:cubicBezTo>
                        <a:pt x="1271" y="7626"/>
                        <a:pt x="0" y="6355"/>
                        <a:pt x="0" y="3813"/>
                      </a:cubicBezTo>
                      <a:cubicBezTo>
                        <a:pt x="0" y="1271"/>
                        <a:pt x="1271" y="0"/>
                        <a:pt x="2542" y="0"/>
                      </a:cubicBezTo>
                      <a:cubicBezTo>
                        <a:pt x="3813" y="0"/>
                        <a:pt x="5084" y="1271"/>
                        <a:pt x="5084" y="3813"/>
                      </a:cubicBezTo>
                      <a:cubicBezTo>
                        <a:pt x="5084" y="6355"/>
                        <a:pt x="3813" y="7626"/>
                        <a:pt x="2542" y="7626"/>
                      </a:cubicBezTo>
                      <a:close/>
                      <a:moveTo>
                        <a:pt x="2542" y="2542"/>
                      </a:moveTo>
                      <a:cubicBezTo>
                        <a:pt x="2542" y="2542"/>
                        <a:pt x="2542" y="2542"/>
                        <a:pt x="2542" y="2542"/>
                      </a:cubicBezTo>
                      <a:cubicBezTo>
                        <a:pt x="1271" y="3813"/>
                        <a:pt x="2542" y="5084"/>
                        <a:pt x="2542" y="5084"/>
                      </a:cubicBezTo>
                      <a:cubicBezTo>
                        <a:pt x="2542" y="5084"/>
                        <a:pt x="3813" y="3813"/>
                        <a:pt x="2542" y="2542"/>
                      </a:cubicBezTo>
                      <a:cubicBezTo>
                        <a:pt x="3813" y="2542"/>
                        <a:pt x="2542" y="2542"/>
                        <a:pt x="2542" y="254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pic>
            <p:nvPicPr>
              <p:cNvPr id="44" name="図 43">
                <a:extLst>
                  <a:ext uri="{FF2B5EF4-FFF2-40B4-BE49-F238E27FC236}">
                    <a16:creationId xmlns:a16="http://schemas.microsoft.com/office/drawing/2014/main" id="{45641012-8363-4D6C-A701-79E0317741A2}"/>
                  </a:ext>
                </a:extLst>
              </p:cNvPr>
              <p:cNvPicPr>
                <a:picLocks noChangeAspect="1"/>
              </p:cNvPicPr>
              <p:nvPr/>
            </p:nvPicPr>
            <p:blipFill>
              <a:blip r:embed="rId11"/>
              <a:stretch>
                <a:fillRect/>
              </a:stretch>
            </p:blipFill>
            <p:spPr>
              <a:xfrm>
                <a:off x="6815350" y="6438665"/>
                <a:ext cx="163378" cy="118594"/>
              </a:xfrm>
              <a:custGeom>
                <a:avLst/>
                <a:gdLst>
                  <a:gd name="connsiteX0" fmla="*/ 0 w 145919"/>
                  <a:gd name="connsiteY0" fmla="*/ 0 h 147913"/>
                  <a:gd name="connsiteX1" fmla="*/ 145919 w 145919"/>
                  <a:gd name="connsiteY1" fmla="*/ 0 h 147913"/>
                  <a:gd name="connsiteX2" fmla="*/ 145919 w 145919"/>
                  <a:gd name="connsiteY2" fmla="*/ 147913 h 147913"/>
                  <a:gd name="connsiteX3" fmla="*/ 0 w 145919"/>
                  <a:gd name="connsiteY3" fmla="*/ 147913 h 147913"/>
                </a:gdLst>
                <a:ahLst/>
                <a:cxnLst>
                  <a:cxn ang="0">
                    <a:pos x="connsiteX0" y="connsiteY0"/>
                  </a:cxn>
                  <a:cxn ang="0">
                    <a:pos x="connsiteX1" y="connsiteY1"/>
                  </a:cxn>
                  <a:cxn ang="0">
                    <a:pos x="connsiteX2" y="connsiteY2"/>
                  </a:cxn>
                  <a:cxn ang="0">
                    <a:pos x="connsiteX3" y="connsiteY3"/>
                  </a:cxn>
                </a:cxnLst>
                <a:rect l="l" t="t" r="r" b="b"/>
                <a:pathLst>
                  <a:path w="145919" h="147913">
                    <a:moveTo>
                      <a:pt x="0" y="0"/>
                    </a:moveTo>
                    <a:lnTo>
                      <a:pt x="145919" y="0"/>
                    </a:lnTo>
                    <a:lnTo>
                      <a:pt x="145919" y="147913"/>
                    </a:lnTo>
                    <a:lnTo>
                      <a:pt x="0" y="147913"/>
                    </a:lnTo>
                    <a:close/>
                  </a:path>
                </a:pathLst>
              </a:custGeom>
            </p:spPr>
          </p:pic>
          <p:sp>
            <p:nvSpPr>
              <p:cNvPr id="45" name="フリーフォーム: 図形 44">
                <a:extLst>
                  <a:ext uri="{FF2B5EF4-FFF2-40B4-BE49-F238E27FC236}">
                    <a16:creationId xmlns:a16="http://schemas.microsoft.com/office/drawing/2014/main" id="{A9E9DE64-EF8B-47F7-8162-A1A8275AD424}"/>
                  </a:ext>
                </a:extLst>
              </p:cNvPr>
              <p:cNvSpPr/>
              <p:nvPr/>
            </p:nvSpPr>
            <p:spPr>
              <a:xfrm>
                <a:off x="6805032" y="6435963"/>
                <a:ext cx="180739" cy="130447"/>
              </a:xfrm>
              <a:custGeom>
                <a:avLst/>
                <a:gdLst>
                  <a:gd name="connsiteX0" fmla="*/ 0 w 161425"/>
                  <a:gd name="connsiteY0" fmla="*/ 0 h 162696"/>
                  <a:gd name="connsiteX1" fmla="*/ 161426 w 161425"/>
                  <a:gd name="connsiteY1" fmla="*/ 0 h 162696"/>
                  <a:gd name="connsiteX2" fmla="*/ 161426 w 161425"/>
                  <a:gd name="connsiteY2" fmla="*/ 162697 h 162696"/>
                  <a:gd name="connsiteX3" fmla="*/ 0 w 161425"/>
                  <a:gd name="connsiteY3" fmla="*/ 162697 h 162696"/>
                </a:gdLst>
                <a:ahLst/>
                <a:cxnLst>
                  <a:cxn ang="0">
                    <a:pos x="connsiteX0" y="connsiteY0"/>
                  </a:cxn>
                  <a:cxn ang="0">
                    <a:pos x="connsiteX1" y="connsiteY1"/>
                  </a:cxn>
                  <a:cxn ang="0">
                    <a:pos x="connsiteX2" y="connsiteY2"/>
                  </a:cxn>
                  <a:cxn ang="0">
                    <a:pos x="connsiteX3" y="connsiteY3"/>
                  </a:cxn>
                </a:cxnLst>
                <a:rect l="l" t="t" r="r" b="b"/>
                <a:pathLst>
                  <a:path w="161425" h="162696">
                    <a:moveTo>
                      <a:pt x="0" y="0"/>
                    </a:moveTo>
                    <a:lnTo>
                      <a:pt x="161426" y="0"/>
                    </a:lnTo>
                    <a:lnTo>
                      <a:pt x="161426" y="162697"/>
                    </a:lnTo>
                    <a:lnTo>
                      <a:pt x="0" y="162697"/>
                    </a:lnTo>
                    <a:close/>
                  </a:path>
                </a:pathLst>
              </a:custGeom>
              <a:no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46" name="フリーフォーム: 図形 45">
                <a:extLst>
                  <a:ext uri="{FF2B5EF4-FFF2-40B4-BE49-F238E27FC236}">
                    <a16:creationId xmlns:a16="http://schemas.microsoft.com/office/drawing/2014/main" id="{31E480A7-D611-4CC4-8A4B-4CD9D9B0AB51}"/>
                  </a:ext>
                </a:extLst>
              </p:cNvPr>
              <p:cNvSpPr/>
              <p:nvPr/>
            </p:nvSpPr>
            <p:spPr>
              <a:xfrm>
                <a:off x="6805035" y="6435963"/>
                <a:ext cx="180739" cy="130447"/>
              </a:xfrm>
              <a:custGeom>
                <a:avLst/>
                <a:gdLst>
                  <a:gd name="connsiteX0" fmla="*/ 0 w 161425"/>
                  <a:gd name="connsiteY0" fmla="*/ 0 h 162696"/>
                  <a:gd name="connsiteX1" fmla="*/ 161426 w 161425"/>
                  <a:gd name="connsiteY1" fmla="*/ 0 h 162696"/>
                  <a:gd name="connsiteX2" fmla="*/ 161426 w 161425"/>
                  <a:gd name="connsiteY2" fmla="*/ 162697 h 162696"/>
                  <a:gd name="connsiteX3" fmla="*/ 0 w 161425"/>
                  <a:gd name="connsiteY3" fmla="*/ 162697 h 162696"/>
                </a:gdLst>
                <a:ahLst/>
                <a:cxnLst>
                  <a:cxn ang="0">
                    <a:pos x="connsiteX0" y="connsiteY0"/>
                  </a:cxn>
                  <a:cxn ang="0">
                    <a:pos x="connsiteX1" y="connsiteY1"/>
                  </a:cxn>
                  <a:cxn ang="0">
                    <a:pos x="connsiteX2" y="connsiteY2"/>
                  </a:cxn>
                  <a:cxn ang="0">
                    <a:pos x="connsiteX3" y="connsiteY3"/>
                  </a:cxn>
                </a:cxnLst>
                <a:rect l="l" t="t" r="r" b="b"/>
                <a:pathLst>
                  <a:path w="161425" h="162696">
                    <a:moveTo>
                      <a:pt x="0" y="0"/>
                    </a:moveTo>
                    <a:lnTo>
                      <a:pt x="161426" y="0"/>
                    </a:lnTo>
                    <a:lnTo>
                      <a:pt x="161426" y="162697"/>
                    </a:lnTo>
                    <a:lnTo>
                      <a:pt x="0" y="162697"/>
                    </a:lnTo>
                    <a:close/>
                  </a:path>
                </a:pathLst>
              </a:custGeom>
              <a:no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47" name="グラフィックス 1160">
                <a:extLst>
                  <a:ext uri="{FF2B5EF4-FFF2-40B4-BE49-F238E27FC236}">
                    <a16:creationId xmlns:a16="http://schemas.microsoft.com/office/drawing/2014/main" id="{34B1FF20-A485-4F95-8964-99880BF86C96}"/>
                  </a:ext>
                </a:extLst>
              </p:cNvPr>
              <p:cNvGrpSpPr/>
              <p:nvPr/>
            </p:nvGrpSpPr>
            <p:grpSpPr>
              <a:xfrm>
                <a:off x="6621449" y="6461443"/>
                <a:ext cx="203509" cy="57070"/>
                <a:chOff x="5810639" y="7161192"/>
                <a:chExt cx="181762" cy="71179"/>
              </a:xfrm>
              <a:solidFill>
                <a:schemeClr val="accent1"/>
              </a:solidFill>
            </p:grpSpPr>
            <p:sp>
              <p:nvSpPr>
                <p:cNvPr id="130" name="フリーフォーム: 図形 129">
                  <a:extLst>
                    <a:ext uri="{FF2B5EF4-FFF2-40B4-BE49-F238E27FC236}">
                      <a16:creationId xmlns:a16="http://schemas.microsoft.com/office/drawing/2014/main" id="{0BAC5706-42DA-4145-B77A-C9FF98025C06}"/>
                    </a:ext>
                  </a:extLst>
                </p:cNvPr>
                <p:cNvSpPr/>
                <p:nvPr/>
              </p:nvSpPr>
              <p:spPr>
                <a:xfrm>
                  <a:off x="5813181" y="7161192"/>
                  <a:ext cx="176678" cy="68637"/>
                </a:xfrm>
                <a:custGeom>
                  <a:avLst/>
                  <a:gdLst>
                    <a:gd name="connsiteX0" fmla="*/ 0 w 176678"/>
                    <a:gd name="connsiteY0" fmla="*/ 34318 h 68637"/>
                    <a:gd name="connsiteX1" fmla="*/ 52113 w 176678"/>
                    <a:gd name="connsiteY1" fmla="*/ 0 h 68637"/>
                    <a:gd name="connsiteX2" fmla="*/ 52113 w 176678"/>
                    <a:gd name="connsiteY2" fmla="*/ 17794 h 68637"/>
                    <a:gd name="connsiteX3" fmla="*/ 124564 w 176678"/>
                    <a:gd name="connsiteY3" fmla="*/ 17794 h 68637"/>
                    <a:gd name="connsiteX4" fmla="*/ 124564 w 176678"/>
                    <a:gd name="connsiteY4" fmla="*/ 0 h 68637"/>
                    <a:gd name="connsiteX5" fmla="*/ 176678 w 176678"/>
                    <a:gd name="connsiteY5" fmla="*/ 34318 h 68637"/>
                    <a:gd name="connsiteX6" fmla="*/ 124564 w 176678"/>
                    <a:gd name="connsiteY6" fmla="*/ 68637 h 68637"/>
                    <a:gd name="connsiteX7" fmla="*/ 124564 w 176678"/>
                    <a:gd name="connsiteY7" fmla="*/ 52113 h 68637"/>
                    <a:gd name="connsiteX8" fmla="*/ 52113 w 176678"/>
                    <a:gd name="connsiteY8" fmla="*/ 52113 h 68637"/>
                    <a:gd name="connsiteX9" fmla="*/ 52113 w 176678"/>
                    <a:gd name="connsiteY9" fmla="*/ 68637 h 68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6678" h="68637">
                      <a:moveTo>
                        <a:pt x="0" y="34318"/>
                      </a:moveTo>
                      <a:lnTo>
                        <a:pt x="52113" y="0"/>
                      </a:lnTo>
                      <a:lnTo>
                        <a:pt x="52113" y="17794"/>
                      </a:lnTo>
                      <a:lnTo>
                        <a:pt x="124564" y="17794"/>
                      </a:lnTo>
                      <a:lnTo>
                        <a:pt x="124564" y="0"/>
                      </a:lnTo>
                      <a:lnTo>
                        <a:pt x="176678" y="34318"/>
                      </a:lnTo>
                      <a:lnTo>
                        <a:pt x="124564" y="68637"/>
                      </a:lnTo>
                      <a:lnTo>
                        <a:pt x="124564" y="52113"/>
                      </a:lnTo>
                      <a:lnTo>
                        <a:pt x="52113" y="52113"/>
                      </a:lnTo>
                      <a:lnTo>
                        <a:pt x="52113" y="68637"/>
                      </a:lnTo>
                      <a:close/>
                    </a:path>
                  </a:pathLst>
                </a:custGeom>
                <a:solidFill>
                  <a:srgbClr val="0099E2"/>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31" name="フリーフォーム: 図形 130">
                  <a:extLst>
                    <a:ext uri="{FF2B5EF4-FFF2-40B4-BE49-F238E27FC236}">
                      <a16:creationId xmlns:a16="http://schemas.microsoft.com/office/drawing/2014/main" id="{1E15EA88-3FDF-445B-BCB2-B65CABCB78F1}"/>
                    </a:ext>
                  </a:extLst>
                </p:cNvPr>
                <p:cNvSpPr/>
                <p:nvPr/>
              </p:nvSpPr>
              <p:spPr>
                <a:xfrm>
                  <a:off x="5810639" y="7161192"/>
                  <a:ext cx="181762" cy="71179"/>
                </a:xfrm>
                <a:custGeom>
                  <a:avLst/>
                  <a:gdLst>
                    <a:gd name="connsiteX0" fmla="*/ 54656 w 181762"/>
                    <a:gd name="connsiteY0" fmla="*/ 71179 h 71179"/>
                    <a:gd name="connsiteX1" fmla="*/ 54656 w 181762"/>
                    <a:gd name="connsiteY1" fmla="*/ 71179 h 71179"/>
                    <a:gd name="connsiteX2" fmla="*/ 1271 w 181762"/>
                    <a:gd name="connsiteY2" fmla="*/ 36860 h 71179"/>
                    <a:gd name="connsiteX3" fmla="*/ 0 w 181762"/>
                    <a:gd name="connsiteY3" fmla="*/ 35590 h 71179"/>
                    <a:gd name="connsiteX4" fmla="*/ 1271 w 181762"/>
                    <a:gd name="connsiteY4" fmla="*/ 34318 h 71179"/>
                    <a:gd name="connsiteX5" fmla="*/ 53385 w 181762"/>
                    <a:gd name="connsiteY5" fmla="*/ 0 h 71179"/>
                    <a:gd name="connsiteX6" fmla="*/ 54656 w 181762"/>
                    <a:gd name="connsiteY6" fmla="*/ 0 h 71179"/>
                    <a:gd name="connsiteX7" fmla="*/ 55927 w 181762"/>
                    <a:gd name="connsiteY7" fmla="*/ 1271 h 71179"/>
                    <a:gd name="connsiteX8" fmla="*/ 55927 w 181762"/>
                    <a:gd name="connsiteY8" fmla="*/ 16524 h 71179"/>
                    <a:gd name="connsiteX9" fmla="*/ 125836 w 181762"/>
                    <a:gd name="connsiteY9" fmla="*/ 16524 h 71179"/>
                    <a:gd name="connsiteX10" fmla="*/ 125836 w 181762"/>
                    <a:gd name="connsiteY10" fmla="*/ 1271 h 71179"/>
                    <a:gd name="connsiteX11" fmla="*/ 127107 w 181762"/>
                    <a:gd name="connsiteY11" fmla="*/ 0 h 71179"/>
                    <a:gd name="connsiteX12" fmla="*/ 128378 w 181762"/>
                    <a:gd name="connsiteY12" fmla="*/ 0 h 71179"/>
                    <a:gd name="connsiteX13" fmla="*/ 180492 w 181762"/>
                    <a:gd name="connsiteY13" fmla="*/ 34318 h 71179"/>
                    <a:gd name="connsiteX14" fmla="*/ 181762 w 181762"/>
                    <a:gd name="connsiteY14" fmla="*/ 35590 h 71179"/>
                    <a:gd name="connsiteX15" fmla="*/ 180492 w 181762"/>
                    <a:gd name="connsiteY15" fmla="*/ 36860 h 71179"/>
                    <a:gd name="connsiteX16" fmla="*/ 128378 w 181762"/>
                    <a:gd name="connsiteY16" fmla="*/ 71179 h 71179"/>
                    <a:gd name="connsiteX17" fmla="*/ 127107 w 181762"/>
                    <a:gd name="connsiteY17" fmla="*/ 71179 h 71179"/>
                    <a:gd name="connsiteX18" fmla="*/ 125836 w 181762"/>
                    <a:gd name="connsiteY18" fmla="*/ 69909 h 71179"/>
                    <a:gd name="connsiteX19" fmla="*/ 125836 w 181762"/>
                    <a:gd name="connsiteY19" fmla="*/ 54656 h 71179"/>
                    <a:gd name="connsiteX20" fmla="*/ 55927 w 181762"/>
                    <a:gd name="connsiteY20" fmla="*/ 54656 h 71179"/>
                    <a:gd name="connsiteX21" fmla="*/ 55927 w 181762"/>
                    <a:gd name="connsiteY21" fmla="*/ 69909 h 71179"/>
                    <a:gd name="connsiteX22" fmla="*/ 54656 w 181762"/>
                    <a:gd name="connsiteY22" fmla="*/ 71179 h 71179"/>
                    <a:gd name="connsiteX23" fmla="*/ 54656 w 181762"/>
                    <a:gd name="connsiteY23" fmla="*/ 71179 h 71179"/>
                    <a:gd name="connsiteX24" fmla="*/ 54656 w 181762"/>
                    <a:gd name="connsiteY24" fmla="*/ 49571 h 71179"/>
                    <a:gd name="connsiteX25" fmla="*/ 127107 w 181762"/>
                    <a:gd name="connsiteY25" fmla="*/ 49571 h 71179"/>
                    <a:gd name="connsiteX26" fmla="*/ 128378 w 181762"/>
                    <a:gd name="connsiteY26" fmla="*/ 50843 h 71179"/>
                    <a:gd name="connsiteX27" fmla="*/ 128378 w 181762"/>
                    <a:gd name="connsiteY27" fmla="*/ 64824 h 71179"/>
                    <a:gd name="connsiteX28" fmla="*/ 175407 w 181762"/>
                    <a:gd name="connsiteY28" fmla="*/ 33047 h 71179"/>
                    <a:gd name="connsiteX29" fmla="*/ 128378 w 181762"/>
                    <a:gd name="connsiteY29" fmla="*/ 1271 h 71179"/>
                    <a:gd name="connsiteX30" fmla="*/ 128378 w 181762"/>
                    <a:gd name="connsiteY30" fmla="*/ 15252 h 71179"/>
                    <a:gd name="connsiteX31" fmla="*/ 127107 w 181762"/>
                    <a:gd name="connsiteY31" fmla="*/ 16524 h 71179"/>
                    <a:gd name="connsiteX32" fmla="*/ 54656 w 181762"/>
                    <a:gd name="connsiteY32" fmla="*/ 16524 h 71179"/>
                    <a:gd name="connsiteX33" fmla="*/ 53385 w 181762"/>
                    <a:gd name="connsiteY33" fmla="*/ 15252 h 71179"/>
                    <a:gd name="connsiteX34" fmla="*/ 53385 w 181762"/>
                    <a:gd name="connsiteY34" fmla="*/ 1271 h 71179"/>
                    <a:gd name="connsiteX35" fmla="*/ 6355 w 181762"/>
                    <a:gd name="connsiteY35" fmla="*/ 33047 h 71179"/>
                    <a:gd name="connsiteX36" fmla="*/ 53385 w 181762"/>
                    <a:gd name="connsiteY36" fmla="*/ 64824 h 71179"/>
                    <a:gd name="connsiteX37" fmla="*/ 53385 w 181762"/>
                    <a:gd name="connsiteY37" fmla="*/ 50843 h 71179"/>
                    <a:gd name="connsiteX38" fmla="*/ 54656 w 181762"/>
                    <a:gd name="connsiteY38" fmla="*/ 49571 h 7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1762" h="71179">
                      <a:moveTo>
                        <a:pt x="54656" y="71179"/>
                      </a:moveTo>
                      <a:cubicBezTo>
                        <a:pt x="54656" y="71179"/>
                        <a:pt x="53385" y="71179"/>
                        <a:pt x="54656" y="71179"/>
                      </a:cubicBezTo>
                      <a:lnTo>
                        <a:pt x="1271" y="36860"/>
                      </a:lnTo>
                      <a:cubicBezTo>
                        <a:pt x="1271" y="36860"/>
                        <a:pt x="0" y="35590"/>
                        <a:pt x="0" y="35590"/>
                      </a:cubicBezTo>
                      <a:cubicBezTo>
                        <a:pt x="0" y="35590"/>
                        <a:pt x="0" y="34318"/>
                        <a:pt x="1271" y="34318"/>
                      </a:cubicBezTo>
                      <a:lnTo>
                        <a:pt x="53385" y="0"/>
                      </a:lnTo>
                      <a:cubicBezTo>
                        <a:pt x="53385" y="0"/>
                        <a:pt x="54656" y="0"/>
                        <a:pt x="54656" y="0"/>
                      </a:cubicBezTo>
                      <a:cubicBezTo>
                        <a:pt x="54656" y="0"/>
                        <a:pt x="55927" y="1271"/>
                        <a:pt x="55927" y="1271"/>
                      </a:cubicBezTo>
                      <a:lnTo>
                        <a:pt x="55927" y="16524"/>
                      </a:lnTo>
                      <a:lnTo>
                        <a:pt x="125836" y="16524"/>
                      </a:lnTo>
                      <a:lnTo>
                        <a:pt x="125836" y="1271"/>
                      </a:lnTo>
                      <a:cubicBezTo>
                        <a:pt x="125836" y="1271"/>
                        <a:pt x="125836" y="0"/>
                        <a:pt x="127107" y="0"/>
                      </a:cubicBezTo>
                      <a:cubicBezTo>
                        <a:pt x="127107" y="0"/>
                        <a:pt x="128378" y="0"/>
                        <a:pt x="128378" y="0"/>
                      </a:cubicBezTo>
                      <a:lnTo>
                        <a:pt x="180492" y="34318"/>
                      </a:lnTo>
                      <a:cubicBezTo>
                        <a:pt x="180492" y="34318"/>
                        <a:pt x="181762" y="35590"/>
                        <a:pt x="181762" y="35590"/>
                      </a:cubicBezTo>
                      <a:cubicBezTo>
                        <a:pt x="181762" y="35590"/>
                        <a:pt x="181762" y="36860"/>
                        <a:pt x="180492" y="36860"/>
                      </a:cubicBezTo>
                      <a:lnTo>
                        <a:pt x="128378" y="71179"/>
                      </a:lnTo>
                      <a:cubicBezTo>
                        <a:pt x="128378" y="71179"/>
                        <a:pt x="127107" y="71179"/>
                        <a:pt x="127107" y="71179"/>
                      </a:cubicBezTo>
                      <a:cubicBezTo>
                        <a:pt x="127107" y="71179"/>
                        <a:pt x="125836" y="69909"/>
                        <a:pt x="125836" y="69909"/>
                      </a:cubicBezTo>
                      <a:lnTo>
                        <a:pt x="125836" y="54656"/>
                      </a:lnTo>
                      <a:lnTo>
                        <a:pt x="55927" y="54656"/>
                      </a:lnTo>
                      <a:lnTo>
                        <a:pt x="55927" y="69909"/>
                      </a:lnTo>
                      <a:cubicBezTo>
                        <a:pt x="55927" y="69909"/>
                        <a:pt x="55927" y="69909"/>
                        <a:pt x="54656" y="71179"/>
                      </a:cubicBezTo>
                      <a:cubicBezTo>
                        <a:pt x="54656" y="71179"/>
                        <a:pt x="54656" y="71179"/>
                        <a:pt x="54656" y="71179"/>
                      </a:cubicBezTo>
                      <a:close/>
                      <a:moveTo>
                        <a:pt x="54656" y="49571"/>
                      </a:moveTo>
                      <a:lnTo>
                        <a:pt x="127107" y="49571"/>
                      </a:lnTo>
                      <a:cubicBezTo>
                        <a:pt x="128378" y="49571"/>
                        <a:pt x="128378" y="50843"/>
                        <a:pt x="128378" y="50843"/>
                      </a:cubicBezTo>
                      <a:lnTo>
                        <a:pt x="128378" y="64824"/>
                      </a:lnTo>
                      <a:lnTo>
                        <a:pt x="175407" y="33047"/>
                      </a:lnTo>
                      <a:lnTo>
                        <a:pt x="128378" y="1271"/>
                      </a:lnTo>
                      <a:lnTo>
                        <a:pt x="128378" y="15252"/>
                      </a:lnTo>
                      <a:cubicBezTo>
                        <a:pt x="128378" y="16524"/>
                        <a:pt x="127107" y="16524"/>
                        <a:pt x="127107" y="16524"/>
                      </a:cubicBezTo>
                      <a:lnTo>
                        <a:pt x="54656" y="16524"/>
                      </a:lnTo>
                      <a:cubicBezTo>
                        <a:pt x="53385" y="16524"/>
                        <a:pt x="53385" y="15252"/>
                        <a:pt x="53385" y="15252"/>
                      </a:cubicBezTo>
                      <a:lnTo>
                        <a:pt x="53385" y="1271"/>
                      </a:lnTo>
                      <a:lnTo>
                        <a:pt x="6355" y="33047"/>
                      </a:lnTo>
                      <a:lnTo>
                        <a:pt x="53385" y="64824"/>
                      </a:lnTo>
                      <a:lnTo>
                        <a:pt x="53385" y="50843"/>
                      </a:lnTo>
                      <a:cubicBezTo>
                        <a:pt x="53385" y="50843"/>
                        <a:pt x="53385" y="49571"/>
                        <a:pt x="54656" y="49571"/>
                      </a:cubicBez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48" name="グラフィックス 1160">
                <a:extLst>
                  <a:ext uri="{FF2B5EF4-FFF2-40B4-BE49-F238E27FC236}">
                    <a16:creationId xmlns:a16="http://schemas.microsoft.com/office/drawing/2014/main" id="{0043F48F-061B-4775-AA92-B94557E4C160}"/>
                  </a:ext>
                </a:extLst>
              </p:cNvPr>
              <p:cNvGrpSpPr/>
              <p:nvPr/>
            </p:nvGrpSpPr>
            <p:grpSpPr>
              <a:xfrm>
                <a:off x="6866231" y="6371758"/>
                <a:ext cx="58348" cy="20382"/>
                <a:chOff x="6029263" y="7049337"/>
                <a:chExt cx="52113" cy="25421"/>
              </a:xfrm>
              <a:solidFill>
                <a:srgbClr val="000000"/>
              </a:solidFill>
            </p:grpSpPr>
            <p:sp>
              <p:nvSpPr>
                <p:cNvPr id="128" name="フリーフォーム: 図形 127">
                  <a:extLst>
                    <a:ext uri="{FF2B5EF4-FFF2-40B4-BE49-F238E27FC236}">
                      <a16:creationId xmlns:a16="http://schemas.microsoft.com/office/drawing/2014/main" id="{0CF17A2E-3A15-4B5B-9C79-CBD0CC2BB8ED}"/>
                    </a:ext>
                  </a:extLst>
                </p:cNvPr>
                <p:cNvSpPr/>
                <p:nvPr/>
              </p:nvSpPr>
              <p:spPr>
                <a:xfrm>
                  <a:off x="6029263" y="7050609"/>
                  <a:ext cx="24150" cy="24149"/>
                </a:xfrm>
                <a:custGeom>
                  <a:avLst/>
                  <a:gdLst>
                    <a:gd name="connsiteX0" fmla="*/ 24150 w 24150"/>
                    <a:gd name="connsiteY0" fmla="*/ 0 h 24149"/>
                    <a:gd name="connsiteX1" fmla="*/ 24150 w 24150"/>
                    <a:gd name="connsiteY1" fmla="*/ 2542 h 24149"/>
                    <a:gd name="connsiteX2" fmla="*/ 13981 w 24150"/>
                    <a:gd name="connsiteY2" fmla="*/ 2542 h 24149"/>
                    <a:gd name="connsiteX3" fmla="*/ 13981 w 24150"/>
                    <a:gd name="connsiteY3" fmla="*/ 10168 h 24149"/>
                    <a:gd name="connsiteX4" fmla="*/ 22879 w 24150"/>
                    <a:gd name="connsiteY4" fmla="*/ 10168 h 24149"/>
                    <a:gd name="connsiteX5" fmla="*/ 22879 w 24150"/>
                    <a:gd name="connsiteY5" fmla="*/ 12711 h 24149"/>
                    <a:gd name="connsiteX6" fmla="*/ 13981 w 24150"/>
                    <a:gd name="connsiteY6" fmla="*/ 12711 h 24149"/>
                    <a:gd name="connsiteX7" fmla="*/ 13981 w 24150"/>
                    <a:gd name="connsiteY7" fmla="*/ 21608 h 24149"/>
                    <a:gd name="connsiteX8" fmla="*/ 24150 w 24150"/>
                    <a:gd name="connsiteY8" fmla="*/ 21608 h 24149"/>
                    <a:gd name="connsiteX9" fmla="*/ 24150 w 24150"/>
                    <a:gd name="connsiteY9" fmla="*/ 24150 h 24149"/>
                    <a:gd name="connsiteX10" fmla="*/ 0 w 24150"/>
                    <a:gd name="connsiteY10" fmla="*/ 24150 h 24149"/>
                    <a:gd name="connsiteX11" fmla="*/ 0 w 24150"/>
                    <a:gd name="connsiteY11" fmla="*/ 21608 h 24149"/>
                    <a:gd name="connsiteX12" fmla="*/ 3813 w 24150"/>
                    <a:gd name="connsiteY12" fmla="*/ 21608 h 24149"/>
                    <a:gd name="connsiteX13" fmla="*/ 3813 w 24150"/>
                    <a:gd name="connsiteY13" fmla="*/ 7626 h 24149"/>
                    <a:gd name="connsiteX14" fmla="*/ 6355 w 24150"/>
                    <a:gd name="connsiteY14" fmla="*/ 7626 h 24149"/>
                    <a:gd name="connsiteX15" fmla="*/ 6355 w 24150"/>
                    <a:gd name="connsiteY15" fmla="*/ 21608 h 24149"/>
                    <a:gd name="connsiteX16" fmla="*/ 11440 w 24150"/>
                    <a:gd name="connsiteY16" fmla="*/ 21608 h 24149"/>
                    <a:gd name="connsiteX17" fmla="*/ 11440 w 24150"/>
                    <a:gd name="connsiteY17" fmla="*/ 2542 h 24149"/>
                    <a:gd name="connsiteX18" fmla="*/ 0 w 24150"/>
                    <a:gd name="connsiteY18" fmla="*/ 2542 h 24149"/>
                    <a:gd name="connsiteX19" fmla="*/ 0 w 24150"/>
                    <a:gd name="connsiteY19" fmla="*/ 0 h 24149"/>
                    <a:gd name="connsiteX20" fmla="*/ 24150 w 24150"/>
                    <a:gd name="connsiteY20" fmla="*/ 0 h 2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150" h="24149">
                      <a:moveTo>
                        <a:pt x="24150" y="0"/>
                      </a:moveTo>
                      <a:lnTo>
                        <a:pt x="24150" y="2542"/>
                      </a:lnTo>
                      <a:lnTo>
                        <a:pt x="13981" y="2542"/>
                      </a:lnTo>
                      <a:lnTo>
                        <a:pt x="13981" y="10168"/>
                      </a:lnTo>
                      <a:lnTo>
                        <a:pt x="22879" y="10168"/>
                      </a:lnTo>
                      <a:lnTo>
                        <a:pt x="22879" y="12711"/>
                      </a:lnTo>
                      <a:lnTo>
                        <a:pt x="13981" y="12711"/>
                      </a:lnTo>
                      <a:lnTo>
                        <a:pt x="13981" y="21608"/>
                      </a:lnTo>
                      <a:lnTo>
                        <a:pt x="24150" y="21608"/>
                      </a:lnTo>
                      <a:lnTo>
                        <a:pt x="24150" y="24150"/>
                      </a:lnTo>
                      <a:lnTo>
                        <a:pt x="0" y="24150"/>
                      </a:lnTo>
                      <a:lnTo>
                        <a:pt x="0" y="21608"/>
                      </a:lnTo>
                      <a:lnTo>
                        <a:pt x="3813" y="21608"/>
                      </a:lnTo>
                      <a:lnTo>
                        <a:pt x="3813" y="7626"/>
                      </a:lnTo>
                      <a:lnTo>
                        <a:pt x="6355" y="7626"/>
                      </a:lnTo>
                      <a:lnTo>
                        <a:pt x="6355" y="21608"/>
                      </a:lnTo>
                      <a:lnTo>
                        <a:pt x="11440" y="21608"/>
                      </a:lnTo>
                      <a:lnTo>
                        <a:pt x="11440" y="2542"/>
                      </a:lnTo>
                      <a:lnTo>
                        <a:pt x="0" y="2542"/>
                      </a:lnTo>
                      <a:lnTo>
                        <a:pt x="0" y="0"/>
                      </a:lnTo>
                      <a:lnTo>
                        <a:pt x="24150"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29" name="フリーフォーム: 図形 128">
                  <a:extLst>
                    <a:ext uri="{FF2B5EF4-FFF2-40B4-BE49-F238E27FC236}">
                      <a16:creationId xmlns:a16="http://schemas.microsoft.com/office/drawing/2014/main" id="{531F9BDC-E2F1-4CA2-B8D4-067798868073}"/>
                    </a:ext>
                  </a:extLst>
                </p:cNvPr>
                <p:cNvSpPr/>
                <p:nvPr/>
              </p:nvSpPr>
              <p:spPr>
                <a:xfrm>
                  <a:off x="6054684" y="7049337"/>
                  <a:ext cx="26692" cy="24150"/>
                </a:xfrm>
                <a:custGeom>
                  <a:avLst/>
                  <a:gdLst>
                    <a:gd name="connsiteX0" fmla="*/ 8897 w 26692"/>
                    <a:gd name="connsiteY0" fmla="*/ 7627 h 24150"/>
                    <a:gd name="connsiteX1" fmla="*/ 13981 w 26692"/>
                    <a:gd name="connsiteY1" fmla="*/ 7627 h 24150"/>
                    <a:gd name="connsiteX2" fmla="*/ 13981 w 26692"/>
                    <a:gd name="connsiteY2" fmla="*/ 16524 h 24150"/>
                    <a:gd name="connsiteX3" fmla="*/ 8897 w 26692"/>
                    <a:gd name="connsiteY3" fmla="*/ 16524 h 24150"/>
                    <a:gd name="connsiteX4" fmla="*/ 8897 w 26692"/>
                    <a:gd name="connsiteY4" fmla="*/ 12711 h 24150"/>
                    <a:gd name="connsiteX5" fmla="*/ 7626 w 26692"/>
                    <a:gd name="connsiteY5" fmla="*/ 13982 h 24150"/>
                    <a:gd name="connsiteX6" fmla="*/ 6355 w 26692"/>
                    <a:gd name="connsiteY6" fmla="*/ 10169 h 24150"/>
                    <a:gd name="connsiteX7" fmla="*/ 6355 w 26692"/>
                    <a:gd name="connsiteY7" fmla="*/ 24151 h 24150"/>
                    <a:gd name="connsiteX8" fmla="*/ 3813 w 26692"/>
                    <a:gd name="connsiteY8" fmla="*/ 24151 h 24150"/>
                    <a:gd name="connsiteX9" fmla="*/ 3813 w 26692"/>
                    <a:gd name="connsiteY9" fmla="*/ 11440 h 24150"/>
                    <a:gd name="connsiteX10" fmla="*/ 1271 w 26692"/>
                    <a:gd name="connsiteY10" fmla="*/ 17795 h 24150"/>
                    <a:gd name="connsiteX11" fmla="*/ 0 w 26692"/>
                    <a:gd name="connsiteY11" fmla="*/ 15253 h 24150"/>
                    <a:gd name="connsiteX12" fmla="*/ 3813 w 26692"/>
                    <a:gd name="connsiteY12" fmla="*/ 6355 h 24150"/>
                    <a:gd name="connsiteX13" fmla="*/ 0 w 26692"/>
                    <a:gd name="connsiteY13" fmla="*/ 6355 h 24150"/>
                    <a:gd name="connsiteX14" fmla="*/ 0 w 26692"/>
                    <a:gd name="connsiteY14" fmla="*/ 5085 h 24150"/>
                    <a:gd name="connsiteX15" fmla="*/ 3813 w 26692"/>
                    <a:gd name="connsiteY15" fmla="*/ 5085 h 24150"/>
                    <a:gd name="connsiteX16" fmla="*/ 3813 w 26692"/>
                    <a:gd name="connsiteY16" fmla="*/ 0 h 24150"/>
                    <a:gd name="connsiteX17" fmla="*/ 6355 w 26692"/>
                    <a:gd name="connsiteY17" fmla="*/ 0 h 24150"/>
                    <a:gd name="connsiteX18" fmla="*/ 6355 w 26692"/>
                    <a:gd name="connsiteY18" fmla="*/ 5085 h 24150"/>
                    <a:gd name="connsiteX19" fmla="*/ 8897 w 26692"/>
                    <a:gd name="connsiteY19" fmla="*/ 5085 h 24150"/>
                    <a:gd name="connsiteX20" fmla="*/ 8897 w 26692"/>
                    <a:gd name="connsiteY20" fmla="*/ 7627 h 24150"/>
                    <a:gd name="connsiteX21" fmla="*/ 6355 w 26692"/>
                    <a:gd name="connsiteY21" fmla="*/ 6355 h 24150"/>
                    <a:gd name="connsiteX22" fmla="*/ 6355 w 26692"/>
                    <a:gd name="connsiteY22" fmla="*/ 7627 h 24150"/>
                    <a:gd name="connsiteX23" fmla="*/ 8897 w 26692"/>
                    <a:gd name="connsiteY23" fmla="*/ 12711 h 24150"/>
                    <a:gd name="connsiteX24" fmla="*/ 8897 w 26692"/>
                    <a:gd name="connsiteY24" fmla="*/ 7627 h 24150"/>
                    <a:gd name="connsiteX25" fmla="*/ 25421 w 26692"/>
                    <a:gd name="connsiteY25" fmla="*/ 24151 h 24150"/>
                    <a:gd name="connsiteX26" fmla="*/ 7626 w 26692"/>
                    <a:gd name="connsiteY26" fmla="*/ 24151 h 24150"/>
                    <a:gd name="connsiteX27" fmla="*/ 7626 w 26692"/>
                    <a:gd name="connsiteY27" fmla="*/ 21608 h 24150"/>
                    <a:gd name="connsiteX28" fmla="*/ 25421 w 26692"/>
                    <a:gd name="connsiteY28" fmla="*/ 21608 h 24150"/>
                    <a:gd name="connsiteX29" fmla="*/ 25421 w 26692"/>
                    <a:gd name="connsiteY29" fmla="*/ 24151 h 24150"/>
                    <a:gd name="connsiteX30" fmla="*/ 25421 w 26692"/>
                    <a:gd name="connsiteY30" fmla="*/ 2542 h 24150"/>
                    <a:gd name="connsiteX31" fmla="*/ 16524 w 26692"/>
                    <a:gd name="connsiteY31" fmla="*/ 2542 h 24150"/>
                    <a:gd name="connsiteX32" fmla="*/ 16524 w 26692"/>
                    <a:gd name="connsiteY32" fmla="*/ 5085 h 24150"/>
                    <a:gd name="connsiteX33" fmla="*/ 19066 w 26692"/>
                    <a:gd name="connsiteY33" fmla="*/ 5085 h 24150"/>
                    <a:gd name="connsiteX34" fmla="*/ 19066 w 26692"/>
                    <a:gd name="connsiteY34" fmla="*/ 17795 h 24150"/>
                    <a:gd name="connsiteX35" fmla="*/ 16524 w 26692"/>
                    <a:gd name="connsiteY35" fmla="*/ 20338 h 24150"/>
                    <a:gd name="connsiteX36" fmla="*/ 13981 w 26692"/>
                    <a:gd name="connsiteY36" fmla="*/ 20338 h 24150"/>
                    <a:gd name="connsiteX37" fmla="*/ 13981 w 26692"/>
                    <a:gd name="connsiteY37" fmla="*/ 17795 h 24150"/>
                    <a:gd name="connsiteX38" fmla="*/ 16524 w 26692"/>
                    <a:gd name="connsiteY38" fmla="*/ 17795 h 24150"/>
                    <a:gd name="connsiteX39" fmla="*/ 17795 w 26692"/>
                    <a:gd name="connsiteY39" fmla="*/ 16524 h 24150"/>
                    <a:gd name="connsiteX40" fmla="*/ 17795 w 26692"/>
                    <a:gd name="connsiteY40" fmla="*/ 6355 h 24150"/>
                    <a:gd name="connsiteX41" fmla="*/ 13981 w 26692"/>
                    <a:gd name="connsiteY41" fmla="*/ 6355 h 24150"/>
                    <a:gd name="connsiteX42" fmla="*/ 15253 w 26692"/>
                    <a:gd name="connsiteY42" fmla="*/ 2542 h 24150"/>
                    <a:gd name="connsiteX43" fmla="*/ 10168 w 26692"/>
                    <a:gd name="connsiteY43" fmla="*/ 2542 h 24150"/>
                    <a:gd name="connsiteX44" fmla="*/ 10168 w 26692"/>
                    <a:gd name="connsiteY44" fmla="*/ 0 h 24150"/>
                    <a:gd name="connsiteX45" fmla="*/ 26692 w 26692"/>
                    <a:gd name="connsiteY45" fmla="*/ 0 h 24150"/>
                    <a:gd name="connsiteX46" fmla="*/ 26692 w 26692"/>
                    <a:gd name="connsiteY46" fmla="*/ 2542 h 24150"/>
                    <a:gd name="connsiteX47" fmla="*/ 12711 w 26692"/>
                    <a:gd name="connsiteY47" fmla="*/ 10169 h 24150"/>
                    <a:gd name="connsiteX48" fmla="*/ 10168 w 26692"/>
                    <a:gd name="connsiteY48" fmla="*/ 10169 h 24150"/>
                    <a:gd name="connsiteX49" fmla="*/ 10168 w 26692"/>
                    <a:gd name="connsiteY49" fmla="*/ 15253 h 24150"/>
                    <a:gd name="connsiteX50" fmla="*/ 12711 w 26692"/>
                    <a:gd name="connsiteY50" fmla="*/ 15253 h 24150"/>
                    <a:gd name="connsiteX51" fmla="*/ 12711 w 26692"/>
                    <a:gd name="connsiteY51" fmla="*/ 10169 h 24150"/>
                    <a:gd name="connsiteX52" fmla="*/ 24150 w 26692"/>
                    <a:gd name="connsiteY52" fmla="*/ 20338 h 24150"/>
                    <a:gd name="connsiteX53" fmla="*/ 21608 w 26692"/>
                    <a:gd name="connsiteY53" fmla="*/ 16524 h 24150"/>
                    <a:gd name="connsiteX54" fmla="*/ 19066 w 26692"/>
                    <a:gd name="connsiteY54" fmla="*/ 19066 h 24150"/>
                    <a:gd name="connsiteX55" fmla="*/ 17795 w 26692"/>
                    <a:gd name="connsiteY55" fmla="*/ 17795 h 24150"/>
                    <a:gd name="connsiteX56" fmla="*/ 20337 w 26692"/>
                    <a:gd name="connsiteY56" fmla="*/ 15253 h 24150"/>
                    <a:gd name="connsiteX57" fmla="*/ 19066 w 26692"/>
                    <a:gd name="connsiteY57" fmla="*/ 8898 h 24150"/>
                    <a:gd name="connsiteX58" fmla="*/ 20337 w 26692"/>
                    <a:gd name="connsiteY58" fmla="*/ 8898 h 24150"/>
                    <a:gd name="connsiteX59" fmla="*/ 21608 w 26692"/>
                    <a:gd name="connsiteY59" fmla="*/ 13982 h 24150"/>
                    <a:gd name="connsiteX60" fmla="*/ 22879 w 26692"/>
                    <a:gd name="connsiteY60" fmla="*/ 7627 h 24150"/>
                    <a:gd name="connsiteX61" fmla="*/ 19066 w 26692"/>
                    <a:gd name="connsiteY61" fmla="*/ 7627 h 24150"/>
                    <a:gd name="connsiteX62" fmla="*/ 19066 w 26692"/>
                    <a:gd name="connsiteY62" fmla="*/ 5085 h 24150"/>
                    <a:gd name="connsiteX63" fmla="*/ 25421 w 26692"/>
                    <a:gd name="connsiteY63" fmla="*/ 5085 h 24150"/>
                    <a:gd name="connsiteX64" fmla="*/ 22879 w 26692"/>
                    <a:gd name="connsiteY64" fmla="*/ 15253 h 24150"/>
                    <a:gd name="connsiteX65" fmla="*/ 25421 w 26692"/>
                    <a:gd name="connsiteY65" fmla="*/ 19066 h 24150"/>
                    <a:gd name="connsiteX66" fmla="*/ 24150 w 26692"/>
                    <a:gd name="connsiteY66" fmla="*/ 20338 h 2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692" h="24150">
                      <a:moveTo>
                        <a:pt x="8897" y="7627"/>
                      </a:moveTo>
                      <a:lnTo>
                        <a:pt x="13981" y="7627"/>
                      </a:lnTo>
                      <a:lnTo>
                        <a:pt x="13981" y="16524"/>
                      </a:lnTo>
                      <a:lnTo>
                        <a:pt x="8897" y="16524"/>
                      </a:lnTo>
                      <a:lnTo>
                        <a:pt x="8897" y="12711"/>
                      </a:lnTo>
                      <a:lnTo>
                        <a:pt x="7626" y="13982"/>
                      </a:lnTo>
                      <a:cubicBezTo>
                        <a:pt x="7626" y="12711"/>
                        <a:pt x="6355" y="12711"/>
                        <a:pt x="6355" y="10169"/>
                      </a:cubicBezTo>
                      <a:lnTo>
                        <a:pt x="6355" y="24151"/>
                      </a:lnTo>
                      <a:lnTo>
                        <a:pt x="3813" y="24151"/>
                      </a:lnTo>
                      <a:lnTo>
                        <a:pt x="3813" y="11440"/>
                      </a:lnTo>
                      <a:cubicBezTo>
                        <a:pt x="2542" y="13982"/>
                        <a:pt x="1271" y="16524"/>
                        <a:pt x="1271" y="17795"/>
                      </a:cubicBezTo>
                      <a:lnTo>
                        <a:pt x="0" y="15253"/>
                      </a:lnTo>
                      <a:cubicBezTo>
                        <a:pt x="1271" y="13982"/>
                        <a:pt x="2542" y="11440"/>
                        <a:pt x="3813" y="6355"/>
                      </a:cubicBezTo>
                      <a:lnTo>
                        <a:pt x="0" y="6355"/>
                      </a:lnTo>
                      <a:lnTo>
                        <a:pt x="0" y="5085"/>
                      </a:lnTo>
                      <a:lnTo>
                        <a:pt x="3813" y="5085"/>
                      </a:lnTo>
                      <a:lnTo>
                        <a:pt x="3813" y="0"/>
                      </a:lnTo>
                      <a:lnTo>
                        <a:pt x="6355" y="0"/>
                      </a:lnTo>
                      <a:lnTo>
                        <a:pt x="6355" y="5085"/>
                      </a:lnTo>
                      <a:lnTo>
                        <a:pt x="8897" y="5085"/>
                      </a:lnTo>
                      <a:lnTo>
                        <a:pt x="8897" y="7627"/>
                      </a:lnTo>
                      <a:lnTo>
                        <a:pt x="6355" y="6355"/>
                      </a:lnTo>
                      <a:lnTo>
                        <a:pt x="6355" y="7627"/>
                      </a:lnTo>
                      <a:cubicBezTo>
                        <a:pt x="7626" y="10169"/>
                        <a:pt x="8897" y="11440"/>
                        <a:pt x="8897" y="12711"/>
                      </a:cubicBezTo>
                      <a:lnTo>
                        <a:pt x="8897" y="7627"/>
                      </a:lnTo>
                      <a:close/>
                      <a:moveTo>
                        <a:pt x="25421" y="24151"/>
                      </a:moveTo>
                      <a:lnTo>
                        <a:pt x="7626" y="24151"/>
                      </a:lnTo>
                      <a:lnTo>
                        <a:pt x="7626" y="21608"/>
                      </a:lnTo>
                      <a:lnTo>
                        <a:pt x="25421" y="21608"/>
                      </a:lnTo>
                      <a:lnTo>
                        <a:pt x="25421" y="24151"/>
                      </a:lnTo>
                      <a:close/>
                      <a:moveTo>
                        <a:pt x="25421" y="2542"/>
                      </a:moveTo>
                      <a:lnTo>
                        <a:pt x="16524" y="2542"/>
                      </a:lnTo>
                      <a:cubicBezTo>
                        <a:pt x="16524" y="2542"/>
                        <a:pt x="16524" y="3814"/>
                        <a:pt x="16524" y="5085"/>
                      </a:cubicBezTo>
                      <a:lnTo>
                        <a:pt x="19066" y="5085"/>
                      </a:lnTo>
                      <a:lnTo>
                        <a:pt x="19066" y="17795"/>
                      </a:lnTo>
                      <a:cubicBezTo>
                        <a:pt x="19066" y="19066"/>
                        <a:pt x="19066" y="20338"/>
                        <a:pt x="16524" y="20338"/>
                      </a:cubicBezTo>
                      <a:lnTo>
                        <a:pt x="13981" y="20338"/>
                      </a:lnTo>
                      <a:lnTo>
                        <a:pt x="13981" y="17795"/>
                      </a:lnTo>
                      <a:lnTo>
                        <a:pt x="16524" y="17795"/>
                      </a:lnTo>
                      <a:cubicBezTo>
                        <a:pt x="17795" y="17795"/>
                        <a:pt x="17795" y="17795"/>
                        <a:pt x="17795" y="16524"/>
                      </a:cubicBezTo>
                      <a:lnTo>
                        <a:pt x="17795" y="6355"/>
                      </a:lnTo>
                      <a:lnTo>
                        <a:pt x="13981" y="6355"/>
                      </a:lnTo>
                      <a:cubicBezTo>
                        <a:pt x="13981" y="5085"/>
                        <a:pt x="15253" y="3814"/>
                        <a:pt x="15253" y="2542"/>
                      </a:cubicBezTo>
                      <a:lnTo>
                        <a:pt x="10168" y="2542"/>
                      </a:lnTo>
                      <a:lnTo>
                        <a:pt x="10168" y="0"/>
                      </a:lnTo>
                      <a:lnTo>
                        <a:pt x="26692" y="0"/>
                      </a:lnTo>
                      <a:lnTo>
                        <a:pt x="26692" y="2542"/>
                      </a:lnTo>
                      <a:close/>
                      <a:moveTo>
                        <a:pt x="12711" y="10169"/>
                      </a:moveTo>
                      <a:lnTo>
                        <a:pt x="10168" y="10169"/>
                      </a:lnTo>
                      <a:lnTo>
                        <a:pt x="10168" y="15253"/>
                      </a:lnTo>
                      <a:lnTo>
                        <a:pt x="12711" y="15253"/>
                      </a:lnTo>
                      <a:lnTo>
                        <a:pt x="12711" y="10169"/>
                      </a:lnTo>
                      <a:close/>
                      <a:moveTo>
                        <a:pt x="24150" y="20338"/>
                      </a:moveTo>
                      <a:cubicBezTo>
                        <a:pt x="22879" y="19066"/>
                        <a:pt x="22879" y="19066"/>
                        <a:pt x="21608" y="16524"/>
                      </a:cubicBezTo>
                      <a:cubicBezTo>
                        <a:pt x="20337" y="17795"/>
                        <a:pt x="20337" y="19066"/>
                        <a:pt x="19066" y="19066"/>
                      </a:cubicBezTo>
                      <a:lnTo>
                        <a:pt x="17795" y="17795"/>
                      </a:lnTo>
                      <a:cubicBezTo>
                        <a:pt x="17795" y="16524"/>
                        <a:pt x="19066" y="16524"/>
                        <a:pt x="20337" y="15253"/>
                      </a:cubicBezTo>
                      <a:cubicBezTo>
                        <a:pt x="19066" y="12711"/>
                        <a:pt x="19066" y="8898"/>
                        <a:pt x="19066" y="8898"/>
                      </a:cubicBezTo>
                      <a:lnTo>
                        <a:pt x="20337" y="8898"/>
                      </a:lnTo>
                      <a:cubicBezTo>
                        <a:pt x="20337" y="10169"/>
                        <a:pt x="20337" y="11440"/>
                        <a:pt x="21608" y="13982"/>
                      </a:cubicBezTo>
                      <a:cubicBezTo>
                        <a:pt x="22879" y="11440"/>
                        <a:pt x="22879" y="8898"/>
                        <a:pt x="22879" y="7627"/>
                      </a:cubicBezTo>
                      <a:lnTo>
                        <a:pt x="19066" y="7627"/>
                      </a:lnTo>
                      <a:lnTo>
                        <a:pt x="19066" y="5085"/>
                      </a:lnTo>
                      <a:lnTo>
                        <a:pt x="25421" y="5085"/>
                      </a:lnTo>
                      <a:cubicBezTo>
                        <a:pt x="25421" y="6355"/>
                        <a:pt x="25421" y="11440"/>
                        <a:pt x="22879" y="15253"/>
                      </a:cubicBezTo>
                      <a:cubicBezTo>
                        <a:pt x="24150" y="16524"/>
                        <a:pt x="25421" y="17795"/>
                        <a:pt x="25421" y="19066"/>
                      </a:cubicBezTo>
                      <a:lnTo>
                        <a:pt x="24150" y="2033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49" name="グラフィックス 1160">
                <a:extLst>
                  <a:ext uri="{FF2B5EF4-FFF2-40B4-BE49-F238E27FC236}">
                    <a16:creationId xmlns:a16="http://schemas.microsoft.com/office/drawing/2014/main" id="{F7187AD0-4325-41B7-9B13-936F2DD71789}"/>
                  </a:ext>
                </a:extLst>
              </p:cNvPr>
              <p:cNvGrpSpPr/>
              <p:nvPr/>
            </p:nvGrpSpPr>
            <p:grpSpPr>
              <a:xfrm>
                <a:off x="6840613" y="6393160"/>
                <a:ext cx="99619" cy="21401"/>
                <a:chOff x="6006383" y="7076030"/>
                <a:chExt cx="88974" cy="26692"/>
              </a:xfrm>
              <a:solidFill>
                <a:srgbClr val="000000"/>
              </a:solidFill>
            </p:grpSpPr>
            <p:sp>
              <p:nvSpPr>
                <p:cNvPr id="122" name="フリーフォーム: 図形 121">
                  <a:extLst>
                    <a:ext uri="{FF2B5EF4-FFF2-40B4-BE49-F238E27FC236}">
                      <a16:creationId xmlns:a16="http://schemas.microsoft.com/office/drawing/2014/main" id="{3FF95D5C-A661-4500-AA1D-1A86B851B85E}"/>
                    </a:ext>
                  </a:extLst>
                </p:cNvPr>
                <p:cNvSpPr/>
                <p:nvPr/>
              </p:nvSpPr>
              <p:spPr>
                <a:xfrm>
                  <a:off x="6006383" y="7077301"/>
                  <a:ext cx="7626" cy="25421"/>
                </a:xfrm>
                <a:custGeom>
                  <a:avLst/>
                  <a:gdLst>
                    <a:gd name="connsiteX0" fmla="*/ 7626 w 7626"/>
                    <a:gd name="connsiteY0" fmla="*/ 0 h 25421"/>
                    <a:gd name="connsiteX1" fmla="*/ 2542 w 7626"/>
                    <a:gd name="connsiteY1" fmla="*/ 12711 h 25421"/>
                    <a:gd name="connsiteX2" fmla="*/ 7626 w 7626"/>
                    <a:gd name="connsiteY2" fmla="*/ 25421 h 25421"/>
                    <a:gd name="connsiteX3" fmla="*/ 5084 w 7626"/>
                    <a:gd name="connsiteY3" fmla="*/ 25421 h 25421"/>
                    <a:gd name="connsiteX4" fmla="*/ 0 w 7626"/>
                    <a:gd name="connsiteY4" fmla="*/ 12711 h 25421"/>
                    <a:gd name="connsiteX5" fmla="*/ 5084 w 7626"/>
                    <a:gd name="connsiteY5" fmla="*/ 0 h 25421"/>
                    <a:gd name="connsiteX6" fmla="*/ 7626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7626" y="0"/>
                      </a:moveTo>
                      <a:cubicBezTo>
                        <a:pt x="6355" y="2542"/>
                        <a:pt x="2542" y="6355"/>
                        <a:pt x="2542" y="12711"/>
                      </a:cubicBezTo>
                      <a:cubicBezTo>
                        <a:pt x="2542" y="19066"/>
                        <a:pt x="6355" y="24151"/>
                        <a:pt x="7626" y="25421"/>
                      </a:cubicBezTo>
                      <a:lnTo>
                        <a:pt x="5084" y="25421"/>
                      </a:lnTo>
                      <a:cubicBezTo>
                        <a:pt x="2542" y="21608"/>
                        <a:pt x="0" y="17795"/>
                        <a:pt x="0" y="12711"/>
                      </a:cubicBezTo>
                      <a:cubicBezTo>
                        <a:pt x="0" y="6355"/>
                        <a:pt x="3813" y="1272"/>
                        <a:pt x="5084" y="0"/>
                      </a:cubicBezTo>
                      <a:lnTo>
                        <a:pt x="7626"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23" name="フリーフォーム: 図形 122">
                  <a:extLst>
                    <a:ext uri="{FF2B5EF4-FFF2-40B4-BE49-F238E27FC236}">
                      <a16:creationId xmlns:a16="http://schemas.microsoft.com/office/drawing/2014/main" id="{07CDEFBD-C942-494F-A776-C7960C2F4BAA}"/>
                    </a:ext>
                  </a:extLst>
                </p:cNvPr>
                <p:cNvSpPr/>
                <p:nvPr/>
              </p:nvSpPr>
              <p:spPr>
                <a:xfrm>
                  <a:off x="6016552" y="7077301"/>
                  <a:ext cx="13981" cy="21608"/>
                </a:xfrm>
                <a:custGeom>
                  <a:avLst/>
                  <a:gdLst>
                    <a:gd name="connsiteX0" fmla="*/ 2542 w 13981"/>
                    <a:gd name="connsiteY0" fmla="*/ 0 h 21608"/>
                    <a:gd name="connsiteX1" fmla="*/ 2542 w 13981"/>
                    <a:gd name="connsiteY1" fmla="*/ 19066 h 21608"/>
                    <a:gd name="connsiteX2" fmla="*/ 13981 w 13981"/>
                    <a:gd name="connsiteY2" fmla="*/ 19066 h 21608"/>
                    <a:gd name="connsiteX3" fmla="*/ 13981 w 13981"/>
                    <a:gd name="connsiteY3" fmla="*/ 21608 h 21608"/>
                    <a:gd name="connsiteX4" fmla="*/ 0 w 13981"/>
                    <a:gd name="connsiteY4" fmla="*/ 21608 h 21608"/>
                    <a:gd name="connsiteX5" fmla="*/ 0 w 13981"/>
                    <a:gd name="connsiteY5" fmla="*/ 0 h 21608"/>
                    <a:gd name="connsiteX6" fmla="*/ 2542 w 13981"/>
                    <a:gd name="connsiteY6" fmla="*/ 0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 h="21608">
                      <a:moveTo>
                        <a:pt x="2542" y="0"/>
                      </a:moveTo>
                      <a:lnTo>
                        <a:pt x="2542" y="19066"/>
                      </a:lnTo>
                      <a:lnTo>
                        <a:pt x="13981" y="19066"/>
                      </a:lnTo>
                      <a:lnTo>
                        <a:pt x="13981" y="21608"/>
                      </a:lnTo>
                      <a:lnTo>
                        <a:pt x="0" y="21608"/>
                      </a:lnTo>
                      <a:lnTo>
                        <a:pt x="0" y="0"/>
                      </a:lnTo>
                      <a:lnTo>
                        <a:pt x="2542"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24" name="フリーフォーム: 図形 123">
                  <a:extLst>
                    <a:ext uri="{FF2B5EF4-FFF2-40B4-BE49-F238E27FC236}">
                      <a16:creationId xmlns:a16="http://schemas.microsoft.com/office/drawing/2014/main" id="{F8F6845C-A328-4A94-8BCD-F2E2443D29DC}"/>
                    </a:ext>
                  </a:extLst>
                </p:cNvPr>
                <p:cNvSpPr/>
                <p:nvPr/>
              </p:nvSpPr>
              <p:spPr>
                <a:xfrm>
                  <a:off x="6033076" y="7077301"/>
                  <a:ext cx="2542" cy="20337"/>
                </a:xfrm>
                <a:custGeom>
                  <a:avLst/>
                  <a:gdLst>
                    <a:gd name="connsiteX0" fmla="*/ 2542 w 2542"/>
                    <a:gd name="connsiteY0" fmla="*/ 0 h 20337"/>
                    <a:gd name="connsiteX1" fmla="*/ 2542 w 2542"/>
                    <a:gd name="connsiteY1" fmla="*/ 2542 h 20337"/>
                    <a:gd name="connsiteX2" fmla="*/ 0 w 2542"/>
                    <a:gd name="connsiteY2" fmla="*/ 2542 h 20337"/>
                    <a:gd name="connsiteX3" fmla="*/ 0 w 2542"/>
                    <a:gd name="connsiteY3" fmla="*/ 0 h 20337"/>
                    <a:gd name="connsiteX4" fmla="*/ 2542 w 2542"/>
                    <a:gd name="connsiteY4" fmla="*/ 0 h 20337"/>
                    <a:gd name="connsiteX5" fmla="*/ 2542 w 2542"/>
                    <a:gd name="connsiteY5" fmla="*/ 5085 h 20337"/>
                    <a:gd name="connsiteX6" fmla="*/ 2542 w 2542"/>
                    <a:gd name="connsiteY6" fmla="*/ 20338 h 20337"/>
                    <a:gd name="connsiteX7" fmla="*/ 0 w 2542"/>
                    <a:gd name="connsiteY7" fmla="*/ 20338 h 20337"/>
                    <a:gd name="connsiteX8" fmla="*/ 0 w 2542"/>
                    <a:gd name="connsiteY8" fmla="*/ 5085 h 20337"/>
                    <a:gd name="connsiteX9" fmla="*/ 2542 w 2542"/>
                    <a:gd name="connsiteY9" fmla="*/ 5085 h 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20337">
                      <a:moveTo>
                        <a:pt x="2542" y="0"/>
                      </a:moveTo>
                      <a:lnTo>
                        <a:pt x="2542" y="2542"/>
                      </a:lnTo>
                      <a:lnTo>
                        <a:pt x="0" y="2542"/>
                      </a:lnTo>
                      <a:lnTo>
                        <a:pt x="0" y="0"/>
                      </a:lnTo>
                      <a:lnTo>
                        <a:pt x="2542" y="0"/>
                      </a:lnTo>
                      <a:close/>
                      <a:moveTo>
                        <a:pt x="2542" y="5085"/>
                      </a:moveTo>
                      <a:lnTo>
                        <a:pt x="2542" y="20338"/>
                      </a:lnTo>
                      <a:lnTo>
                        <a:pt x="0" y="20338"/>
                      </a:lnTo>
                      <a:lnTo>
                        <a:pt x="0" y="5085"/>
                      </a:lnTo>
                      <a:lnTo>
                        <a:pt x="2542" y="5085"/>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25" name="フリーフォーム: 図形 124">
                  <a:extLst>
                    <a:ext uri="{FF2B5EF4-FFF2-40B4-BE49-F238E27FC236}">
                      <a16:creationId xmlns:a16="http://schemas.microsoft.com/office/drawing/2014/main" id="{8CD92B51-5CF0-4565-A6DD-B70EDBEF9E47}"/>
                    </a:ext>
                  </a:extLst>
                </p:cNvPr>
                <p:cNvSpPr/>
                <p:nvPr/>
              </p:nvSpPr>
              <p:spPr>
                <a:xfrm>
                  <a:off x="6039431" y="7076030"/>
                  <a:ext cx="16523" cy="21608"/>
                </a:xfrm>
                <a:custGeom>
                  <a:avLst/>
                  <a:gdLst>
                    <a:gd name="connsiteX0" fmla="*/ 13982 w 16523"/>
                    <a:gd name="connsiteY0" fmla="*/ 7626 h 21608"/>
                    <a:gd name="connsiteX1" fmla="*/ 8898 w 16523"/>
                    <a:gd name="connsiteY1" fmla="*/ 2542 h 21608"/>
                    <a:gd name="connsiteX2" fmla="*/ 2542 w 16523"/>
                    <a:gd name="connsiteY2" fmla="*/ 11439 h 21608"/>
                    <a:gd name="connsiteX3" fmla="*/ 8898 w 16523"/>
                    <a:gd name="connsiteY3" fmla="*/ 19066 h 21608"/>
                    <a:gd name="connsiteX4" fmla="*/ 13982 w 16523"/>
                    <a:gd name="connsiteY4" fmla="*/ 13981 h 21608"/>
                    <a:gd name="connsiteX5" fmla="*/ 16524 w 16523"/>
                    <a:gd name="connsiteY5" fmla="*/ 13981 h 21608"/>
                    <a:gd name="connsiteX6" fmla="*/ 8898 w 16523"/>
                    <a:gd name="connsiteY6" fmla="*/ 21608 h 21608"/>
                    <a:gd name="connsiteX7" fmla="*/ 0 w 16523"/>
                    <a:gd name="connsiteY7" fmla="*/ 11439 h 21608"/>
                    <a:gd name="connsiteX8" fmla="*/ 8898 w 16523"/>
                    <a:gd name="connsiteY8" fmla="*/ 0 h 21608"/>
                    <a:gd name="connsiteX9" fmla="*/ 16524 w 16523"/>
                    <a:gd name="connsiteY9" fmla="*/ 7626 h 21608"/>
                    <a:gd name="connsiteX10" fmla="*/ 13982 w 16523"/>
                    <a:gd name="connsiteY10" fmla="*/ 7626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3" h="21608">
                      <a:moveTo>
                        <a:pt x="13982" y="7626"/>
                      </a:moveTo>
                      <a:cubicBezTo>
                        <a:pt x="13982" y="3813"/>
                        <a:pt x="12711" y="2542"/>
                        <a:pt x="8898" y="2542"/>
                      </a:cubicBezTo>
                      <a:cubicBezTo>
                        <a:pt x="3813" y="2542"/>
                        <a:pt x="2542" y="5084"/>
                        <a:pt x="2542" y="11439"/>
                      </a:cubicBezTo>
                      <a:cubicBezTo>
                        <a:pt x="2542" y="16524"/>
                        <a:pt x="2542" y="19066"/>
                        <a:pt x="8898" y="19066"/>
                      </a:cubicBezTo>
                      <a:cubicBezTo>
                        <a:pt x="13982" y="19066"/>
                        <a:pt x="13982" y="17794"/>
                        <a:pt x="13982" y="13981"/>
                      </a:cubicBezTo>
                      <a:lnTo>
                        <a:pt x="16524" y="13981"/>
                      </a:lnTo>
                      <a:cubicBezTo>
                        <a:pt x="16524" y="19066"/>
                        <a:pt x="13982" y="21608"/>
                        <a:pt x="8898" y="21608"/>
                      </a:cubicBezTo>
                      <a:cubicBezTo>
                        <a:pt x="1271" y="21608"/>
                        <a:pt x="0" y="17794"/>
                        <a:pt x="0" y="11439"/>
                      </a:cubicBezTo>
                      <a:cubicBezTo>
                        <a:pt x="0" y="5084"/>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26" name="フリーフォーム: 図形 125">
                  <a:extLst>
                    <a:ext uri="{FF2B5EF4-FFF2-40B4-BE49-F238E27FC236}">
                      <a16:creationId xmlns:a16="http://schemas.microsoft.com/office/drawing/2014/main" id="{541FC18D-1A46-4CD6-99D0-5AED15514F06}"/>
                    </a:ext>
                  </a:extLst>
                </p:cNvPr>
                <p:cNvSpPr/>
                <p:nvPr/>
              </p:nvSpPr>
              <p:spPr>
                <a:xfrm>
                  <a:off x="6058497" y="7082385"/>
                  <a:ext cx="15252" cy="16523"/>
                </a:xfrm>
                <a:custGeom>
                  <a:avLst/>
                  <a:gdLst>
                    <a:gd name="connsiteX0" fmla="*/ 15253 w 15252"/>
                    <a:gd name="connsiteY0" fmla="*/ 7626 h 16523"/>
                    <a:gd name="connsiteX1" fmla="*/ 7626 w 15252"/>
                    <a:gd name="connsiteY1" fmla="*/ 16524 h 16523"/>
                    <a:gd name="connsiteX2" fmla="*/ 0 w 15252"/>
                    <a:gd name="connsiteY2" fmla="*/ 8898 h 16523"/>
                    <a:gd name="connsiteX3" fmla="*/ 7626 w 15252"/>
                    <a:gd name="connsiteY3" fmla="*/ 0 h 16523"/>
                    <a:gd name="connsiteX4" fmla="*/ 15253 w 15252"/>
                    <a:gd name="connsiteY4" fmla="*/ 7626 h 16523"/>
                    <a:gd name="connsiteX5" fmla="*/ 7626 w 15252"/>
                    <a:gd name="connsiteY5" fmla="*/ 13981 h 16523"/>
                    <a:gd name="connsiteX6" fmla="*/ 12711 w 15252"/>
                    <a:gd name="connsiteY6" fmla="*/ 7626 h 16523"/>
                    <a:gd name="connsiteX7" fmla="*/ 7626 w 15252"/>
                    <a:gd name="connsiteY7" fmla="*/ 2542 h 16523"/>
                    <a:gd name="connsiteX8" fmla="*/ 2542 w 15252"/>
                    <a:gd name="connsiteY8" fmla="*/ 8898 h 16523"/>
                    <a:gd name="connsiteX9" fmla="*/ 7626 w 15252"/>
                    <a:gd name="connsiteY9" fmla="*/ 13981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2" h="16523">
                      <a:moveTo>
                        <a:pt x="15253" y="7626"/>
                      </a:moveTo>
                      <a:cubicBezTo>
                        <a:pt x="15253" y="12711"/>
                        <a:pt x="15253" y="16524"/>
                        <a:pt x="7626" y="16524"/>
                      </a:cubicBezTo>
                      <a:cubicBezTo>
                        <a:pt x="2542" y="16524"/>
                        <a:pt x="0" y="15253"/>
                        <a:pt x="0" y="8898"/>
                      </a:cubicBezTo>
                      <a:cubicBezTo>
                        <a:pt x="0" y="3813"/>
                        <a:pt x="0" y="0"/>
                        <a:pt x="7626" y="0"/>
                      </a:cubicBezTo>
                      <a:cubicBezTo>
                        <a:pt x="13982" y="0"/>
                        <a:pt x="15253" y="1271"/>
                        <a:pt x="15253" y="7626"/>
                      </a:cubicBezTo>
                      <a:close/>
                      <a:moveTo>
                        <a:pt x="7626" y="13981"/>
                      </a:moveTo>
                      <a:cubicBezTo>
                        <a:pt x="12711" y="13981"/>
                        <a:pt x="12711" y="12711"/>
                        <a:pt x="12711" y="7626"/>
                      </a:cubicBezTo>
                      <a:cubicBezTo>
                        <a:pt x="12711" y="3813"/>
                        <a:pt x="11440" y="2542"/>
                        <a:pt x="7626" y="2542"/>
                      </a:cubicBezTo>
                      <a:cubicBezTo>
                        <a:pt x="2542" y="2542"/>
                        <a:pt x="2542" y="3813"/>
                        <a:pt x="2542" y="8898"/>
                      </a:cubicBezTo>
                      <a:cubicBezTo>
                        <a:pt x="2542" y="12711"/>
                        <a:pt x="3813" y="13981"/>
                        <a:pt x="7626" y="1398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27" name="フリーフォーム: 図形 126">
                  <a:extLst>
                    <a:ext uri="{FF2B5EF4-FFF2-40B4-BE49-F238E27FC236}">
                      <a16:creationId xmlns:a16="http://schemas.microsoft.com/office/drawing/2014/main" id="{9C5F7499-D668-49BB-B2E6-DA40559090CF}"/>
                    </a:ext>
                  </a:extLst>
                </p:cNvPr>
                <p:cNvSpPr/>
                <p:nvPr/>
              </p:nvSpPr>
              <p:spPr>
                <a:xfrm>
                  <a:off x="6077251" y="7077301"/>
                  <a:ext cx="18106" cy="20337"/>
                </a:xfrm>
                <a:custGeom>
                  <a:avLst/>
                  <a:gdLst>
                    <a:gd name="connsiteX0" fmla="*/ 9210 w 18106"/>
                    <a:gd name="connsiteY0" fmla="*/ 0 h 20337"/>
                    <a:gd name="connsiteX1" fmla="*/ 18107 w 18106"/>
                    <a:gd name="connsiteY1" fmla="*/ 10168 h 20337"/>
                    <a:gd name="connsiteX2" fmla="*/ 9210 w 18106"/>
                    <a:gd name="connsiteY2" fmla="*/ 20338 h 20337"/>
                    <a:gd name="connsiteX3" fmla="*/ 312 w 18106"/>
                    <a:gd name="connsiteY3" fmla="*/ 10168 h 20337"/>
                    <a:gd name="connsiteX4" fmla="*/ 9210 w 18106"/>
                    <a:gd name="connsiteY4" fmla="*/ 0 h 20337"/>
                    <a:gd name="connsiteX5" fmla="*/ 7939 w 18106"/>
                    <a:gd name="connsiteY5" fmla="*/ 1272 h 20337"/>
                    <a:gd name="connsiteX6" fmla="*/ 1583 w 18106"/>
                    <a:gd name="connsiteY6" fmla="*/ 10168 h 20337"/>
                    <a:gd name="connsiteX7" fmla="*/ 7939 w 18106"/>
                    <a:gd name="connsiteY7" fmla="*/ 19066 h 20337"/>
                    <a:gd name="connsiteX8" fmla="*/ 14294 w 18106"/>
                    <a:gd name="connsiteY8" fmla="*/ 10168 h 20337"/>
                    <a:gd name="connsiteX9" fmla="*/ 7939 w 18106"/>
                    <a:gd name="connsiteY9" fmla="*/ 1272 h 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 h="20337">
                      <a:moveTo>
                        <a:pt x="9210" y="0"/>
                      </a:moveTo>
                      <a:cubicBezTo>
                        <a:pt x="16836" y="0"/>
                        <a:pt x="18107" y="3813"/>
                        <a:pt x="18107" y="10168"/>
                      </a:cubicBezTo>
                      <a:cubicBezTo>
                        <a:pt x="18107" y="19066"/>
                        <a:pt x="15565" y="20338"/>
                        <a:pt x="9210" y="20338"/>
                      </a:cubicBezTo>
                      <a:cubicBezTo>
                        <a:pt x="1583" y="20338"/>
                        <a:pt x="312" y="16524"/>
                        <a:pt x="312" y="10168"/>
                      </a:cubicBezTo>
                      <a:cubicBezTo>
                        <a:pt x="-959" y="1272"/>
                        <a:pt x="1583" y="0"/>
                        <a:pt x="9210" y="0"/>
                      </a:cubicBezTo>
                      <a:close/>
                      <a:moveTo>
                        <a:pt x="7939" y="1272"/>
                      </a:moveTo>
                      <a:cubicBezTo>
                        <a:pt x="1583" y="1272"/>
                        <a:pt x="1583" y="3813"/>
                        <a:pt x="1583" y="10168"/>
                      </a:cubicBezTo>
                      <a:cubicBezTo>
                        <a:pt x="1583" y="16524"/>
                        <a:pt x="2854" y="19066"/>
                        <a:pt x="7939" y="19066"/>
                      </a:cubicBezTo>
                      <a:cubicBezTo>
                        <a:pt x="14294" y="19066"/>
                        <a:pt x="14294" y="16524"/>
                        <a:pt x="14294" y="10168"/>
                      </a:cubicBezTo>
                      <a:cubicBezTo>
                        <a:pt x="15565" y="3813"/>
                        <a:pt x="14294" y="1272"/>
                        <a:pt x="7939" y="1272"/>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50" name="フリーフォーム: 図形 49">
                <a:extLst>
                  <a:ext uri="{FF2B5EF4-FFF2-40B4-BE49-F238E27FC236}">
                    <a16:creationId xmlns:a16="http://schemas.microsoft.com/office/drawing/2014/main" id="{184EB487-F27B-4E24-B6B4-3BF3BD1177BB}"/>
                  </a:ext>
                </a:extLst>
              </p:cNvPr>
              <p:cNvSpPr/>
              <p:nvPr/>
            </p:nvSpPr>
            <p:spPr>
              <a:xfrm>
                <a:off x="6938810" y="6406409"/>
                <a:ext cx="14231" cy="9172"/>
              </a:xfrm>
              <a:custGeom>
                <a:avLst/>
                <a:gdLst>
                  <a:gd name="connsiteX0" fmla="*/ 5085 w 12710"/>
                  <a:gd name="connsiteY0" fmla="*/ 7626 h 11439"/>
                  <a:gd name="connsiteX1" fmla="*/ 2542 w 12710"/>
                  <a:gd name="connsiteY1" fmla="*/ 10168 h 11439"/>
                  <a:gd name="connsiteX2" fmla="*/ 2542 w 12710"/>
                  <a:gd name="connsiteY2" fmla="*/ 10168 h 11439"/>
                  <a:gd name="connsiteX3" fmla="*/ 10169 w 12710"/>
                  <a:gd name="connsiteY3" fmla="*/ 10168 h 11439"/>
                  <a:gd name="connsiteX4" fmla="*/ 10169 w 12710"/>
                  <a:gd name="connsiteY4" fmla="*/ 11440 h 11439"/>
                  <a:gd name="connsiteX5" fmla="*/ 0 w 12710"/>
                  <a:gd name="connsiteY5" fmla="*/ 11440 h 11439"/>
                  <a:gd name="connsiteX6" fmla="*/ 0 w 12710"/>
                  <a:gd name="connsiteY6" fmla="*/ 10168 h 11439"/>
                  <a:gd name="connsiteX7" fmla="*/ 5085 w 12710"/>
                  <a:gd name="connsiteY7" fmla="*/ 7626 h 11439"/>
                  <a:gd name="connsiteX8" fmla="*/ 7626 w 12710"/>
                  <a:gd name="connsiteY8" fmla="*/ 6355 h 11439"/>
                  <a:gd name="connsiteX9" fmla="*/ 10169 w 12710"/>
                  <a:gd name="connsiteY9" fmla="*/ 3813 h 11439"/>
                  <a:gd name="connsiteX10" fmla="*/ 7626 w 12710"/>
                  <a:gd name="connsiteY10" fmla="*/ 1271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8 w 12710"/>
                  <a:gd name="connsiteY16" fmla="*/ 7626 h 11439"/>
                  <a:gd name="connsiteX17" fmla="*/ 5085 w 12710"/>
                  <a:gd name="connsiteY17" fmla="*/ 7626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5" y="7626"/>
                    </a:moveTo>
                    <a:cubicBezTo>
                      <a:pt x="3813" y="7626"/>
                      <a:pt x="2542" y="7626"/>
                      <a:pt x="2542" y="10168"/>
                    </a:cubicBezTo>
                    <a:lnTo>
                      <a:pt x="2542" y="10168"/>
                    </a:lnTo>
                    <a:lnTo>
                      <a:pt x="10169" y="10168"/>
                    </a:lnTo>
                    <a:lnTo>
                      <a:pt x="10169" y="11440"/>
                    </a:lnTo>
                    <a:lnTo>
                      <a:pt x="0" y="11440"/>
                    </a:lnTo>
                    <a:lnTo>
                      <a:pt x="0" y="10168"/>
                    </a:lnTo>
                    <a:cubicBezTo>
                      <a:pt x="1271" y="7626"/>
                      <a:pt x="2542" y="6355"/>
                      <a:pt x="5085" y="7626"/>
                    </a:cubicBezTo>
                    <a:lnTo>
                      <a:pt x="7626" y="6355"/>
                    </a:lnTo>
                    <a:cubicBezTo>
                      <a:pt x="8898" y="6355"/>
                      <a:pt x="10169" y="5085"/>
                      <a:pt x="10169" y="3813"/>
                    </a:cubicBezTo>
                    <a:cubicBezTo>
                      <a:pt x="10169" y="2542"/>
                      <a:pt x="8898" y="1271"/>
                      <a:pt x="7626" y="1271"/>
                    </a:cubicBezTo>
                    <a:cubicBezTo>
                      <a:pt x="5085" y="1271"/>
                      <a:pt x="3813" y="2542"/>
                      <a:pt x="3813" y="3813"/>
                    </a:cubicBezTo>
                    <a:lnTo>
                      <a:pt x="2542" y="3813"/>
                    </a:lnTo>
                    <a:cubicBezTo>
                      <a:pt x="2542" y="1271"/>
                      <a:pt x="3813" y="0"/>
                      <a:pt x="7626" y="0"/>
                    </a:cubicBezTo>
                    <a:cubicBezTo>
                      <a:pt x="10169" y="0"/>
                      <a:pt x="12711" y="0"/>
                      <a:pt x="12711" y="3813"/>
                    </a:cubicBezTo>
                    <a:cubicBezTo>
                      <a:pt x="12711" y="3813"/>
                      <a:pt x="12711" y="5085"/>
                      <a:pt x="11440" y="6355"/>
                    </a:cubicBezTo>
                    <a:cubicBezTo>
                      <a:pt x="11440" y="6355"/>
                      <a:pt x="10169" y="7626"/>
                      <a:pt x="8898" y="7626"/>
                    </a:cubicBezTo>
                    <a:lnTo>
                      <a:pt x="5085"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1" name="フリーフォーム: 図形 50">
                <a:extLst>
                  <a:ext uri="{FF2B5EF4-FFF2-40B4-BE49-F238E27FC236}">
                    <a16:creationId xmlns:a16="http://schemas.microsoft.com/office/drawing/2014/main" id="{6F77A583-3ADC-4FA5-A21C-62F92B255E03}"/>
                  </a:ext>
                </a:extLst>
              </p:cNvPr>
              <p:cNvSpPr/>
              <p:nvPr/>
            </p:nvSpPr>
            <p:spPr>
              <a:xfrm>
                <a:off x="6951619" y="6394180"/>
                <a:ext cx="8539" cy="20382"/>
              </a:xfrm>
              <a:custGeom>
                <a:avLst/>
                <a:gdLst>
                  <a:gd name="connsiteX0" fmla="*/ 2542 w 7626"/>
                  <a:gd name="connsiteY0" fmla="*/ 0 h 25421"/>
                  <a:gd name="connsiteX1" fmla="*/ 7626 w 7626"/>
                  <a:gd name="connsiteY1" fmla="*/ 12711 h 25421"/>
                  <a:gd name="connsiteX2" fmla="*/ 2542 w 7626"/>
                  <a:gd name="connsiteY2" fmla="*/ 25421 h 25421"/>
                  <a:gd name="connsiteX3" fmla="*/ 0 w 7626"/>
                  <a:gd name="connsiteY3" fmla="*/ 25421 h 25421"/>
                  <a:gd name="connsiteX4" fmla="*/ 5084 w 7626"/>
                  <a:gd name="connsiteY4" fmla="*/ 12711 h 25421"/>
                  <a:gd name="connsiteX5" fmla="*/ 0 w 7626"/>
                  <a:gd name="connsiteY5" fmla="*/ 0 h 25421"/>
                  <a:gd name="connsiteX6" fmla="*/ 2542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2542" y="0"/>
                    </a:moveTo>
                    <a:cubicBezTo>
                      <a:pt x="6355" y="5085"/>
                      <a:pt x="7626" y="8898"/>
                      <a:pt x="7626" y="12711"/>
                    </a:cubicBezTo>
                    <a:cubicBezTo>
                      <a:pt x="7626" y="17795"/>
                      <a:pt x="5084" y="21608"/>
                      <a:pt x="2542" y="25421"/>
                    </a:cubicBezTo>
                    <a:lnTo>
                      <a:pt x="0" y="25421"/>
                    </a:lnTo>
                    <a:cubicBezTo>
                      <a:pt x="2542" y="21608"/>
                      <a:pt x="5084" y="17795"/>
                      <a:pt x="5084" y="12711"/>
                    </a:cubicBezTo>
                    <a:cubicBezTo>
                      <a:pt x="5084" y="6355"/>
                      <a:pt x="2542" y="2542"/>
                      <a:pt x="0" y="0"/>
                    </a:cubicBezTo>
                    <a:lnTo>
                      <a:pt x="2542"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52" name="グラフィックス 1160">
                <a:extLst>
                  <a:ext uri="{FF2B5EF4-FFF2-40B4-BE49-F238E27FC236}">
                    <a16:creationId xmlns:a16="http://schemas.microsoft.com/office/drawing/2014/main" id="{2255859D-9371-47F6-BECA-B454D61635E4}"/>
                  </a:ext>
                </a:extLst>
              </p:cNvPr>
              <p:cNvGrpSpPr/>
              <p:nvPr/>
            </p:nvGrpSpPr>
            <p:grpSpPr>
              <a:xfrm>
                <a:off x="6521828" y="6369722"/>
                <a:ext cx="59771" cy="20382"/>
                <a:chOff x="5721664" y="7046796"/>
                <a:chExt cx="53384" cy="25421"/>
              </a:xfrm>
              <a:solidFill>
                <a:srgbClr val="000000"/>
              </a:solidFill>
            </p:grpSpPr>
            <p:sp>
              <p:nvSpPr>
                <p:cNvPr id="120" name="フリーフォーム: 図形 119">
                  <a:extLst>
                    <a:ext uri="{FF2B5EF4-FFF2-40B4-BE49-F238E27FC236}">
                      <a16:creationId xmlns:a16="http://schemas.microsoft.com/office/drawing/2014/main" id="{C5B9A8C8-1783-4756-BFBA-FAD1DC535291}"/>
                    </a:ext>
                  </a:extLst>
                </p:cNvPr>
                <p:cNvSpPr/>
                <p:nvPr/>
              </p:nvSpPr>
              <p:spPr>
                <a:xfrm>
                  <a:off x="5721664" y="7046796"/>
                  <a:ext cx="26692" cy="25421"/>
                </a:xfrm>
                <a:custGeom>
                  <a:avLst/>
                  <a:gdLst>
                    <a:gd name="connsiteX0" fmla="*/ 20337 w 26692"/>
                    <a:gd name="connsiteY0" fmla="*/ 1271 h 25421"/>
                    <a:gd name="connsiteX1" fmla="*/ 20337 w 26692"/>
                    <a:gd name="connsiteY1" fmla="*/ 2542 h 25421"/>
                    <a:gd name="connsiteX2" fmla="*/ 17795 w 26692"/>
                    <a:gd name="connsiteY2" fmla="*/ 5084 h 25421"/>
                    <a:gd name="connsiteX3" fmla="*/ 22879 w 26692"/>
                    <a:gd name="connsiteY3" fmla="*/ 5084 h 25421"/>
                    <a:gd name="connsiteX4" fmla="*/ 22879 w 26692"/>
                    <a:gd name="connsiteY4" fmla="*/ 19066 h 25421"/>
                    <a:gd name="connsiteX5" fmla="*/ 3813 w 26692"/>
                    <a:gd name="connsiteY5" fmla="*/ 19066 h 25421"/>
                    <a:gd name="connsiteX6" fmla="*/ 3813 w 26692"/>
                    <a:gd name="connsiteY6" fmla="*/ 6355 h 25421"/>
                    <a:gd name="connsiteX7" fmla="*/ 1271 w 26692"/>
                    <a:gd name="connsiteY7" fmla="*/ 7626 h 25421"/>
                    <a:gd name="connsiteX8" fmla="*/ 0 w 26692"/>
                    <a:gd name="connsiteY8" fmla="*/ 6355 h 25421"/>
                    <a:gd name="connsiteX9" fmla="*/ 8898 w 26692"/>
                    <a:gd name="connsiteY9" fmla="*/ 0 h 25421"/>
                    <a:gd name="connsiteX10" fmla="*/ 11440 w 26692"/>
                    <a:gd name="connsiteY10" fmla="*/ 0 h 25421"/>
                    <a:gd name="connsiteX11" fmla="*/ 10168 w 26692"/>
                    <a:gd name="connsiteY11" fmla="*/ 1271 h 25421"/>
                    <a:gd name="connsiteX12" fmla="*/ 20337 w 26692"/>
                    <a:gd name="connsiteY12" fmla="*/ 1271 h 25421"/>
                    <a:gd name="connsiteX13" fmla="*/ 1271 w 26692"/>
                    <a:gd name="connsiteY13" fmla="*/ 22879 h 25421"/>
                    <a:gd name="connsiteX14" fmla="*/ 8898 w 26692"/>
                    <a:gd name="connsiteY14" fmla="*/ 20337 h 25421"/>
                    <a:gd name="connsiteX15" fmla="*/ 10168 w 26692"/>
                    <a:gd name="connsiteY15" fmla="*/ 21608 h 25421"/>
                    <a:gd name="connsiteX16" fmla="*/ 1271 w 26692"/>
                    <a:gd name="connsiteY16" fmla="*/ 24150 h 25421"/>
                    <a:gd name="connsiteX17" fmla="*/ 1271 w 26692"/>
                    <a:gd name="connsiteY17" fmla="*/ 22879 h 25421"/>
                    <a:gd name="connsiteX18" fmla="*/ 8898 w 26692"/>
                    <a:gd name="connsiteY18" fmla="*/ 3813 h 25421"/>
                    <a:gd name="connsiteX19" fmla="*/ 6355 w 26692"/>
                    <a:gd name="connsiteY19" fmla="*/ 6355 h 25421"/>
                    <a:gd name="connsiteX20" fmla="*/ 15253 w 26692"/>
                    <a:gd name="connsiteY20" fmla="*/ 6355 h 25421"/>
                    <a:gd name="connsiteX21" fmla="*/ 17795 w 26692"/>
                    <a:gd name="connsiteY21" fmla="*/ 3813 h 25421"/>
                    <a:gd name="connsiteX22" fmla="*/ 8898 w 26692"/>
                    <a:gd name="connsiteY22" fmla="*/ 3813 h 25421"/>
                    <a:gd name="connsiteX23" fmla="*/ 21608 w 26692"/>
                    <a:gd name="connsiteY23" fmla="*/ 7626 h 25421"/>
                    <a:gd name="connsiteX24" fmla="*/ 6355 w 26692"/>
                    <a:gd name="connsiteY24" fmla="*/ 7626 h 25421"/>
                    <a:gd name="connsiteX25" fmla="*/ 6355 w 26692"/>
                    <a:gd name="connsiteY25" fmla="*/ 10168 h 25421"/>
                    <a:gd name="connsiteX26" fmla="*/ 20337 w 26692"/>
                    <a:gd name="connsiteY26" fmla="*/ 10168 h 25421"/>
                    <a:gd name="connsiteX27" fmla="*/ 20337 w 26692"/>
                    <a:gd name="connsiteY27" fmla="*/ 7626 h 25421"/>
                    <a:gd name="connsiteX28" fmla="*/ 21608 w 26692"/>
                    <a:gd name="connsiteY28" fmla="*/ 11439 h 25421"/>
                    <a:gd name="connsiteX29" fmla="*/ 6355 w 26692"/>
                    <a:gd name="connsiteY29" fmla="*/ 11439 h 25421"/>
                    <a:gd name="connsiteX30" fmla="*/ 6355 w 26692"/>
                    <a:gd name="connsiteY30" fmla="*/ 13981 h 25421"/>
                    <a:gd name="connsiteX31" fmla="*/ 20337 w 26692"/>
                    <a:gd name="connsiteY31" fmla="*/ 13981 h 25421"/>
                    <a:gd name="connsiteX32" fmla="*/ 20337 w 26692"/>
                    <a:gd name="connsiteY32" fmla="*/ 11439 h 25421"/>
                    <a:gd name="connsiteX33" fmla="*/ 21608 w 26692"/>
                    <a:gd name="connsiteY33" fmla="*/ 15252 h 25421"/>
                    <a:gd name="connsiteX34" fmla="*/ 6355 w 26692"/>
                    <a:gd name="connsiteY34" fmla="*/ 15252 h 25421"/>
                    <a:gd name="connsiteX35" fmla="*/ 6355 w 26692"/>
                    <a:gd name="connsiteY35" fmla="*/ 17794 h 25421"/>
                    <a:gd name="connsiteX36" fmla="*/ 20337 w 26692"/>
                    <a:gd name="connsiteY36" fmla="*/ 17794 h 25421"/>
                    <a:gd name="connsiteX37" fmla="*/ 20337 w 26692"/>
                    <a:gd name="connsiteY37" fmla="*/ 15252 h 25421"/>
                    <a:gd name="connsiteX38" fmla="*/ 17795 w 26692"/>
                    <a:gd name="connsiteY38" fmla="*/ 20337 h 25421"/>
                    <a:gd name="connsiteX39" fmla="*/ 26692 w 26692"/>
                    <a:gd name="connsiteY39" fmla="*/ 22879 h 25421"/>
                    <a:gd name="connsiteX40" fmla="*/ 25421 w 26692"/>
                    <a:gd name="connsiteY40" fmla="*/ 25421 h 25421"/>
                    <a:gd name="connsiteX41" fmla="*/ 16524 w 26692"/>
                    <a:gd name="connsiteY41" fmla="*/ 22879 h 25421"/>
                    <a:gd name="connsiteX42" fmla="*/ 17795 w 26692"/>
                    <a:gd name="connsiteY42" fmla="*/ 20337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6692" h="25421">
                      <a:moveTo>
                        <a:pt x="20337" y="1271"/>
                      </a:moveTo>
                      <a:lnTo>
                        <a:pt x="20337" y="2542"/>
                      </a:lnTo>
                      <a:cubicBezTo>
                        <a:pt x="19066" y="3813"/>
                        <a:pt x="19066" y="5084"/>
                        <a:pt x="17795" y="5084"/>
                      </a:cubicBezTo>
                      <a:lnTo>
                        <a:pt x="22879" y="5084"/>
                      </a:lnTo>
                      <a:lnTo>
                        <a:pt x="22879" y="19066"/>
                      </a:lnTo>
                      <a:lnTo>
                        <a:pt x="3813" y="19066"/>
                      </a:lnTo>
                      <a:lnTo>
                        <a:pt x="3813" y="6355"/>
                      </a:lnTo>
                      <a:cubicBezTo>
                        <a:pt x="2542" y="6355"/>
                        <a:pt x="2542" y="7626"/>
                        <a:pt x="1271" y="7626"/>
                      </a:cubicBezTo>
                      <a:lnTo>
                        <a:pt x="0" y="6355"/>
                      </a:lnTo>
                      <a:cubicBezTo>
                        <a:pt x="3813" y="5084"/>
                        <a:pt x="6355" y="2542"/>
                        <a:pt x="8898" y="0"/>
                      </a:cubicBezTo>
                      <a:lnTo>
                        <a:pt x="11440" y="0"/>
                      </a:lnTo>
                      <a:cubicBezTo>
                        <a:pt x="11440" y="1271"/>
                        <a:pt x="10168" y="1271"/>
                        <a:pt x="10168" y="1271"/>
                      </a:cubicBezTo>
                      <a:lnTo>
                        <a:pt x="20337" y="1271"/>
                      </a:lnTo>
                      <a:close/>
                      <a:moveTo>
                        <a:pt x="1271" y="22879"/>
                      </a:moveTo>
                      <a:cubicBezTo>
                        <a:pt x="3813" y="22879"/>
                        <a:pt x="7626" y="21608"/>
                        <a:pt x="8898" y="20337"/>
                      </a:cubicBezTo>
                      <a:lnTo>
                        <a:pt x="10168" y="21608"/>
                      </a:lnTo>
                      <a:cubicBezTo>
                        <a:pt x="7626" y="22879"/>
                        <a:pt x="2542" y="24150"/>
                        <a:pt x="1271" y="24150"/>
                      </a:cubicBezTo>
                      <a:lnTo>
                        <a:pt x="1271" y="22879"/>
                      </a:lnTo>
                      <a:close/>
                      <a:moveTo>
                        <a:pt x="8898" y="3813"/>
                      </a:moveTo>
                      <a:cubicBezTo>
                        <a:pt x="7626" y="5084"/>
                        <a:pt x="7626" y="5084"/>
                        <a:pt x="6355" y="6355"/>
                      </a:cubicBezTo>
                      <a:lnTo>
                        <a:pt x="15253" y="6355"/>
                      </a:lnTo>
                      <a:cubicBezTo>
                        <a:pt x="16524" y="5084"/>
                        <a:pt x="16524" y="3813"/>
                        <a:pt x="17795" y="3813"/>
                      </a:cubicBezTo>
                      <a:lnTo>
                        <a:pt x="8898" y="3813"/>
                      </a:lnTo>
                      <a:close/>
                      <a:moveTo>
                        <a:pt x="21608" y="7626"/>
                      </a:moveTo>
                      <a:lnTo>
                        <a:pt x="6355" y="7626"/>
                      </a:lnTo>
                      <a:lnTo>
                        <a:pt x="6355" y="10168"/>
                      </a:lnTo>
                      <a:lnTo>
                        <a:pt x="20337" y="10168"/>
                      </a:lnTo>
                      <a:lnTo>
                        <a:pt x="20337" y="7626"/>
                      </a:lnTo>
                      <a:close/>
                      <a:moveTo>
                        <a:pt x="21608" y="11439"/>
                      </a:moveTo>
                      <a:lnTo>
                        <a:pt x="6355" y="11439"/>
                      </a:lnTo>
                      <a:lnTo>
                        <a:pt x="6355" y="13981"/>
                      </a:lnTo>
                      <a:lnTo>
                        <a:pt x="20337" y="13981"/>
                      </a:lnTo>
                      <a:lnTo>
                        <a:pt x="20337" y="11439"/>
                      </a:lnTo>
                      <a:close/>
                      <a:moveTo>
                        <a:pt x="21608" y="15252"/>
                      </a:moveTo>
                      <a:lnTo>
                        <a:pt x="6355" y="15252"/>
                      </a:lnTo>
                      <a:lnTo>
                        <a:pt x="6355" y="17794"/>
                      </a:lnTo>
                      <a:lnTo>
                        <a:pt x="20337" y="17794"/>
                      </a:lnTo>
                      <a:lnTo>
                        <a:pt x="20337" y="15252"/>
                      </a:lnTo>
                      <a:close/>
                      <a:moveTo>
                        <a:pt x="17795" y="20337"/>
                      </a:moveTo>
                      <a:cubicBezTo>
                        <a:pt x="20337" y="21608"/>
                        <a:pt x="24150" y="22879"/>
                        <a:pt x="26692" y="22879"/>
                      </a:cubicBezTo>
                      <a:lnTo>
                        <a:pt x="25421" y="25421"/>
                      </a:lnTo>
                      <a:cubicBezTo>
                        <a:pt x="21608" y="25421"/>
                        <a:pt x="17795" y="24150"/>
                        <a:pt x="16524" y="22879"/>
                      </a:cubicBezTo>
                      <a:lnTo>
                        <a:pt x="17795" y="20337"/>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21" name="フリーフォーム: 図形 120">
                  <a:extLst>
                    <a:ext uri="{FF2B5EF4-FFF2-40B4-BE49-F238E27FC236}">
                      <a16:creationId xmlns:a16="http://schemas.microsoft.com/office/drawing/2014/main" id="{01879C96-650A-4407-905C-B31705EE0277}"/>
                    </a:ext>
                  </a:extLst>
                </p:cNvPr>
                <p:cNvSpPr/>
                <p:nvPr/>
              </p:nvSpPr>
              <p:spPr>
                <a:xfrm>
                  <a:off x="5749628" y="7046796"/>
                  <a:ext cx="25421" cy="25421"/>
                </a:xfrm>
                <a:custGeom>
                  <a:avLst/>
                  <a:gdLst>
                    <a:gd name="connsiteX0" fmla="*/ 8897 w 25421"/>
                    <a:gd name="connsiteY0" fmla="*/ 8897 h 25421"/>
                    <a:gd name="connsiteX1" fmla="*/ 13981 w 25421"/>
                    <a:gd name="connsiteY1" fmla="*/ 8897 h 25421"/>
                    <a:gd name="connsiteX2" fmla="*/ 13981 w 25421"/>
                    <a:gd name="connsiteY2" fmla="*/ 17794 h 25421"/>
                    <a:gd name="connsiteX3" fmla="*/ 8897 w 25421"/>
                    <a:gd name="connsiteY3" fmla="*/ 17794 h 25421"/>
                    <a:gd name="connsiteX4" fmla="*/ 8897 w 25421"/>
                    <a:gd name="connsiteY4" fmla="*/ 13981 h 25421"/>
                    <a:gd name="connsiteX5" fmla="*/ 7626 w 25421"/>
                    <a:gd name="connsiteY5" fmla="*/ 15252 h 25421"/>
                    <a:gd name="connsiteX6" fmla="*/ 6355 w 25421"/>
                    <a:gd name="connsiteY6" fmla="*/ 11439 h 25421"/>
                    <a:gd name="connsiteX7" fmla="*/ 6355 w 25421"/>
                    <a:gd name="connsiteY7" fmla="*/ 25421 h 25421"/>
                    <a:gd name="connsiteX8" fmla="*/ 3813 w 25421"/>
                    <a:gd name="connsiteY8" fmla="*/ 25421 h 25421"/>
                    <a:gd name="connsiteX9" fmla="*/ 3813 w 25421"/>
                    <a:gd name="connsiteY9" fmla="*/ 12711 h 25421"/>
                    <a:gd name="connsiteX10" fmla="*/ 1271 w 25421"/>
                    <a:gd name="connsiteY10" fmla="*/ 19066 h 25421"/>
                    <a:gd name="connsiteX11" fmla="*/ 0 w 25421"/>
                    <a:gd name="connsiteY11" fmla="*/ 16524 h 25421"/>
                    <a:gd name="connsiteX12" fmla="*/ 3813 w 25421"/>
                    <a:gd name="connsiteY12" fmla="*/ 7626 h 25421"/>
                    <a:gd name="connsiteX13" fmla="*/ 0 w 25421"/>
                    <a:gd name="connsiteY13" fmla="*/ 7626 h 25421"/>
                    <a:gd name="connsiteX14" fmla="*/ 0 w 25421"/>
                    <a:gd name="connsiteY14" fmla="*/ 5084 h 25421"/>
                    <a:gd name="connsiteX15" fmla="*/ 3813 w 25421"/>
                    <a:gd name="connsiteY15" fmla="*/ 5084 h 25421"/>
                    <a:gd name="connsiteX16" fmla="*/ 3813 w 25421"/>
                    <a:gd name="connsiteY16" fmla="*/ 0 h 25421"/>
                    <a:gd name="connsiteX17" fmla="*/ 6355 w 25421"/>
                    <a:gd name="connsiteY17" fmla="*/ 0 h 25421"/>
                    <a:gd name="connsiteX18" fmla="*/ 6355 w 25421"/>
                    <a:gd name="connsiteY18" fmla="*/ 5084 h 25421"/>
                    <a:gd name="connsiteX19" fmla="*/ 8897 w 25421"/>
                    <a:gd name="connsiteY19" fmla="*/ 5084 h 25421"/>
                    <a:gd name="connsiteX20" fmla="*/ 8897 w 25421"/>
                    <a:gd name="connsiteY20" fmla="*/ 8897 h 25421"/>
                    <a:gd name="connsiteX21" fmla="*/ 6355 w 25421"/>
                    <a:gd name="connsiteY21" fmla="*/ 7626 h 25421"/>
                    <a:gd name="connsiteX22" fmla="*/ 6355 w 25421"/>
                    <a:gd name="connsiteY22" fmla="*/ 8897 h 25421"/>
                    <a:gd name="connsiteX23" fmla="*/ 8897 w 25421"/>
                    <a:gd name="connsiteY23" fmla="*/ 13981 h 25421"/>
                    <a:gd name="connsiteX24" fmla="*/ 8897 w 25421"/>
                    <a:gd name="connsiteY24" fmla="*/ 8897 h 25421"/>
                    <a:gd name="connsiteX25" fmla="*/ 25421 w 25421"/>
                    <a:gd name="connsiteY25" fmla="*/ 24150 h 25421"/>
                    <a:gd name="connsiteX26" fmla="*/ 7626 w 25421"/>
                    <a:gd name="connsiteY26" fmla="*/ 24150 h 25421"/>
                    <a:gd name="connsiteX27" fmla="*/ 7626 w 25421"/>
                    <a:gd name="connsiteY27" fmla="*/ 21608 h 25421"/>
                    <a:gd name="connsiteX28" fmla="*/ 25421 w 25421"/>
                    <a:gd name="connsiteY28" fmla="*/ 21608 h 25421"/>
                    <a:gd name="connsiteX29" fmla="*/ 25421 w 25421"/>
                    <a:gd name="connsiteY29" fmla="*/ 24150 h 25421"/>
                    <a:gd name="connsiteX30" fmla="*/ 24150 w 25421"/>
                    <a:gd name="connsiteY30" fmla="*/ 2542 h 25421"/>
                    <a:gd name="connsiteX31" fmla="*/ 13981 w 25421"/>
                    <a:gd name="connsiteY31" fmla="*/ 2542 h 25421"/>
                    <a:gd name="connsiteX32" fmla="*/ 13981 w 25421"/>
                    <a:gd name="connsiteY32" fmla="*/ 5084 h 25421"/>
                    <a:gd name="connsiteX33" fmla="*/ 16524 w 25421"/>
                    <a:gd name="connsiteY33" fmla="*/ 5084 h 25421"/>
                    <a:gd name="connsiteX34" fmla="*/ 16524 w 25421"/>
                    <a:gd name="connsiteY34" fmla="*/ 17794 h 25421"/>
                    <a:gd name="connsiteX35" fmla="*/ 13981 w 25421"/>
                    <a:gd name="connsiteY35" fmla="*/ 20337 h 25421"/>
                    <a:gd name="connsiteX36" fmla="*/ 11440 w 25421"/>
                    <a:gd name="connsiteY36" fmla="*/ 20337 h 25421"/>
                    <a:gd name="connsiteX37" fmla="*/ 11440 w 25421"/>
                    <a:gd name="connsiteY37" fmla="*/ 17794 h 25421"/>
                    <a:gd name="connsiteX38" fmla="*/ 13981 w 25421"/>
                    <a:gd name="connsiteY38" fmla="*/ 17794 h 25421"/>
                    <a:gd name="connsiteX39" fmla="*/ 15253 w 25421"/>
                    <a:gd name="connsiteY39" fmla="*/ 16524 h 25421"/>
                    <a:gd name="connsiteX40" fmla="*/ 15253 w 25421"/>
                    <a:gd name="connsiteY40" fmla="*/ 7626 h 25421"/>
                    <a:gd name="connsiteX41" fmla="*/ 11440 w 25421"/>
                    <a:gd name="connsiteY41" fmla="*/ 7626 h 25421"/>
                    <a:gd name="connsiteX42" fmla="*/ 12711 w 25421"/>
                    <a:gd name="connsiteY42" fmla="*/ 3813 h 25421"/>
                    <a:gd name="connsiteX43" fmla="*/ 7626 w 25421"/>
                    <a:gd name="connsiteY43" fmla="*/ 3813 h 25421"/>
                    <a:gd name="connsiteX44" fmla="*/ 7626 w 25421"/>
                    <a:gd name="connsiteY44" fmla="*/ 1271 h 25421"/>
                    <a:gd name="connsiteX45" fmla="*/ 24150 w 25421"/>
                    <a:gd name="connsiteY45" fmla="*/ 1271 h 25421"/>
                    <a:gd name="connsiteX46" fmla="*/ 24150 w 25421"/>
                    <a:gd name="connsiteY46" fmla="*/ 2542 h 25421"/>
                    <a:gd name="connsiteX47" fmla="*/ 12711 w 25421"/>
                    <a:gd name="connsiteY47" fmla="*/ 10168 h 25421"/>
                    <a:gd name="connsiteX48" fmla="*/ 10168 w 25421"/>
                    <a:gd name="connsiteY48" fmla="*/ 10168 h 25421"/>
                    <a:gd name="connsiteX49" fmla="*/ 10168 w 25421"/>
                    <a:gd name="connsiteY49" fmla="*/ 15252 h 25421"/>
                    <a:gd name="connsiteX50" fmla="*/ 12711 w 25421"/>
                    <a:gd name="connsiteY50" fmla="*/ 15252 h 25421"/>
                    <a:gd name="connsiteX51" fmla="*/ 12711 w 25421"/>
                    <a:gd name="connsiteY51" fmla="*/ 10168 h 25421"/>
                    <a:gd name="connsiteX52" fmla="*/ 24150 w 25421"/>
                    <a:gd name="connsiteY52" fmla="*/ 20337 h 25421"/>
                    <a:gd name="connsiteX53" fmla="*/ 21608 w 25421"/>
                    <a:gd name="connsiteY53" fmla="*/ 16524 h 25421"/>
                    <a:gd name="connsiteX54" fmla="*/ 19066 w 25421"/>
                    <a:gd name="connsiteY54" fmla="*/ 19066 h 25421"/>
                    <a:gd name="connsiteX55" fmla="*/ 17795 w 25421"/>
                    <a:gd name="connsiteY55" fmla="*/ 17794 h 25421"/>
                    <a:gd name="connsiteX56" fmla="*/ 20337 w 25421"/>
                    <a:gd name="connsiteY56" fmla="*/ 15252 h 25421"/>
                    <a:gd name="connsiteX57" fmla="*/ 19066 w 25421"/>
                    <a:gd name="connsiteY57" fmla="*/ 8897 h 25421"/>
                    <a:gd name="connsiteX58" fmla="*/ 20337 w 25421"/>
                    <a:gd name="connsiteY58" fmla="*/ 8897 h 25421"/>
                    <a:gd name="connsiteX59" fmla="*/ 21608 w 25421"/>
                    <a:gd name="connsiteY59" fmla="*/ 13981 h 25421"/>
                    <a:gd name="connsiteX60" fmla="*/ 22879 w 25421"/>
                    <a:gd name="connsiteY60" fmla="*/ 7626 h 25421"/>
                    <a:gd name="connsiteX61" fmla="*/ 19066 w 25421"/>
                    <a:gd name="connsiteY61" fmla="*/ 7626 h 25421"/>
                    <a:gd name="connsiteX62" fmla="*/ 19066 w 25421"/>
                    <a:gd name="connsiteY62" fmla="*/ 6355 h 25421"/>
                    <a:gd name="connsiteX63" fmla="*/ 25421 w 25421"/>
                    <a:gd name="connsiteY63" fmla="*/ 6355 h 25421"/>
                    <a:gd name="connsiteX64" fmla="*/ 22879 w 25421"/>
                    <a:gd name="connsiteY64" fmla="*/ 16524 h 25421"/>
                    <a:gd name="connsiteX65" fmla="*/ 25421 w 25421"/>
                    <a:gd name="connsiteY65" fmla="*/ 20337 h 25421"/>
                    <a:gd name="connsiteX66" fmla="*/ 24150 w 25421"/>
                    <a:gd name="connsiteY66" fmla="*/ 20337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21" h="25421">
                      <a:moveTo>
                        <a:pt x="8897" y="8897"/>
                      </a:moveTo>
                      <a:lnTo>
                        <a:pt x="13981" y="8897"/>
                      </a:lnTo>
                      <a:lnTo>
                        <a:pt x="13981" y="17794"/>
                      </a:lnTo>
                      <a:lnTo>
                        <a:pt x="8897" y="17794"/>
                      </a:lnTo>
                      <a:lnTo>
                        <a:pt x="8897" y="13981"/>
                      </a:lnTo>
                      <a:lnTo>
                        <a:pt x="7626" y="15252"/>
                      </a:lnTo>
                      <a:cubicBezTo>
                        <a:pt x="7626" y="13981"/>
                        <a:pt x="6355" y="13981"/>
                        <a:pt x="6355" y="11439"/>
                      </a:cubicBezTo>
                      <a:lnTo>
                        <a:pt x="6355" y="25421"/>
                      </a:lnTo>
                      <a:lnTo>
                        <a:pt x="3813" y="25421"/>
                      </a:lnTo>
                      <a:lnTo>
                        <a:pt x="3813" y="12711"/>
                      </a:lnTo>
                      <a:cubicBezTo>
                        <a:pt x="2542" y="15252"/>
                        <a:pt x="1271" y="17794"/>
                        <a:pt x="1271" y="19066"/>
                      </a:cubicBezTo>
                      <a:lnTo>
                        <a:pt x="0" y="16524"/>
                      </a:lnTo>
                      <a:cubicBezTo>
                        <a:pt x="1271" y="15252"/>
                        <a:pt x="2542" y="12711"/>
                        <a:pt x="3813" y="7626"/>
                      </a:cubicBezTo>
                      <a:lnTo>
                        <a:pt x="0" y="7626"/>
                      </a:lnTo>
                      <a:lnTo>
                        <a:pt x="0" y="5084"/>
                      </a:lnTo>
                      <a:lnTo>
                        <a:pt x="3813" y="5084"/>
                      </a:lnTo>
                      <a:lnTo>
                        <a:pt x="3813" y="0"/>
                      </a:lnTo>
                      <a:lnTo>
                        <a:pt x="6355" y="0"/>
                      </a:lnTo>
                      <a:lnTo>
                        <a:pt x="6355" y="5084"/>
                      </a:lnTo>
                      <a:lnTo>
                        <a:pt x="8897" y="5084"/>
                      </a:lnTo>
                      <a:lnTo>
                        <a:pt x="8897" y="8897"/>
                      </a:lnTo>
                      <a:lnTo>
                        <a:pt x="6355" y="7626"/>
                      </a:lnTo>
                      <a:lnTo>
                        <a:pt x="6355" y="8897"/>
                      </a:lnTo>
                      <a:cubicBezTo>
                        <a:pt x="7626" y="11439"/>
                        <a:pt x="8897" y="12711"/>
                        <a:pt x="8897" y="13981"/>
                      </a:cubicBezTo>
                      <a:lnTo>
                        <a:pt x="8897" y="8897"/>
                      </a:lnTo>
                      <a:close/>
                      <a:moveTo>
                        <a:pt x="25421" y="24150"/>
                      </a:moveTo>
                      <a:lnTo>
                        <a:pt x="7626" y="24150"/>
                      </a:lnTo>
                      <a:lnTo>
                        <a:pt x="7626" y="21608"/>
                      </a:lnTo>
                      <a:lnTo>
                        <a:pt x="25421" y="21608"/>
                      </a:lnTo>
                      <a:lnTo>
                        <a:pt x="25421" y="24150"/>
                      </a:lnTo>
                      <a:close/>
                      <a:moveTo>
                        <a:pt x="24150" y="2542"/>
                      </a:moveTo>
                      <a:lnTo>
                        <a:pt x="13981" y="2542"/>
                      </a:lnTo>
                      <a:cubicBezTo>
                        <a:pt x="13981" y="2542"/>
                        <a:pt x="13981" y="3813"/>
                        <a:pt x="13981" y="5084"/>
                      </a:cubicBezTo>
                      <a:lnTo>
                        <a:pt x="16524" y="5084"/>
                      </a:lnTo>
                      <a:lnTo>
                        <a:pt x="16524" y="17794"/>
                      </a:lnTo>
                      <a:cubicBezTo>
                        <a:pt x="16524" y="19066"/>
                        <a:pt x="16524" y="20337"/>
                        <a:pt x="13981" y="20337"/>
                      </a:cubicBezTo>
                      <a:lnTo>
                        <a:pt x="11440" y="20337"/>
                      </a:lnTo>
                      <a:lnTo>
                        <a:pt x="11440" y="17794"/>
                      </a:lnTo>
                      <a:lnTo>
                        <a:pt x="13981" y="17794"/>
                      </a:lnTo>
                      <a:cubicBezTo>
                        <a:pt x="15253" y="17794"/>
                        <a:pt x="15253" y="17794"/>
                        <a:pt x="15253" y="16524"/>
                      </a:cubicBezTo>
                      <a:lnTo>
                        <a:pt x="15253" y="7626"/>
                      </a:lnTo>
                      <a:lnTo>
                        <a:pt x="11440" y="7626"/>
                      </a:lnTo>
                      <a:cubicBezTo>
                        <a:pt x="11440" y="6355"/>
                        <a:pt x="12711" y="5084"/>
                        <a:pt x="12711" y="3813"/>
                      </a:cubicBezTo>
                      <a:lnTo>
                        <a:pt x="7626" y="3813"/>
                      </a:lnTo>
                      <a:lnTo>
                        <a:pt x="7626" y="1271"/>
                      </a:lnTo>
                      <a:lnTo>
                        <a:pt x="24150" y="1271"/>
                      </a:lnTo>
                      <a:lnTo>
                        <a:pt x="24150" y="2542"/>
                      </a:lnTo>
                      <a:close/>
                      <a:moveTo>
                        <a:pt x="12711" y="10168"/>
                      </a:moveTo>
                      <a:lnTo>
                        <a:pt x="10168" y="10168"/>
                      </a:lnTo>
                      <a:lnTo>
                        <a:pt x="10168" y="15252"/>
                      </a:lnTo>
                      <a:lnTo>
                        <a:pt x="12711" y="15252"/>
                      </a:lnTo>
                      <a:lnTo>
                        <a:pt x="12711" y="10168"/>
                      </a:lnTo>
                      <a:close/>
                      <a:moveTo>
                        <a:pt x="24150" y="20337"/>
                      </a:moveTo>
                      <a:cubicBezTo>
                        <a:pt x="22879" y="19066"/>
                        <a:pt x="22879" y="19066"/>
                        <a:pt x="21608" y="16524"/>
                      </a:cubicBezTo>
                      <a:cubicBezTo>
                        <a:pt x="20337" y="17794"/>
                        <a:pt x="20337" y="19066"/>
                        <a:pt x="19066" y="19066"/>
                      </a:cubicBezTo>
                      <a:lnTo>
                        <a:pt x="17795" y="17794"/>
                      </a:lnTo>
                      <a:cubicBezTo>
                        <a:pt x="17795" y="16524"/>
                        <a:pt x="19066" y="16524"/>
                        <a:pt x="20337" y="15252"/>
                      </a:cubicBezTo>
                      <a:cubicBezTo>
                        <a:pt x="19066" y="12711"/>
                        <a:pt x="19066" y="8897"/>
                        <a:pt x="19066" y="8897"/>
                      </a:cubicBezTo>
                      <a:lnTo>
                        <a:pt x="20337" y="8897"/>
                      </a:lnTo>
                      <a:cubicBezTo>
                        <a:pt x="20337" y="10168"/>
                        <a:pt x="20337" y="11439"/>
                        <a:pt x="21608" y="13981"/>
                      </a:cubicBezTo>
                      <a:cubicBezTo>
                        <a:pt x="22879" y="11439"/>
                        <a:pt x="22879" y="8897"/>
                        <a:pt x="22879" y="7626"/>
                      </a:cubicBezTo>
                      <a:lnTo>
                        <a:pt x="19066" y="7626"/>
                      </a:lnTo>
                      <a:lnTo>
                        <a:pt x="19066" y="6355"/>
                      </a:lnTo>
                      <a:lnTo>
                        <a:pt x="25421" y="6355"/>
                      </a:lnTo>
                      <a:cubicBezTo>
                        <a:pt x="25421" y="7626"/>
                        <a:pt x="25421" y="12711"/>
                        <a:pt x="22879" y="16524"/>
                      </a:cubicBezTo>
                      <a:cubicBezTo>
                        <a:pt x="24150" y="17794"/>
                        <a:pt x="25421" y="19066"/>
                        <a:pt x="25421" y="20337"/>
                      </a:cubicBezTo>
                      <a:lnTo>
                        <a:pt x="24150" y="20337"/>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53" name="グラフィックス 1160">
                <a:extLst>
                  <a:ext uri="{FF2B5EF4-FFF2-40B4-BE49-F238E27FC236}">
                    <a16:creationId xmlns:a16="http://schemas.microsoft.com/office/drawing/2014/main" id="{CA9FE87F-0D25-4FA6-B37B-54F4B464954B}"/>
                  </a:ext>
                </a:extLst>
              </p:cNvPr>
              <p:cNvGrpSpPr/>
              <p:nvPr/>
            </p:nvGrpSpPr>
            <p:grpSpPr>
              <a:xfrm>
                <a:off x="6530368" y="6391122"/>
                <a:ext cx="29886" cy="21401"/>
                <a:chOff x="5729291" y="7073488"/>
                <a:chExt cx="26692" cy="26692"/>
              </a:xfrm>
              <a:solidFill>
                <a:srgbClr val="000000"/>
              </a:solidFill>
            </p:grpSpPr>
            <p:sp>
              <p:nvSpPr>
                <p:cNvPr id="118" name="フリーフォーム: 図形 117">
                  <a:extLst>
                    <a:ext uri="{FF2B5EF4-FFF2-40B4-BE49-F238E27FC236}">
                      <a16:creationId xmlns:a16="http://schemas.microsoft.com/office/drawing/2014/main" id="{CE4D2D1D-AD3A-4B04-9F76-C683ACF511E0}"/>
                    </a:ext>
                  </a:extLst>
                </p:cNvPr>
                <p:cNvSpPr/>
                <p:nvPr/>
              </p:nvSpPr>
              <p:spPr>
                <a:xfrm>
                  <a:off x="5729291" y="7074758"/>
                  <a:ext cx="7626" cy="25421"/>
                </a:xfrm>
                <a:custGeom>
                  <a:avLst/>
                  <a:gdLst>
                    <a:gd name="connsiteX0" fmla="*/ 7626 w 7626"/>
                    <a:gd name="connsiteY0" fmla="*/ 0 h 25421"/>
                    <a:gd name="connsiteX1" fmla="*/ 2542 w 7626"/>
                    <a:gd name="connsiteY1" fmla="*/ 12711 h 25421"/>
                    <a:gd name="connsiteX2" fmla="*/ 7626 w 7626"/>
                    <a:gd name="connsiteY2" fmla="*/ 25421 h 25421"/>
                    <a:gd name="connsiteX3" fmla="*/ 5084 w 7626"/>
                    <a:gd name="connsiteY3" fmla="*/ 25421 h 25421"/>
                    <a:gd name="connsiteX4" fmla="*/ 0 w 7626"/>
                    <a:gd name="connsiteY4" fmla="*/ 12711 h 25421"/>
                    <a:gd name="connsiteX5" fmla="*/ 5084 w 7626"/>
                    <a:gd name="connsiteY5" fmla="*/ 0 h 25421"/>
                    <a:gd name="connsiteX6" fmla="*/ 7626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7626" y="0"/>
                      </a:moveTo>
                      <a:cubicBezTo>
                        <a:pt x="6355" y="2542"/>
                        <a:pt x="2542" y="6355"/>
                        <a:pt x="2542" y="12711"/>
                      </a:cubicBezTo>
                      <a:cubicBezTo>
                        <a:pt x="2542" y="19066"/>
                        <a:pt x="6355" y="24151"/>
                        <a:pt x="7626" y="25421"/>
                      </a:cubicBezTo>
                      <a:lnTo>
                        <a:pt x="5084" y="25421"/>
                      </a:lnTo>
                      <a:cubicBezTo>
                        <a:pt x="2542" y="21608"/>
                        <a:pt x="0" y="17795"/>
                        <a:pt x="0" y="12711"/>
                      </a:cubicBezTo>
                      <a:cubicBezTo>
                        <a:pt x="0" y="6355"/>
                        <a:pt x="3813" y="1272"/>
                        <a:pt x="5084" y="0"/>
                      </a:cubicBezTo>
                      <a:lnTo>
                        <a:pt x="7626"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19" name="フリーフォーム: 図形 118">
                  <a:extLst>
                    <a:ext uri="{FF2B5EF4-FFF2-40B4-BE49-F238E27FC236}">
                      <a16:creationId xmlns:a16="http://schemas.microsoft.com/office/drawing/2014/main" id="{3C7C4AF9-AF6E-472E-8ECA-11BD4581AEFB}"/>
                    </a:ext>
                  </a:extLst>
                </p:cNvPr>
                <p:cNvSpPr/>
                <p:nvPr/>
              </p:nvSpPr>
              <p:spPr>
                <a:xfrm>
                  <a:off x="5739459" y="7073488"/>
                  <a:ext cx="16524" cy="21608"/>
                </a:xfrm>
                <a:custGeom>
                  <a:avLst/>
                  <a:gdLst>
                    <a:gd name="connsiteX0" fmla="*/ 13982 w 16524"/>
                    <a:gd name="connsiteY0" fmla="*/ 7626 h 21608"/>
                    <a:gd name="connsiteX1" fmla="*/ 8898 w 16524"/>
                    <a:gd name="connsiteY1" fmla="*/ 2542 h 21608"/>
                    <a:gd name="connsiteX2" fmla="*/ 2542 w 16524"/>
                    <a:gd name="connsiteY2" fmla="*/ 11440 h 21608"/>
                    <a:gd name="connsiteX3" fmla="*/ 8898 w 16524"/>
                    <a:gd name="connsiteY3" fmla="*/ 19066 h 21608"/>
                    <a:gd name="connsiteX4" fmla="*/ 13982 w 16524"/>
                    <a:gd name="connsiteY4" fmla="*/ 13981 h 21608"/>
                    <a:gd name="connsiteX5" fmla="*/ 16524 w 16524"/>
                    <a:gd name="connsiteY5" fmla="*/ 13981 h 21608"/>
                    <a:gd name="connsiteX6" fmla="*/ 8898 w 16524"/>
                    <a:gd name="connsiteY6" fmla="*/ 21608 h 21608"/>
                    <a:gd name="connsiteX7" fmla="*/ 0 w 16524"/>
                    <a:gd name="connsiteY7" fmla="*/ 11440 h 21608"/>
                    <a:gd name="connsiteX8" fmla="*/ 8898 w 16524"/>
                    <a:gd name="connsiteY8" fmla="*/ 0 h 21608"/>
                    <a:gd name="connsiteX9" fmla="*/ 16524 w 16524"/>
                    <a:gd name="connsiteY9" fmla="*/ 7626 h 21608"/>
                    <a:gd name="connsiteX10" fmla="*/ 13982 w 16524"/>
                    <a:gd name="connsiteY10" fmla="*/ 7626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4" h="21608">
                      <a:moveTo>
                        <a:pt x="13982" y="7626"/>
                      </a:moveTo>
                      <a:cubicBezTo>
                        <a:pt x="13982" y="3813"/>
                        <a:pt x="12711" y="2542"/>
                        <a:pt x="8898" y="2542"/>
                      </a:cubicBezTo>
                      <a:cubicBezTo>
                        <a:pt x="3813" y="2542"/>
                        <a:pt x="2542" y="5085"/>
                        <a:pt x="2542" y="11440"/>
                      </a:cubicBezTo>
                      <a:cubicBezTo>
                        <a:pt x="2542" y="16524"/>
                        <a:pt x="2542" y="19066"/>
                        <a:pt x="8898" y="19066"/>
                      </a:cubicBezTo>
                      <a:cubicBezTo>
                        <a:pt x="13982" y="19066"/>
                        <a:pt x="13982" y="17795"/>
                        <a:pt x="13982" y="13981"/>
                      </a:cubicBezTo>
                      <a:lnTo>
                        <a:pt x="16524" y="13981"/>
                      </a:lnTo>
                      <a:cubicBezTo>
                        <a:pt x="16524" y="19066"/>
                        <a:pt x="13982" y="21608"/>
                        <a:pt x="8898" y="21608"/>
                      </a:cubicBezTo>
                      <a:cubicBezTo>
                        <a:pt x="1271" y="21608"/>
                        <a:pt x="0" y="17795"/>
                        <a:pt x="0" y="11440"/>
                      </a:cubicBezTo>
                      <a:cubicBezTo>
                        <a:pt x="0" y="5085"/>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54" name="フリーフォーム: 図形 53">
                <a:extLst>
                  <a:ext uri="{FF2B5EF4-FFF2-40B4-BE49-F238E27FC236}">
                    <a16:creationId xmlns:a16="http://schemas.microsoft.com/office/drawing/2014/main" id="{3E44ED85-6714-402F-A812-ADE432A2D1DE}"/>
                  </a:ext>
                </a:extLst>
              </p:cNvPr>
              <p:cNvSpPr/>
              <p:nvPr/>
            </p:nvSpPr>
            <p:spPr>
              <a:xfrm>
                <a:off x="6560254" y="6403352"/>
                <a:ext cx="12808" cy="11210"/>
              </a:xfrm>
              <a:custGeom>
                <a:avLst/>
                <a:gdLst>
                  <a:gd name="connsiteX0" fmla="*/ 11440 w 11439"/>
                  <a:gd name="connsiteY0" fmla="*/ 3813 h 13981"/>
                  <a:gd name="connsiteX1" fmla="*/ 7626 w 11439"/>
                  <a:gd name="connsiteY1" fmla="*/ 1271 h 13981"/>
                  <a:gd name="connsiteX2" fmla="*/ 3813 w 11439"/>
                  <a:gd name="connsiteY2" fmla="*/ 2542 h 13981"/>
                  <a:gd name="connsiteX3" fmla="*/ 2542 w 11439"/>
                  <a:gd name="connsiteY3" fmla="*/ 6355 h 13981"/>
                  <a:gd name="connsiteX4" fmla="*/ 6355 w 11439"/>
                  <a:gd name="connsiteY4" fmla="*/ 5084 h 13981"/>
                  <a:gd name="connsiteX5" fmla="*/ 11440 w 11439"/>
                  <a:gd name="connsiteY5" fmla="*/ 8898 h 13981"/>
                  <a:gd name="connsiteX6" fmla="*/ 6355 w 11439"/>
                  <a:gd name="connsiteY6" fmla="*/ 13981 h 13981"/>
                  <a:gd name="connsiteX7" fmla="*/ 0 w 11439"/>
                  <a:gd name="connsiteY7" fmla="*/ 7626 h 13981"/>
                  <a:gd name="connsiteX8" fmla="*/ 6355 w 11439"/>
                  <a:gd name="connsiteY8" fmla="*/ 0 h 13981"/>
                  <a:gd name="connsiteX9" fmla="*/ 11440 w 11439"/>
                  <a:gd name="connsiteY9" fmla="*/ 3813 h 13981"/>
                  <a:gd name="connsiteX10" fmla="*/ 11440 w 11439"/>
                  <a:gd name="connsiteY10" fmla="*/ 3813 h 13981"/>
                  <a:gd name="connsiteX11" fmla="*/ 3813 w 11439"/>
                  <a:gd name="connsiteY11" fmla="*/ 8898 h 13981"/>
                  <a:gd name="connsiteX12" fmla="*/ 7626 w 11439"/>
                  <a:gd name="connsiteY12" fmla="*/ 11439 h 13981"/>
                  <a:gd name="connsiteX13" fmla="*/ 11440 w 11439"/>
                  <a:gd name="connsiteY13" fmla="*/ 8898 h 13981"/>
                  <a:gd name="connsiteX14" fmla="*/ 7626 w 11439"/>
                  <a:gd name="connsiteY14" fmla="*/ 6355 h 13981"/>
                  <a:gd name="connsiteX15" fmla="*/ 3813 w 11439"/>
                  <a:gd name="connsiteY15" fmla="*/ 8898 h 13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39" h="13981">
                    <a:moveTo>
                      <a:pt x="11440" y="3813"/>
                    </a:moveTo>
                    <a:cubicBezTo>
                      <a:pt x="11440" y="2542"/>
                      <a:pt x="11440" y="1271"/>
                      <a:pt x="7626" y="1271"/>
                    </a:cubicBezTo>
                    <a:cubicBezTo>
                      <a:pt x="6355" y="1271"/>
                      <a:pt x="5084" y="1271"/>
                      <a:pt x="3813" y="2542"/>
                    </a:cubicBezTo>
                    <a:cubicBezTo>
                      <a:pt x="3813" y="3813"/>
                      <a:pt x="2542" y="5084"/>
                      <a:pt x="2542" y="6355"/>
                    </a:cubicBezTo>
                    <a:cubicBezTo>
                      <a:pt x="3813" y="5084"/>
                      <a:pt x="6355" y="5084"/>
                      <a:pt x="6355" y="5084"/>
                    </a:cubicBezTo>
                    <a:cubicBezTo>
                      <a:pt x="8897" y="5084"/>
                      <a:pt x="11440" y="6355"/>
                      <a:pt x="11440" y="8898"/>
                    </a:cubicBezTo>
                    <a:cubicBezTo>
                      <a:pt x="11440" y="12711"/>
                      <a:pt x="8897" y="13981"/>
                      <a:pt x="6355" y="13981"/>
                    </a:cubicBezTo>
                    <a:cubicBezTo>
                      <a:pt x="2542" y="13981"/>
                      <a:pt x="0" y="12711"/>
                      <a:pt x="0" y="7626"/>
                    </a:cubicBezTo>
                    <a:cubicBezTo>
                      <a:pt x="0" y="1271"/>
                      <a:pt x="2542" y="0"/>
                      <a:pt x="6355" y="0"/>
                    </a:cubicBezTo>
                    <a:cubicBezTo>
                      <a:pt x="7626" y="0"/>
                      <a:pt x="11440" y="0"/>
                      <a:pt x="11440" y="3813"/>
                    </a:cubicBezTo>
                    <a:lnTo>
                      <a:pt x="11440" y="3813"/>
                    </a:lnTo>
                    <a:close/>
                    <a:moveTo>
                      <a:pt x="3813" y="8898"/>
                    </a:moveTo>
                    <a:cubicBezTo>
                      <a:pt x="3813" y="11439"/>
                      <a:pt x="6355" y="11439"/>
                      <a:pt x="7626" y="11439"/>
                    </a:cubicBezTo>
                    <a:cubicBezTo>
                      <a:pt x="10168" y="11439"/>
                      <a:pt x="11440" y="10168"/>
                      <a:pt x="11440" y="8898"/>
                    </a:cubicBezTo>
                    <a:cubicBezTo>
                      <a:pt x="11440" y="6355"/>
                      <a:pt x="10168" y="6355"/>
                      <a:pt x="7626" y="6355"/>
                    </a:cubicBezTo>
                    <a:cubicBezTo>
                      <a:pt x="3813" y="6355"/>
                      <a:pt x="3813" y="7626"/>
                      <a:pt x="3813" y="8898"/>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5" name="フリーフォーム: 図形 54">
                <a:extLst>
                  <a:ext uri="{FF2B5EF4-FFF2-40B4-BE49-F238E27FC236}">
                    <a16:creationId xmlns:a16="http://schemas.microsoft.com/office/drawing/2014/main" id="{BF4DFA89-0994-4216-827C-6F9971495FAE}"/>
                  </a:ext>
                </a:extLst>
              </p:cNvPr>
              <p:cNvSpPr/>
              <p:nvPr/>
            </p:nvSpPr>
            <p:spPr>
              <a:xfrm>
                <a:off x="6575909" y="6392141"/>
                <a:ext cx="8539" cy="20382"/>
              </a:xfrm>
              <a:custGeom>
                <a:avLst/>
                <a:gdLst>
                  <a:gd name="connsiteX0" fmla="*/ 2542 w 7626"/>
                  <a:gd name="connsiteY0" fmla="*/ 0 h 25421"/>
                  <a:gd name="connsiteX1" fmla="*/ 7626 w 7626"/>
                  <a:gd name="connsiteY1" fmla="*/ 12711 h 25421"/>
                  <a:gd name="connsiteX2" fmla="*/ 2542 w 7626"/>
                  <a:gd name="connsiteY2" fmla="*/ 25421 h 25421"/>
                  <a:gd name="connsiteX3" fmla="*/ 0 w 7626"/>
                  <a:gd name="connsiteY3" fmla="*/ 25421 h 25421"/>
                  <a:gd name="connsiteX4" fmla="*/ 5085 w 7626"/>
                  <a:gd name="connsiteY4" fmla="*/ 12711 h 25421"/>
                  <a:gd name="connsiteX5" fmla="*/ 0 w 7626"/>
                  <a:gd name="connsiteY5" fmla="*/ 0 h 25421"/>
                  <a:gd name="connsiteX6" fmla="*/ 2542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2542" y="0"/>
                    </a:moveTo>
                    <a:cubicBezTo>
                      <a:pt x="6355" y="5085"/>
                      <a:pt x="7626" y="8898"/>
                      <a:pt x="7626" y="12711"/>
                    </a:cubicBezTo>
                    <a:cubicBezTo>
                      <a:pt x="7626" y="17795"/>
                      <a:pt x="5085" y="21608"/>
                      <a:pt x="2542" y="25421"/>
                    </a:cubicBezTo>
                    <a:lnTo>
                      <a:pt x="0" y="25421"/>
                    </a:lnTo>
                    <a:cubicBezTo>
                      <a:pt x="2542" y="21608"/>
                      <a:pt x="5085" y="17795"/>
                      <a:pt x="5085" y="12711"/>
                    </a:cubicBezTo>
                    <a:cubicBezTo>
                      <a:pt x="5085" y="6355"/>
                      <a:pt x="2542" y="2542"/>
                      <a:pt x="0" y="0"/>
                    </a:cubicBezTo>
                    <a:lnTo>
                      <a:pt x="2542"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56" name="グラフィックス 1160">
                <a:extLst>
                  <a:ext uri="{FF2B5EF4-FFF2-40B4-BE49-F238E27FC236}">
                    <a16:creationId xmlns:a16="http://schemas.microsoft.com/office/drawing/2014/main" id="{8E102BD6-DED1-481F-8A92-D16DD8C8FF6C}"/>
                  </a:ext>
                </a:extLst>
              </p:cNvPr>
              <p:cNvGrpSpPr/>
              <p:nvPr/>
            </p:nvGrpSpPr>
            <p:grpSpPr>
              <a:xfrm>
                <a:off x="6651335" y="6362579"/>
                <a:ext cx="146583" cy="22420"/>
                <a:chOff x="5837331" y="7037898"/>
                <a:chExt cx="130919" cy="27963"/>
              </a:xfrm>
              <a:solidFill>
                <a:srgbClr val="000000"/>
              </a:solidFill>
            </p:grpSpPr>
            <p:sp>
              <p:nvSpPr>
                <p:cNvPr id="113" name="フリーフォーム: 図形 112">
                  <a:extLst>
                    <a:ext uri="{FF2B5EF4-FFF2-40B4-BE49-F238E27FC236}">
                      <a16:creationId xmlns:a16="http://schemas.microsoft.com/office/drawing/2014/main" id="{656A09DB-7AAC-4EBB-9C58-4FB56373DCBB}"/>
                    </a:ext>
                  </a:extLst>
                </p:cNvPr>
                <p:cNvSpPr/>
                <p:nvPr/>
              </p:nvSpPr>
              <p:spPr>
                <a:xfrm>
                  <a:off x="5837331" y="7040440"/>
                  <a:ext cx="22879" cy="24149"/>
                </a:xfrm>
                <a:custGeom>
                  <a:avLst/>
                  <a:gdLst>
                    <a:gd name="connsiteX0" fmla="*/ 22879 w 22879"/>
                    <a:gd name="connsiteY0" fmla="*/ 0 h 24149"/>
                    <a:gd name="connsiteX1" fmla="*/ 22879 w 22879"/>
                    <a:gd name="connsiteY1" fmla="*/ 24150 h 24149"/>
                    <a:gd name="connsiteX2" fmla="*/ 20337 w 22879"/>
                    <a:gd name="connsiteY2" fmla="*/ 24150 h 24149"/>
                    <a:gd name="connsiteX3" fmla="*/ 20337 w 22879"/>
                    <a:gd name="connsiteY3" fmla="*/ 22879 h 24149"/>
                    <a:gd name="connsiteX4" fmla="*/ 2542 w 22879"/>
                    <a:gd name="connsiteY4" fmla="*/ 22879 h 24149"/>
                    <a:gd name="connsiteX5" fmla="*/ 2542 w 22879"/>
                    <a:gd name="connsiteY5" fmla="*/ 24150 h 24149"/>
                    <a:gd name="connsiteX6" fmla="*/ 0 w 22879"/>
                    <a:gd name="connsiteY6" fmla="*/ 24150 h 24149"/>
                    <a:gd name="connsiteX7" fmla="*/ 0 w 22879"/>
                    <a:gd name="connsiteY7" fmla="*/ 0 h 24149"/>
                    <a:gd name="connsiteX8" fmla="*/ 22879 w 22879"/>
                    <a:gd name="connsiteY8" fmla="*/ 0 h 24149"/>
                    <a:gd name="connsiteX9" fmla="*/ 2542 w 22879"/>
                    <a:gd name="connsiteY9" fmla="*/ 2542 h 24149"/>
                    <a:gd name="connsiteX10" fmla="*/ 2542 w 22879"/>
                    <a:gd name="connsiteY10" fmla="*/ 21608 h 24149"/>
                    <a:gd name="connsiteX11" fmla="*/ 20337 w 22879"/>
                    <a:gd name="connsiteY11" fmla="*/ 21608 h 24149"/>
                    <a:gd name="connsiteX12" fmla="*/ 20337 w 22879"/>
                    <a:gd name="connsiteY12" fmla="*/ 2542 h 24149"/>
                    <a:gd name="connsiteX13" fmla="*/ 2542 w 22879"/>
                    <a:gd name="connsiteY13" fmla="*/ 2542 h 24149"/>
                    <a:gd name="connsiteX14" fmla="*/ 17795 w 22879"/>
                    <a:gd name="connsiteY14" fmla="*/ 10168 h 24149"/>
                    <a:gd name="connsiteX15" fmla="*/ 17795 w 22879"/>
                    <a:gd name="connsiteY15" fmla="*/ 19066 h 24149"/>
                    <a:gd name="connsiteX16" fmla="*/ 5084 w 22879"/>
                    <a:gd name="connsiteY16" fmla="*/ 19066 h 24149"/>
                    <a:gd name="connsiteX17" fmla="*/ 5084 w 22879"/>
                    <a:gd name="connsiteY17" fmla="*/ 10168 h 24149"/>
                    <a:gd name="connsiteX18" fmla="*/ 10168 w 22879"/>
                    <a:gd name="connsiteY18" fmla="*/ 10168 h 24149"/>
                    <a:gd name="connsiteX19" fmla="*/ 10168 w 22879"/>
                    <a:gd name="connsiteY19" fmla="*/ 7626 h 24149"/>
                    <a:gd name="connsiteX20" fmla="*/ 3813 w 22879"/>
                    <a:gd name="connsiteY20" fmla="*/ 7626 h 24149"/>
                    <a:gd name="connsiteX21" fmla="*/ 3813 w 22879"/>
                    <a:gd name="connsiteY21" fmla="*/ 6355 h 24149"/>
                    <a:gd name="connsiteX22" fmla="*/ 10168 w 22879"/>
                    <a:gd name="connsiteY22" fmla="*/ 6355 h 24149"/>
                    <a:gd name="connsiteX23" fmla="*/ 10168 w 22879"/>
                    <a:gd name="connsiteY23" fmla="*/ 3813 h 24149"/>
                    <a:gd name="connsiteX24" fmla="*/ 12711 w 22879"/>
                    <a:gd name="connsiteY24" fmla="*/ 3813 h 24149"/>
                    <a:gd name="connsiteX25" fmla="*/ 12711 w 22879"/>
                    <a:gd name="connsiteY25" fmla="*/ 6355 h 24149"/>
                    <a:gd name="connsiteX26" fmla="*/ 19066 w 22879"/>
                    <a:gd name="connsiteY26" fmla="*/ 6355 h 24149"/>
                    <a:gd name="connsiteX27" fmla="*/ 19066 w 22879"/>
                    <a:gd name="connsiteY27" fmla="*/ 7626 h 24149"/>
                    <a:gd name="connsiteX28" fmla="*/ 12711 w 22879"/>
                    <a:gd name="connsiteY28" fmla="*/ 7626 h 24149"/>
                    <a:gd name="connsiteX29" fmla="*/ 12711 w 22879"/>
                    <a:gd name="connsiteY29" fmla="*/ 10168 h 24149"/>
                    <a:gd name="connsiteX30" fmla="*/ 17795 w 22879"/>
                    <a:gd name="connsiteY30" fmla="*/ 10168 h 24149"/>
                    <a:gd name="connsiteX31" fmla="*/ 7626 w 22879"/>
                    <a:gd name="connsiteY31" fmla="*/ 12711 h 24149"/>
                    <a:gd name="connsiteX32" fmla="*/ 7626 w 22879"/>
                    <a:gd name="connsiteY32" fmla="*/ 17794 h 24149"/>
                    <a:gd name="connsiteX33" fmla="*/ 16524 w 22879"/>
                    <a:gd name="connsiteY33" fmla="*/ 17794 h 24149"/>
                    <a:gd name="connsiteX34" fmla="*/ 16524 w 22879"/>
                    <a:gd name="connsiteY34" fmla="*/ 12711 h 24149"/>
                    <a:gd name="connsiteX35" fmla="*/ 7626 w 22879"/>
                    <a:gd name="connsiteY35" fmla="*/ 12711 h 24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879" h="24149">
                      <a:moveTo>
                        <a:pt x="22879" y="0"/>
                      </a:moveTo>
                      <a:lnTo>
                        <a:pt x="22879" y="24150"/>
                      </a:lnTo>
                      <a:lnTo>
                        <a:pt x="20337" y="24150"/>
                      </a:lnTo>
                      <a:lnTo>
                        <a:pt x="20337" y="22879"/>
                      </a:lnTo>
                      <a:lnTo>
                        <a:pt x="2542" y="22879"/>
                      </a:lnTo>
                      <a:lnTo>
                        <a:pt x="2542" y="24150"/>
                      </a:lnTo>
                      <a:lnTo>
                        <a:pt x="0" y="24150"/>
                      </a:lnTo>
                      <a:lnTo>
                        <a:pt x="0" y="0"/>
                      </a:lnTo>
                      <a:lnTo>
                        <a:pt x="22879" y="0"/>
                      </a:lnTo>
                      <a:close/>
                      <a:moveTo>
                        <a:pt x="2542" y="2542"/>
                      </a:moveTo>
                      <a:lnTo>
                        <a:pt x="2542" y="21608"/>
                      </a:lnTo>
                      <a:lnTo>
                        <a:pt x="20337" y="21608"/>
                      </a:lnTo>
                      <a:lnTo>
                        <a:pt x="20337" y="2542"/>
                      </a:lnTo>
                      <a:lnTo>
                        <a:pt x="2542" y="2542"/>
                      </a:lnTo>
                      <a:close/>
                      <a:moveTo>
                        <a:pt x="17795" y="10168"/>
                      </a:moveTo>
                      <a:lnTo>
                        <a:pt x="17795" y="19066"/>
                      </a:lnTo>
                      <a:lnTo>
                        <a:pt x="5084" y="19066"/>
                      </a:lnTo>
                      <a:lnTo>
                        <a:pt x="5084" y="10168"/>
                      </a:lnTo>
                      <a:lnTo>
                        <a:pt x="10168" y="10168"/>
                      </a:lnTo>
                      <a:lnTo>
                        <a:pt x="10168" y="7626"/>
                      </a:lnTo>
                      <a:lnTo>
                        <a:pt x="3813" y="7626"/>
                      </a:lnTo>
                      <a:lnTo>
                        <a:pt x="3813" y="6355"/>
                      </a:lnTo>
                      <a:lnTo>
                        <a:pt x="10168" y="6355"/>
                      </a:lnTo>
                      <a:lnTo>
                        <a:pt x="10168" y="3813"/>
                      </a:lnTo>
                      <a:lnTo>
                        <a:pt x="12711" y="3813"/>
                      </a:lnTo>
                      <a:lnTo>
                        <a:pt x="12711" y="6355"/>
                      </a:lnTo>
                      <a:lnTo>
                        <a:pt x="19066" y="6355"/>
                      </a:lnTo>
                      <a:lnTo>
                        <a:pt x="19066" y="7626"/>
                      </a:lnTo>
                      <a:lnTo>
                        <a:pt x="12711" y="7626"/>
                      </a:lnTo>
                      <a:lnTo>
                        <a:pt x="12711" y="10168"/>
                      </a:lnTo>
                      <a:lnTo>
                        <a:pt x="17795" y="10168"/>
                      </a:lnTo>
                      <a:close/>
                      <a:moveTo>
                        <a:pt x="7626" y="12711"/>
                      </a:moveTo>
                      <a:lnTo>
                        <a:pt x="7626" y="17794"/>
                      </a:lnTo>
                      <a:lnTo>
                        <a:pt x="16524" y="17794"/>
                      </a:lnTo>
                      <a:lnTo>
                        <a:pt x="16524" y="12711"/>
                      </a:lnTo>
                      <a:lnTo>
                        <a:pt x="7626" y="12711"/>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14" name="フリーフォーム: 図形 113">
                  <a:extLst>
                    <a:ext uri="{FF2B5EF4-FFF2-40B4-BE49-F238E27FC236}">
                      <a16:creationId xmlns:a16="http://schemas.microsoft.com/office/drawing/2014/main" id="{8FEB7991-1084-437F-97F8-5DB814F02CEA}"/>
                    </a:ext>
                  </a:extLst>
                </p:cNvPr>
                <p:cNvSpPr/>
                <p:nvPr/>
              </p:nvSpPr>
              <p:spPr>
                <a:xfrm>
                  <a:off x="5862753" y="7039169"/>
                  <a:ext cx="25421" cy="26692"/>
                </a:xfrm>
                <a:custGeom>
                  <a:avLst/>
                  <a:gdLst>
                    <a:gd name="connsiteX0" fmla="*/ 6355 w 25421"/>
                    <a:gd name="connsiteY0" fmla="*/ 25421 h 26692"/>
                    <a:gd name="connsiteX1" fmla="*/ 3813 w 25421"/>
                    <a:gd name="connsiteY1" fmla="*/ 25421 h 26692"/>
                    <a:gd name="connsiteX2" fmla="*/ 3813 w 25421"/>
                    <a:gd name="connsiteY2" fmla="*/ 11440 h 26692"/>
                    <a:gd name="connsiteX3" fmla="*/ 1271 w 25421"/>
                    <a:gd name="connsiteY3" fmla="*/ 13982 h 26692"/>
                    <a:gd name="connsiteX4" fmla="*/ 0 w 25421"/>
                    <a:gd name="connsiteY4" fmla="*/ 11440 h 26692"/>
                    <a:gd name="connsiteX5" fmla="*/ 5084 w 25421"/>
                    <a:gd name="connsiteY5" fmla="*/ 0 h 26692"/>
                    <a:gd name="connsiteX6" fmla="*/ 7626 w 25421"/>
                    <a:gd name="connsiteY6" fmla="*/ 0 h 26692"/>
                    <a:gd name="connsiteX7" fmla="*/ 5084 w 25421"/>
                    <a:gd name="connsiteY7" fmla="*/ 6355 h 26692"/>
                    <a:gd name="connsiteX8" fmla="*/ 5084 w 25421"/>
                    <a:gd name="connsiteY8" fmla="*/ 25421 h 26692"/>
                    <a:gd name="connsiteX9" fmla="*/ 6355 w 25421"/>
                    <a:gd name="connsiteY9" fmla="*/ 19066 h 26692"/>
                    <a:gd name="connsiteX10" fmla="*/ 13982 w 25421"/>
                    <a:gd name="connsiteY10" fmla="*/ 7627 h 26692"/>
                    <a:gd name="connsiteX11" fmla="*/ 6355 w 25421"/>
                    <a:gd name="connsiteY11" fmla="*/ 7627 h 26692"/>
                    <a:gd name="connsiteX12" fmla="*/ 6355 w 25421"/>
                    <a:gd name="connsiteY12" fmla="*/ 5085 h 26692"/>
                    <a:gd name="connsiteX13" fmla="*/ 13982 w 25421"/>
                    <a:gd name="connsiteY13" fmla="*/ 5085 h 26692"/>
                    <a:gd name="connsiteX14" fmla="*/ 13982 w 25421"/>
                    <a:gd name="connsiteY14" fmla="*/ 0 h 26692"/>
                    <a:gd name="connsiteX15" fmla="*/ 16524 w 25421"/>
                    <a:gd name="connsiteY15" fmla="*/ 0 h 26692"/>
                    <a:gd name="connsiteX16" fmla="*/ 16524 w 25421"/>
                    <a:gd name="connsiteY16" fmla="*/ 5085 h 26692"/>
                    <a:gd name="connsiteX17" fmla="*/ 24150 w 25421"/>
                    <a:gd name="connsiteY17" fmla="*/ 5085 h 26692"/>
                    <a:gd name="connsiteX18" fmla="*/ 24150 w 25421"/>
                    <a:gd name="connsiteY18" fmla="*/ 7627 h 26692"/>
                    <a:gd name="connsiteX19" fmla="*/ 17795 w 25421"/>
                    <a:gd name="connsiteY19" fmla="*/ 7627 h 26692"/>
                    <a:gd name="connsiteX20" fmla="*/ 25421 w 25421"/>
                    <a:gd name="connsiteY20" fmla="*/ 17795 h 26692"/>
                    <a:gd name="connsiteX21" fmla="*/ 24150 w 25421"/>
                    <a:gd name="connsiteY21" fmla="*/ 20338 h 26692"/>
                    <a:gd name="connsiteX22" fmla="*/ 16524 w 25421"/>
                    <a:gd name="connsiteY22" fmla="*/ 10168 h 26692"/>
                    <a:gd name="connsiteX23" fmla="*/ 16524 w 25421"/>
                    <a:gd name="connsiteY23" fmla="*/ 19066 h 26692"/>
                    <a:gd name="connsiteX24" fmla="*/ 20337 w 25421"/>
                    <a:gd name="connsiteY24" fmla="*/ 19066 h 26692"/>
                    <a:gd name="connsiteX25" fmla="*/ 20337 w 25421"/>
                    <a:gd name="connsiteY25" fmla="*/ 21608 h 26692"/>
                    <a:gd name="connsiteX26" fmla="*/ 17795 w 25421"/>
                    <a:gd name="connsiteY26" fmla="*/ 21608 h 26692"/>
                    <a:gd name="connsiteX27" fmla="*/ 17795 w 25421"/>
                    <a:gd name="connsiteY27" fmla="*/ 26693 h 26692"/>
                    <a:gd name="connsiteX28" fmla="*/ 15253 w 25421"/>
                    <a:gd name="connsiteY28" fmla="*/ 26693 h 26692"/>
                    <a:gd name="connsiteX29" fmla="*/ 15253 w 25421"/>
                    <a:gd name="connsiteY29" fmla="*/ 21608 h 26692"/>
                    <a:gd name="connsiteX30" fmla="*/ 11440 w 25421"/>
                    <a:gd name="connsiteY30" fmla="*/ 21608 h 26692"/>
                    <a:gd name="connsiteX31" fmla="*/ 11440 w 25421"/>
                    <a:gd name="connsiteY31" fmla="*/ 19066 h 26692"/>
                    <a:gd name="connsiteX32" fmla="*/ 15253 w 25421"/>
                    <a:gd name="connsiteY32" fmla="*/ 19066 h 26692"/>
                    <a:gd name="connsiteX33" fmla="*/ 15253 w 25421"/>
                    <a:gd name="connsiteY33" fmla="*/ 10168 h 26692"/>
                    <a:gd name="connsiteX34" fmla="*/ 7626 w 25421"/>
                    <a:gd name="connsiteY34" fmla="*/ 20338 h 26692"/>
                    <a:gd name="connsiteX35" fmla="*/ 6355 w 25421"/>
                    <a:gd name="connsiteY35" fmla="*/ 19066 h 2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421" h="26692">
                      <a:moveTo>
                        <a:pt x="6355" y="25421"/>
                      </a:moveTo>
                      <a:lnTo>
                        <a:pt x="3813" y="25421"/>
                      </a:lnTo>
                      <a:lnTo>
                        <a:pt x="3813" y="11440"/>
                      </a:lnTo>
                      <a:cubicBezTo>
                        <a:pt x="2542" y="12711"/>
                        <a:pt x="2542" y="13982"/>
                        <a:pt x="1271" y="13982"/>
                      </a:cubicBezTo>
                      <a:lnTo>
                        <a:pt x="0" y="11440"/>
                      </a:lnTo>
                      <a:cubicBezTo>
                        <a:pt x="3813" y="7627"/>
                        <a:pt x="5084" y="3813"/>
                        <a:pt x="5084" y="0"/>
                      </a:cubicBezTo>
                      <a:lnTo>
                        <a:pt x="7626" y="0"/>
                      </a:lnTo>
                      <a:cubicBezTo>
                        <a:pt x="7626" y="1272"/>
                        <a:pt x="7626" y="2542"/>
                        <a:pt x="5084" y="6355"/>
                      </a:cubicBezTo>
                      <a:lnTo>
                        <a:pt x="5084" y="25421"/>
                      </a:lnTo>
                      <a:close/>
                      <a:moveTo>
                        <a:pt x="6355" y="19066"/>
                      </a:moveTo>
                      <a:cubicBezTo>
                        <a:pt x="10168" y="16524"/>
                        <a:pt x="12711" y="12711"/>
                        <a:pt x="13982" y="7627"/>
                      </a:cubicBezTo>
                      <a:lnTo>
                        <a:pt x="6355" y="7627"/>
                      </a:lnTo>
                      <a:lnTo>
                        <a:pt x="6355" y="5085"/>
                      </a:lnTo>
                      <a:lnTo>
                        <a:pt x="13982" y="5085"/>
                      </a:lnTo>
                      <a:lnTo>
                        <a:pt x="13982" y="0"/>
                      </a:lnTo>
                      <a:lnTo>
                        <a:pt x="16524" y="0"/>
                      </a:lnTo>
                      <a:lnTo>
                        <a:pt x="16524" y="5085"/>
                      </a:lnTo>
                      <a:lnTo>
                        <a:pt x="24150" y="5085"/>
                      </a:lnTo>
                      <a:lnTo>
                        <a:pt x="24150" y="7627"/>
                      </a:lnTo>
                      <a:lnTo>
                        <a:pt x="17795" y="7627"/>
                      </a:lnTo>
                      <a:cubicBezTo>
                        <a:pt x="19066" y="11440"/>
                        <a:pt x="22879" y="16524"/>
                        <a:pt x="25421" y="17795"/>
                      </a:cubicBezTo>
                      <a:lnTo>
                        <a:pt x="24150" y="20338"/>
                      </a:lnTo>
                      <a:cubicBezTo>
                        <a:pt x="21608" y="17795"/>
                        <a:pt x="19066" y="13982"/>
                        <a:pt x="16524" y="10168"/>
                      </a:cubicBezTo>
                      <a:lnTo>
                        <a:pt x="16524" y="19066"/>
                      </a:lnTo>
                      <a:lnTo>
                        <a:pt x="20337" y="19066"/>
                      </a:lnTo>
                      <a:lnTo>
                        <a:pt x="20337" y="21608"/>
                      </a:lnTo>
                      <a:lnTo>
                        <a:pt x="17795" y="21608"/>
                      </a:lnTo>
                      <a:lnTo>
                        <a:pt x="17795" y="26693"/>
                      </a:lnTo>
                      <a:lnTo>
                        <a:pt x="15253" y="26693"/>
                      </a:lnTo>
                      <a:lnTo>
                        <a:pt x="15253" y="21608"/>
                      </a:lnTo>
                      <a:lnTo>
                        <a:pt x="11440" y="21608"/>
                      </a:lnTo>
                      <a:lnTo>
                        <a:pt x="11440" y="19066"/>
                      </a:lnTo>
                      <a:lnTo>
                        <a:pt x="15253" y="19066"/>
                      </a:lnTo>
                      <a:lnTo>
                        <a:pt x="15253" y="10168"/>
                      </a:lnTo>
                      <a:cubicBezTo>
                        <a:pt x="13982" y="13982"/>
                        <a:pt x="11440" y="17795"/>
                        <a:pt x="7626" y="20338"/>
                      </a:cubicBezTo>
                      <a:lnTo>
                        <a:pt x="6355" y="1906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15" name="フリーフォーム: 図形 114">
                  <a:extLst>
                    <a:ext uri="{FF2B5EF4-FFF2-40B4-BE49-F238E27FC236}">
                      <a16:creationId xmlns:a16="http://schemas.microsoft.com/office/drawing/2014/main" id="{AAB67FE5-2461-4483-9355-93D8FE96F30A}"/>
                    </a:ext>
                  </a:extLst>
                </p:cNvPr>
                <p:cNvSpPr/>
                <p:nvPr/>
              </p:nvSpPr>
              <p:spPr>
                <a:xfrm>
                  <a:off x="5890716" y="7041711"/>
                  <a:ext cx="24150" cy="21608"/>
                </a:xfrm>
                <a:custGeom>
                  <a:avLst/>
                  <a:gdLst>
                    <a:gd name="connsiteX0" fmla="*/ 22879 w 24150"/>
                    <a:gd name="connsiteY0" fmla="*/ 1271 h 21608"/>
                    <a:gd name="connsiteX1" fmla="*/ 12711 w 24150"/>
                    <a:gd name="connsiteY1" fmla="*/ 1271 h 21608"/>
                    <a:gd name="connsiteX2" fmla="*/ 12711 w 24150"/>
                    <a:gd name="connsiteY2" fmla="*/ 2542 h 21608"/>
                    <a:gd name="connsiteX3" fmla="*/ 24151 w 24150"/>
                    <a:gd name="connsiteY3" fmla="*/ 2542 h 21608"/>
                    <a:gd name="connsiteX4" fmla="*/ 24151 w 24150"/>
                    <a:gd name="connsiteY4" fmla="*/ 7626 h 21608"/>
                    <a:gd name="connsiteX5" fmla="*/ 21608 w 24150"/>
                    <a:gd name="connsiteY5" fmla="*/ 7626 h 21608"/>
                    <a:gd name="connsiteX6" fmla="*/ 21608 w 24150"/>
                    <a:gd name="connsiteY6" fmla="*/ 3813 h 21608"/>
                    <a:gd name="connsiteX7" fmla="*/ 12711 w 24150"/>
                    <a:gd name="connsiteY7" fmla="*/ 3813 h 21608"/>
                    <a:gd name="connsiteX8" fmla="*/ 12711 w 24150"/>
                    <a:gd name="connsiteY8" fmla="*/ 8898 h 21608"/>
                    <a:gd name="connsiteX9" fmla="*/ 10169 w 24150"/>
                    <a:gd name="connsiteY9" fmla="*/ 8898 h 21608"/>
                    <a:gd name="connsiteX10" fmla="*/ 10169 w 24150"/>
                    <a:gd name="connsiteY10" fmla="*/ 3813 h 21608"/>
                    <a:gd name="connsiteX11" fmla="*/ 2542 w 24150"/>
                    <a:gd name="connsiteY11" fmla="*/ 3813 h 21608"/>
                    <a:gd name="connsiteX12" fmla="*/ 2542 w 24150"/>
                    <a:gd name="connsiteY12" fmla="*/ 7626 h 21608"/>
                    <a:gd name="connsiteX13" fmla="*/ 0 w 24150"/>
                    <a:gd name="connsiteY13" fmla="*/ 7626 h 21608"/>
                    <a:gd name="connsiteX14" fmla="*/ 0 w 24150"/>
                    <a:gd name="connsiteY14" fmla="*/ 2542 h 21608"/>
                    <a:gd name="connsiteX15" fmla="*/ 10169 w 24150"/>
                    <a:gd name="connsiteY15" fmla="*/ 2542 h 21608"/>
                    <a:gd name="connsiteX16" fmla="*/ 10169 w 24150"/>
                    <a:gd name="connsiteY16" fmla="*/ 1271 h 21608"/>
                    <a:gd name="connsiteX17" fmla="*/ 0 w 24150"/>
                    <a:gd name="connsiteY17" fmla="*/ 1271 h 21608"/>
                    <a:gd name="connsiteX18" fmla="*/ 0 w 24150"/>
                    <a:gd name="connsiteY18" fmla="*/ 0 h 21608"/>
                    <a:gd name="connsiteX19" fmla="*/ 21608 w 24150"/>
                    <a:gd name="connsiteY19" fmla="*/ 0 h 21608"/>
                    <a:gd name="connsiteX20" fmla="*/ 21608 w 24150"/>
                    <a:gd name="connsiteY20" fmla="*/ 1271 h 21608"/>
                    <a:gd name="connsiteX21" fmla="*/ 21608 w 24150"/>
                    <a:gd name="connsiteY21" fmla="*/ 17795 h 21608"/>
                    <a:gd name="connsiteX22" fmla="*/ 12711 w 24150"/>
                    <a:gd name="connsiteY22" fmla="*/ 17795 h 21608"/>
                    <a:gd name="connsiteX23" fmla="*/ 12711 w 24150"/>
                    <a:gd name="connsiteY23" fmla="*/ 19066 h 21608"/>
                    <a:gd name="connsiteX24" fmla="*/ 13982 w 24150"/>
                    <a:gd name="connsiteY24" fmla="*/ 20337 h 21608"/>
                    <a:gd name="connsiteX25" fmla="*/ 21608 w 24150"/>
                    <a:gd name="connsiteY25" fmla="*/ 20337 h 21608"/>
                    <a:gd name="connsiteX26" fmla="*/ 21608 w 24150"/>
                    <a:gd name="connsiteY26" fmla="*/ 17795 h 21608"/>
                    <a:gd name="connsiteX27" fmla="*/ 24151 w 24150"/>
                    <a:gd name="connsiteY27" fmla="*/ 17795 h 21608"/>
                    <a:gd name="connsiteX28" fmla="*/ 24151 w 24150"/>
                    <a:gd name="connsiteY28" fmla="*/ 20337 h 21608"/>
                    <a:gd name="connsiteX29" fmla="*/ 21608 w 24150"/>
                    <a:gd name="connsiteY29" fmla="*/ 21608 h 21608"/>
                    <a:gd name="connsiteX30" fmla="*/ 12711 w 24150"/>
                    <a:gd name="connsiteY30" fmla="*/ 21608 h 21608"/>
                    <a:gd name="connsiteX31" fmla="*/ 10169 w 24150"/>
                    <a:gd name="connsiteY31" fmla="*/ 20337 h 21608"/>
                    <a:gd name="connsiteX32" fmla="*/ 10169 w 24150"/>
                    <a:gd name="connsiteY32" fmla="*/ 17795 h 21608"/>
                    <a:gd name="connsiteX33" fmla="*/ 2542 w 24150"/>
                    <a:gd name="connsiteY33" fmla="*/ 17795 h 21608"/>
                    <a:gd name="connsiteX34" fmla="*/ 2542 w 24150"/>
                    <a:gd name="connsiteY34" fmla="*/ 19066 h 21608"/>
                    <a:gd name="connsiteX35" fmla="*/ 0 w 24150"/>
                    <a:gd name="connsiteY35" fmla="*/ 19066 h 21608"/>
                    <a:gd name="connsiteX36" fmla="*/ 0 w 24150"/>
                    <a:gd name="connsiteY36" fmla="*/ 8898 h 21608"/>
                    <a:gd name="connsiteX37" fmla="*/ 20337 w 24150"/>
                    <a:gd name="connsiteY37" fmla="*/ 8898 h 21608"/>
                    <a:gd name="connsiteX38" fmla="*/ 20337 w 24150"/>
                    <a:gd name="connsiteY38" fmla="*/ 17795 h 21608"/>
                    <a:gd name="connsiteX39" fmla="*/ 10169 w 24150"/>
                    <a:gd name="connsiteY39" fmla="*/ 15253 h 21608"/>
                    <a:gd name="connsiteX40" fmla="*/ 2542 w 24150"/>
                    <a:gd name="connsiteY40" fmla="*/ 15253 h 21608"/>
                    <a:gd name="connsiteX41" fmla="*/ 2542 w 24150"/>
                    <a:gd name="connsiteY41" fmla="*/ 17795 h 21608"/>
                    <a:gd name="connsiteX42" fmla="*/ 10169 w 24150"/>
                    <a:gd name="connsiteY42" fmla="*/ 17795 h 21608"/>
                    <a:gd name="connsiteX43" fmla="*/ 10169 w 24150"/>
                    <a:gd name="connsiteY43" fmla="*/ 15253 h 21608"/>
                    <a:gd name="connsiteX44" fmla="*/ 10169 w 24150"/>
                    <a:gd name="connsiteY44" fmla="*/ 11440 h 21608"/>
                    <a:gd name="connsiteX45" fmla="*/ 2542 w 24150"/>
                    <a:gd name="connsiteY45" fmla="*/ 11440 h 21608"/>
                    <a:gd name="connsiteX46" fmla="*/ 2542 w 24150"/>
                    <a:gd name="connsiteY46" fmla="*/ 12711 h 21608"/>
                    <a:gd name="connsiteX47" fmla="*/ 10169 w 24150"/>
                    <a:gd name="connsiteY47" fmla="*/ 12711 h 21608"/>
                    <a:gd name="connsiteX48" fmla="*/ 10169 w 24150"/>
                    <a:gd name="connsiteY48" fmla="*/ 11440 h 21608"/>
                    <a:gd name="connsiteX49" fmla="*/ 8898 w 24150"/>
                    <a:gd name="connsiteY49" fmla="*/ 5085 h 21608"/>
                    <a:gd name="connsiteX50" fmla="*/ 8898 w 24150"/>
                    <a:gd name="connsiteY50" fmla="*/ 5085 h 21608"/>
                    <a:gd name="connsiteX51" fmla="*/ 3813 w 24150"/>
                    <a:gd name="connsiteY51" fmla="*/ 6355 h 21608"/>
                    <a:gd name="connsiteX52" fmla="*/ 3813 w 24150"/>
                    <a:gd name="connsiteY52" fmla="*/ 5085 h 21608"/>
                    <a:gd name="connsiteX53" fmla="*/ 8898 w 24150"/>
                    <a:gd name="connsiteY53" fmla="*/ 5085 h 21608"/>
                    <a:gd name="connsiteX54" fmla="*/ 8898 w 24150"/>
                    <a:gd name="connsiteY54" fmla="*/ 7626 h 21608"/>
                    <a:gd name="connsiteX55" fmla="*/ 8898 w 24150"/>
                    <a:gd name="connsiteY55" fmla="*/ 8898 h 21608"/>
                    <a:gd name="connsiteX56" fmla="*/ 3813 w 24150"/>
                    <a:gd name="connsiteY56" fmla="*/ 8898 h 21608"/>
                    <a:gd name="connsiteX57" fmla="*/ 3813 w 24150"/>
                    <a:gd name="connsiteY57" fmla="*/ 7626 h 21608"/>
                    <a:gd name="connsiteX58" fmla="*/ 8898 w 24150"/>
                    <a:gd name="connsiteY58" fmla="*/ 7626 h 21608"/>
                    <a:gd name="connsiteX59" fmla="*/ 20337 w 24150"/>
                    <a:gd name="connsiteY59" fmla="*/ 11440 h 21608"/>
                    <a:gd name="connsiteX60" fmla="*/ 12711 w 24150"/>
                    <a:gd name="connsiteY60" fmla="*/ 11440 h 21608"/>
                    <a:gd name="connsiteX61" fmla="*/ 12711 w 24150"/>
                    <a:gd name="connsiteY61" fmla="*/ 12711 h 21608"/>
                    <a:gd name="connsiteX62" fmla="*/ 20337 w 24150"/>
                    <a:gd name="connsiteY62" fmla="*/ 12711 h 21608"/>
                    <a:gd name="connsiteX63" fmla="*/ 20337 w 24150"/>
                    <a:gd name="connsiteY63" fmla="*/ 11440 h 21608"/>
                    <a:gd name="connsiteX64" fmla="*/ 20337 w 24150"/>
                    <a:gd name="connsiteY64" fmla="*/ 15253 h 21608"/>
                    <a:gd name="connsiteX65" fmla="*/ 12711 w 24150"/>
                    <a:gd name="connsiteY65" fmla="*/ 15253 h 21608"/>
                    <a:gd name="connsiteX66" fmla="*/ 12711 w 24150"/>
                    <a:gd name="connsiteY66" fmla="*/ 17795 h 21608"/>
                    <a:gd name="connsiteX67" fmla="*/ 20337 w 24150"/>
                    <a:gd name="connsiteY67" fmla="*/ 17795 h 21608"/>
                    <a:gd name="connsiteX68" fmla="*/ 20337 w 24150"/>
                    <a:gd name="connsiteY68" fmla="*/ 15253 h 21608"/>
                    <a:gd name="connsiteX69" fmla="*/ 20337 w 24150"/>
                    <a:gd name="connsiteY69" fmla="*/ 5085 h 21608"/>
                    <a:gd name="connsiteX70" fmla="*/ 20337 w 24150"/>
                    <a:gd name="connsiteY70" fmla="*/ 5085 h 21608"/>
                    <a:gd name="connsiteX71" fmla="*/ 13982 w 24150"/>
                    <a:gd name="connsiteY71" fmla="*/ 6355 h 21608"/>
                    <a:gd name="connsiteX72" fmla="*/ 13982 w 24150"/>
                    <a:gd name="connsiteY72" fmla="*/ 5085 h 21608"/>
                    <a:gd name="connsiteX73" fmla="*/ 20337 w 24150"/>
                    <a:gd name="connsiteY73" fmla="*/ 5085 h 21608"/>
                    <a:gd name="connsiteX74" fmla="*/ 20337 w 24150"/>
                    <a:gd name="connsiteY74" fmla="*/ 7626 h 21608"/>
                    <a:gd name="connsiteX75" fmla="*/ 20337 w 24150"/>
                    <a:gd name="connsiteY75" fmla="*/ 8898 h 21608"/>
                    <a:gd name="connsiteX76" fmla="*/ 13982 w 24150"/>
                    <a:gd name="connsiteY76" fmla="*/ 8898 h 21608"/>
                    <a:gd name="connsiteX77" fmla="*/ 13982 w 24150"/>
                    <a:gd name="connsiteY77" fmla="*/ 7626 h 21608"/>
                    <a:gd name="connsiteX78" fmla="*/ 20337 w 24150"/>
                    <a:gd name="connsiteY78" fmla="*/ 7626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4150" h="21608">
                      <a:moveTo>
                        <a:pt x="22879" y="1271"/>
                      </a:moveTo>
                      <a:lnTo>
                        <a:pt x="12711" y="1271"/>
                      </a:lnTo>
                      <a:lnTo>
                        <a:pt x="12711" y="2542"/>
                      </a:lnTo>
                      <a:lnTo>
                        <a:pt x="24151" y="2542"/>
                      </a:lnTo>
                      <a:lnTo>
                        <a:pt x="24151" y="7626"/>
                      </a:lnTo>
                      <a:lnTo>
                        <a:pt x="21608" y="7626"/>
                      </a:lnTo>
                      <a:lnTo>
                        <a:pt x="21608" y="3813"/>
                      </a:lnTo>
                      <a:lnTo>
                        <a:pt x="12711" y="3813"/>
                      </a:lnTo>
                      <a:lnTo>
                        <a:pt x="12711" y="8898"/>
                      </a:lnTo>
                      <a:lnTo>
                        <a:pt x="10169" y="8898"/>
                      </a:lnTo>
                      <a:lnTo>
                        <a:pt x="10169" y="3813"/>
                      </a:lnTo>
                      <a:lnTo>
                        <a:pt x="2542" y="3813"/>
                      </a:lnTo>
                      <a:lnTo>
                        <a:pt x="2542" y="7626"/>
                      </a:lnTo>
                      <a:lnTo>
                        <a:pt x="0" y="7626"/>
                      </a:lnTo>
                      <a:lnTo>
                        <a:pt x="0" y="2542"/>
                      </a:lnTo>
                      <a:lnTo>
                        <a:pt x="10169" y="2542"/>
                      </a:lnTo>
                      <a:lnTo>
                        <a:pt x="10169" y="1271"/>
                      </a:lnTo>
                      <a:lnTo>
                        <a:pt x="0" y="1271"/>
                      </a:lnTo>
                      <a:lnTo>
                        <a:pt x="0" y="0"/>
                      </a:lnTo>
                      <a:lnTo>
                        <a:pt x="21608" y="0"/>
                      </a:lnTo>
                      <a:lnTo>
                        <a:pt x="21608" y="1271"/>
                      </a:lnTo>
                      <a:close/>
                      <a:moveTo>
                        <a:pt x="21608" y="17795"/>
                      </a:moveTo>
                      <a:lnTo>
                        <a:pt x="12711" y="17795"/>
                      </a:lnTo>
                      <a:lnTo>
                        <a:pt x="12711" y="19066"/>
                      </a:lnTo>
                      <a:cubicBezTo>
                        <a:pt x="12711" y="19066"/>
                        <a:pt x="12711" y="20337"/>
                        <a:pt x="13982" y="20337"/>
                      </a:cubicBezTo>
                      <a:lnTo>
                        <a:pt x="21608" y="20337"/>
                      </a:lnTo>
                      <a:cubicBezTo>
                        <a:pt x="21608" y="20337"/>
                        <a:pt x="21608" y="20337"/>
                        <a:pt x="21608" y="17795"/>
                      </a:cubicBezTo>
                      <a:lnTo>
                        <a:pt x="24151" y="17795"/>
                      </a:lnTo>
                      <a:cubicBezTo>
                        <a:pt x="24151" y="19066"/>
                        <a:pt x="24151" y="20337"/>
                        <a:pt x="24151" y="20337"/>
                      </a:cubicBezTo>
                      <a:cubicBezTo>
                        <a:pt x="24151" y="21608"/>
                        <a:pt x="21608" y="21608"/>
                        <a:pt x="21608" y="21608"/>
                      </a:cubicBezTo>
                      <a:lnTo>
                        <a:pt x="12711" y="21608"/>
                      </a:lnTo>
                      <a:cubicBezTo>
                        <a:pt x="11440" y="21608"/>
                        <a:pt x="10169" y="21608"/>
                        <a:pt x="10169" y="20337"/>
                      </a:cubicBezTo>
                      <a:lnTo>
                        <a:pt x="10169" y="17795"/>
                      </a:lnTo>
                      <a:lnTo>
                        <a:pt x="2542" y="17795"/>
                      </a:lnTo>
                      <a:lnTo>
                        <a:pt x="2542" y="19066"/>
                      </a:lnTo>
                      <a:lnTo>
                        <a:pt x="0" y="19066"/>
                      </a:lnTo>
                      <a:lnTo>
                        <a:pt x="0" y="8898"/>
                      </a:lnTo>
                      <a:lnTo>
                        <a:pt x="20337" y="8898"/>
                      </a:lnTo>
                      <a:lnTo>
                        <a:pt x="20337" y="17795"/>
                      </a:lnTo>
                      <a:close/>
                      <a:moveTo>
                        <a:pt x="10169" y="15253"/>
                      </a:moveTo>
                      <a:lnTo>
                        <a:pt x="2542" y="15253"/>
                      </a:lnTo>
                      <a:lnTo>
                        <a:pt x="2542" y="17795"/>
                      </a:lnTo>
                      <a:lnTo>
                        <a:pt x="10169" y="17795"/>
                      </a:lnTo>
                      <a:lnTo>
                        <a:pt x="10169" y="15253"/>
                      </a:lnTo>
                      <a:close/>
                      <a:moveTo>
                        <a:pt x="10169" y="11440"/>
                      </a:moveTo>
                      <a:lnTo>
                        <a:pt x="2542" y="11440"/>
                      </a:lnTo>
                      <a:lnTo>
                        <a:pt x="2542" y="12711"/>
                      </a:lnTo>
                      <a:lnTo>
                        <a:pt x="10169" y="12711"/>
                      </a:lnTo>
                      <a:lnTo>
                        <a:pt x="10169" y="11440"/>
                      </a:lnTo>
                      <a:close/>
                      <a:moveTo>
                        <a:pt x="8898" y="5085"/>
                      </a:moveTo>
                      <a:lnTo>
                        <a:pt x="8898" y="5085"/>
                      </a:lnTo>
                      <a:lnTo>
                        <a:pt x="3813" y="6355"/>
                      </a:lnTo>
                      <a:lnTo>
                        <a:pt x="3813" y="5085"/>
                      </a:lnTo>
                      <a:lnTo>
                        <a:pt x="8898" y="5085"/>
                      </a:lnTo>
                      <a:close/>
                      <a:moveTo>
                        <a:pt x="8898" y="7626"/>
                      </a:moveTo>
                      <a:lnTo>
                        <a:pt x="8898" y="8898"/>
                      </a:lnTo>
                      <a:lnTo>
                        <a:pt x="3813" y="8898"/>
                      </a:lnTo>
                      <a:lnTo>
                        <a:pt x="3813" y="7626"/>
                      </a:lnTo>
                      <a:lnTo>
                        <a:pt x="8898" y="7626"/>
                      </a:lnTo>
                      <a:close/>
                      <a:moveTo>
                        <a:pt x="20337" y="11440"/>
                      </a:moveTo>
                      <a:lnTo>
                        <a:pt x="12711" y="11440"/>
                      </a:lnTo>
                      <a:lnTo>
                        <a:pt x="12711" y="12711"/>
                      </a:lnTo>
                      <a:lnTo>
                        <a:pt x="20337" y="12711"/>
                      </a:lnTo>
                      <a:lnTo>
                        <a:pt x="20337" y="11440"/>
                      </a:lnTo>
                      <a:close/>
                      <a:moveTo>
                        <a:pt x="20337" y="15253"/>
                      </a:moveTo>
                      <a:lnTo>
                        <a:pt x="12711" y="15253"/>
                      </a:lnTo>
                      <a:lnTo>
                        <a:pt x="12711" y="17795"/>
                      </a:lnTo>
                      <a:lnTo>
                        <a:pt x="20337" y="17795"/>
                      </a:lnTo>
                      <a:lnTo>
                        <a:pt x="20337" y="15253"/>
                      </a:lnTo>
                      <a:close/>
                      <a:moveTo>
                        <a:pt x="20337" y="5085"/>
                      </a:moveTo>
                      <a:lnTo>
                        <a:pt x="20337" y="5085"/>
                      </a:lnTo>
                      <a:lnTo>
                        <a:pt x="13982" y="6355"/>
                      </a:lnTo>
                      <a:lnTo>
                        <a:pt x="13982" y="5085"/>
                      </a:lnTo>
                      <a:lnTo>
                        <a:pt x="20337" y="5085"/>
                      </a:lnTo>
                      <a:close/>
                      <a:moveTo>
                        <a:pt x="20337" y="7626"/>
                      </a:moveTo>
                      <a:lnTo>
                        <a:pt x="20337" y="8898"/>
                      </a:lnTo>
                      <a:lnTo>
                        <a:pt x="13982" y="8898"/>
                      </a:lnTo>
                      <a:lnTo>
                        <a:pt x="13982" y="7626"/>
                      </a:lnTo>
                      <a:lnTo>
                        <a:pt x="20337"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16" name="フリーフォーム: 図形 115">
                  <a:extLst>
                    <a:ext uri="{FF2B5EF4-FFF2-40B4-BE49-F238E27FC236}">
                      <a16:creationId xmlns:a16="http://schemas.microsoft.com/office/drawing/2014/main" id="{6CEF6C20-4314-409B-83BB-235AF0149522}"/>
                    </a:ext>
                  </a:extLst>
                </p:cNvPr>
                <p:cNvSpPr/>
                <p:nvPr/>
              </p:nvSpPr>
              <p:spPr>
                <a:xfrm>
                  <a:off x="5917408" y="7037898"/>
                  <a:ext cx="24150" cy="26692"/>
                </a:xfrm>
                <a:custGeom>
                  <a:avLst/>
                  <a:gdLst>
                    <a:gd name="connsiteX0" fmla="*/ 10169 w 24150"/>
                    <a:gd name="connsiteY0" fmla="*/ 3813 h 26692"/>
                    <a:gd name="connsiteX1" fmla="*/ 10169 w 24150"/>
                    <a:gd name="connsiteY1" fmla="*/ 5084 h 26692"/>
                    <a:gd name="connsiteX2" fmla="*/ 8898 w 24150"/>
                    <a:gd name="connsiteY2" fmla="*/ 7626 h 26692"/>
                    <a:gd name="connsiteX3" fmla="*/ 12711 w 24150"/>
                    <a:gd name="connsiteY3" fmla="*/ 7626 h 26692"/>
                    <a:gd name="connsiteX4" fmla="*/ 12711 w 24150"/>
                    <a:gd name="connsiteY4" fmla="*/ 24150 h 26692"/>
                    <a:gd name="connsiteX5" fmla="*/ 10169 w 24150"/>
                    <a:gd name="connsiteY5" fmla="*/ 26692 h 26692"/>
                    <a:gd name="connsiteX6" fmla="*/ 7626 w 24150"/>
                    <a:gd name="connsiteY6" fmla="*/ 26692 h 26692"/>
                    <a:gd name="connsiteX7" fmla="*/ 7626 w 24150"/>
                    <a:gd name="connsiteY7" fmla="*/ 24150 h 26692"/>
                    <a:gd name="connsiteX8" fmla="*/ 10169 w 24150"/>
                    <a:gd name="connsiteY8" fmla="*/ 24150 h 26692"/>
                    <a:gd name="connsiteX9" fmla="*/ 11440 w 24150"/>
                    <a:gd name="connsiteY9" fmla="*/ 22879 h 26692"/>
                    <a:gd name="connsiteX10" fmla="*/ 11440 w 24150"/>
                    <a:gd name="connsiteY10" fmla="*/ 19066 h 26692"/>
                    <a:gd name="connsiteX11" fmla="*/ 5084 w 24150"/>
                    <a:gd name="connsiteY11" fmla="*/ 19066 h 26692"/>
                    <a:gd name="connsiteX12" fmla="*/ 2542 w 24150"/>
                    <a:gd name="connsiteY12" fmla="*/ 25421 h 26692"/>
                    <a:gd name="connsiteX13" fmla="*/ 1271 w 24150"/>
                    <a:gd name="connsiteY13" fmla="*/ 24150 h 26692"/>
                    <a:gd name="connsiteX14" fmla="*/ 2542 w 24150"/>
                    <a:gd name="connsiteY14" fmla="*/ 16524 h 26692"/>
                    <a:gd name="connsiteX15" fmla="*/ 2542 w 24150"/>
                    <a:gd name="connsiteY15" fmla="*/ 7626 h 26692"/>
                    <a:gd name="connsiteX16" fmla="*/ 1271 w 24150"/>
                    <a:gd name="connsiteY16" fmla="*/ 8898 h 26692"/>
                    <a:gd name="connsiteX17" fmla="*/ 0 w 24150"/>
                    <a:gd name="connsiteY17" fmla="*/ 6355 h 26692"/>
                    <a:gd name="connsiteX18" fmla="*/ 5084 w 24150"/>
                    <a:gd name="connsiteY18" fmla="*/ 0 h 26692"/>
                    <a:gd name="connsiteX19" fmla="*/ 7626 w 24150"/>
                    <a:gd name="connsiteY19" fmla="*/ 0 h 26692"/>
                    <a:gd name="connsiteX20" fmla="*/ 6355 w 24150"/>
                    <a:gd name="connsiteY20" fmla="*/ 1271 h 26692"/>
                    <a:gd name="connsiteX21" fmla="*/ 10169 w 24150"/>
                    <a:gd name="connsiteY21" fmla="*/ 1271 h 26692"/>
                    <a:gd name="connsiteX22" fmla="*/ 3813 w 24150"/>
                    <a:gd name="connsiteY22" fmla="*/ 5084 h 26692"/>
                    <a:gd name="connsiteX23" fmla="*/ 2542 w 24150"/>
                    <a:gd name="connsiteY23" fmla="*/ 7626 h 26692"/>
                    <a:gd name="connsiteX24" fmla="*/ 6355 w 24150"/>
                    <a:gd name="connsiteY24" fmla="*/ 7626 h 26692"/>
                    <a:gd name="connsiteX25" fmla="*/ 7626 w 24150"/>
                    <a:gd name="connsiteY25" fmla="*/ 5084 h 26692"/>
                    <a:gd name="connsiteX26" fmla="*/ 3813 w 24150"/>
                    <a:gd name="connsiteY26" fmla="*/ 5084 h 26692"/>
                    <a:gd name="connsiteX27" fmla="*/ 5084 w 24150"/>
                    <a:gd name="connsiteY27" fmla="*/ 10168 h 26692"/>
                    <a:gd name="connsiteX28" fmla="*/ 2542 w 24150"/>
                    <a:gd name="connsiteY28" fmla="*/ 10168 h 26692"/>
                    <a:gd name="connsiteX29" fmla="*/ 2542 w 24150"/>
                    <a:gd name="connsiteY29" fmla="*/ 13981 h 26692"/>
                    <a:gd name="connsiteX30" fmla="*/ 5084 w 24150"/>
                    <a:gd name="connsiteY30" fmla="*/ 13981 h 26692"/>
                    <a:gd name="connsiteX31" fmla="*/ 5084 w 24150"/>
                    <a:gd name="connsiteY31" fmla="*/ 10168 h 26692"/>
                    <a:gd name="connsiteX32" fmla="*/ 5084 w 24150"/>
                    <a:gd name="connsiteY32" fmla="*/ 15253 h 26692"/>
                    <a:gd name="connsiteX33" fmla="*/ 2542 w 24150"/>
                    <a:gd name="connsiteY33" fmla="*/ 15253 h 26692"/>
                    <a:gd name="connsiteX34" fmla="*/ 2542 w 24150"/>
                    <a:gd name="connsiteY34" fmla="*/ 19066 h 26692"/>
                    <a:gd name="connsiteX35" fmla="*/ 5084 w 24150"/>
                    <a:gd name="connsiteY35" fmla="*/ 19066 h 26692"/>
                    <a:gd name="connsiteX36" fmla="*/ 5084 w 24150"/>
                    <a:gd name="connsiteY36" fmla="*/ 15253 h 26692"/>
                    <a:gd name="connsiteX37" fmla="*/ 8898 w 24150"/>
                    <a:gd name="connsiteY37" fmla="*/ 10168 h 26692"/>
                    <a:gd name="connsiteX38" fmla="*/ 6355 w 24150"/>
                    <a:gd name="connsiteY38" fmla="*/ 10168 h 26692"/>
                    <a:gd name="connsiteX39" fmla="*/ 6355 w 24150"/>
                    <a:gd name="connsiteY39" fmla="*/ 13981 h 26692"/>
                    <a:gd name="connsiteX40" fmla="*/ 8898 w 24150"/>
                    <a:gd name="connsiteY40" fmla="*/ 13981 h 26692"/>
                    <a:gd name="connsiteX41" fmla="*/ 8898 w 24150"/>
                    <a:gd name="connsiteY41" fmla="*/ 10168 h 26692"/>
                    <a:gd name="connsiteX42" fmla="*/ 8898 w 24150"/>
                    <a:gd name="connsiteY42" fmla="*/ 15253 h 26692"/>
                    <a:gd name="connsiteX43" fmla="*/ 6355 w 24150"/>
                    <a:gd name="connsiteY43" fmla="*/ 15253 h 26692"/>
                    <a:gd name="connsiteX44" fmla="*/ 6355 w 24150"/>
                    <a:gd name="connsiteY44" fmla="*/ 19066 h 26692"/>
                    <a:gd name="connsiteX45" fmla="*/ 8898 w 24150"/>
                    <a:gd name="connsiteY45" fmla="*/ 19066 h 26692"/>
                    <a:gd name="connsiteX46" fmla="*/ 8898 w 24150"/>
                    <a:gd name="connsiteY46" fmla="*/ 15253 h 26692"/>
                    <a:gd name="connsiteX47" fmla="*/ 17795 w 24150"/>
                    <a:gd name="connsiteY47" fmla="*/ 10168 h 26692"/>
                    <a:gd name="connsiteX48" fmla="*/ 17795 w 24150"/>
                    <a:gd name="connsiteY48" fmla="*/ 7626 h 26692"/>
                    <a:gd name="connsiteX49" fmla="*/ 20337 w 24150"/>
                    <a:gd name="connsiteY49" fmla="*/ 7626 h 26692"/>
                    <a:gd name="connsiteX50" fmla="*/ 21608 w 24150"/>
                    <a:gd name="connsiteY50" fmla="*/ 3813 h 26692"/>
                    <a:gd name="connsiteX51" fmla="*/ 17795 w 24150"/>
                    <a:gd name="connsiteY51" fmla="*/ 3813 h 26692"/>
                    <a:gd name="connsiteX52" fmla="*/ 12711 w 24150"/>
                    <a:gd name="connsiteY52" fmla="*/ 10168 h 26692"/>
                    <a:gd name="connsiteX53" fmla="*/ 11440 w 24150"/>
                    <a:gd name="connsiteY53" fmla="*/ 8898 h 26692"/>
                    <a:gd name="connsiteX54" fmla="*/ 15253 w 24150"/>
                    <a:gd name="connsiteY54" fmla="*/ 5084 h 26692"/>
                    <a:gd name="connsiteX55" fmla="*/ 11440 w 24150"/>
                    <a:gd name="connsiteY55" fmla="*/ 5084 h 26692"/>
                    <a:gd name="connsiteX56" fmla="*/ 11440 w 24150"/>
                    <a:gd name="connsiteY56" fmla="*/ 3813 h 26692"/>
                    <a:gd name="connsiteX57" fmla="*/ 22879 w 24150"/>
                    <a:gd name="connsiteY57" fmla="*/ 3813 h 26692"/>
                    <a:gd name="connsiteX58" fmla="*/ 20337 w 24150"/>
                    <a:gd name="connsiteY58" fmla="*/ 11439 h 26692"/>
                    <a:gd name="connsiteX59" fmla="*/ 17795 w 24150"/>
                    <a:gd name="connsiteY59" fmla="*/ 11439 h 26692"/>
                    <a:gd name="connsiteX60" fmla="*/ 17795 w 24150"/>
                    <a:gd name="connsiteY60" fmla="*/ 13981 h 26692"/>
                    <a:gd name="connsiteX61" fmla="*/ 17795 w 24150"/>
                    <a:gd name="connsiteY61" fmla="*/ 11439 h 26692"/>
                    <a:gd name="connsiteX62" fmla="*/ 20337 w 24150"/>
                    <a:gd name="connsiteY62" fmla="*/ 11439 h 26692"/>
                    <a:gd name="connsiteX63" fmla="*/ 20337 w 24150"/>
                    <a:gd name="connsiteY63" fmla="*/ 13981 h 26692"/>
                    <a:gd name="connsiteX64" fmla="*/ 24150 w 24150"/>
                    <a:gd name="connsiteY64" fmla="*/ 13981 h 26692"/>
                    <a:gd name="connsiteX65" fmla="*/ 24150 w 24150"/>
                    <a:gd name="connsiteY65" fmla="*/ 15253 h 26692"/>
                    <a:gd name="connsiteX66" fmla="*/ 20337 w 24150"/>
                    <a:gd name="connsiteY66" fmla="*/ 15253 h 26692"/>
                    <a:gd name="connsiteX67" fmla="*/ 20337 w 24150"/>
                    <a:gd name="connsiteY67" fmla="*/ 19066 h 26692"/>
                    <a:gd name="connsiteX68" fmla="*/ 24150 w 24150"/>
                    <a:gd name="connsiteY68" fmla="*/ 19066 h 26692"/>
                    <a:gd name="connsiteX69" fmla="*/ 24150 w 24150"/>
                    <a:gd name="connsiteY69" fmla="*/ 21608 h 26692"/>
                    <a:gd name="connsiteX70" fmla="*/ 20337 w 24150"/>
                    <a:gd name="connsiteY70" fmla="*/ 21608 h 26692"/>
                    <a:gd name="connsiteX71" fmla="*/ 20337 w 24150"/>
                    <a:gd name="connsiteY71" fmla="*/ 26692 h 26692"/>
                    <a:gd name="connsiteX72" fmla="*/ 17795 w 24150"/>
                    <a:gd name="connsiteY72" fmla="*/ 26692 h 26692"/>
                    <a:gd name="connsiteX73" fmla="*/ 17795 w 24150"/>
                    <a:gd name="connsiteY73" fmla="*/ 21608 h 26692"/>
                    <a:gd name="connsiteX74" fmla="*/ 12711 w 24150"/>
                    <a:gd name="connsiteY74" fmla="*/ 21608 h 26692"/>
                    <a:gd name="connsiteX75" fmla="*/ 12711 w 24150"/>
                    <a:gd name="connsiteY75" fmla="*/ 19066 h 26692"/>
                    <a:gd name="connsiteX76" fmla="*/ 17795 w 24150"/>
                    <a:gd name="connsiteY76" fmla="*/ 19066 h 26692"/>
                    <a:gd name="connsiteX77" fmla="*/ 17795 w 24150"/>
                    <a:gd name="connsiteY77" fmla="*/ 15253 h 26692"/>
                    <a:gd name="connsiteX78" fmla="*/ 15253 w 24150"/>
                    <a:gd name="connsiteY78" fmla="*/ 15253 h 26692"/>
                    <a:gd name="connsiteX79" fmla="*/ 13982 w 24150"/>
                    <a:gd name="connsiteY79" fmla="*/ 17794 h 26692"/>
                    <a:gd name="connsiteX80" fmla="*/ 12711 w 24150"/>
                    <a:gd name="connsiteY80" fmla="*/ 16524 h 26692"/>
                    <a:gd name="connsiteX81" fmla="*/ 15253 w 24150"/>
                    <a:gd name="connsiteY81" fmla="*/ 10168 h 26692"/>
                    <a:gd name="connsiteX82" fmla="*/ 17795 w 24150"/>
                    <a:gd name="connsiteY82" fmla="*/ 10168 h 26692"/>
                    <a:gd name="connsiteX83" fmla="*/ 17795 w 24150"/>
                    <a:gd name="connsiteY83" fmla="*/ 12711 h 26692"/>
                    <a:gd name="connsiteX84" fmla="*/ 17795 w 24150"/>
                    <a:gd name="connsiteY84" fmla="*/ 12711 h 2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4150" h="26692">
                      <a:moveTo>
                        <a:pt x="10169" y="3813"/>
                      </a:moveTo>
                      <a:lnTo>
                        <a:pt x="10169" y="5084"/>
                      </a:lnTo>
                      <a:cubicBezTo>
                        <a:pt x="10169" y="5084"/>
                        <a:pt x="10169" y="6355"/>
                        <a:pt x="8898" y="7626"/>
                      </a:cubicBezTo>
                      <a:lnTo>
                        <a:pt x="12711" y="7626"/>
                      </a:lnTo>
                      <a:lnTo>
                        <a:pt x="12711" y="24150"/>
                      </a:lnTo>
                      <a:cubicBezTo>
                        <a:pt x="12711" y="25421"/>
                        <a:pt x="11440" y="26692"/>
                        <a:pt x="10169" y="26692"/>
                      </a:cubicBezTo>
                      <a:lnTo>
                        <a:pt x="7626" y="26692"/>
                      </a:lnTo>
                      <a:lnTo>
                        <a:pt x="7626" y="24150"/>
                      </a:lnTo>
                      <a:lnTo>
                        <a:pt x="10169" y="24150"/>
                      </a:lnTo>
                      <a:cubicBezTo>
                        <a:pt x="10169" y="24150"/>
                        <a:pt x="11440" y="24150"/>
                        <a:pt x="11440" y="22879"/>
                      </a:cubicBezTo>
                      <a:lnTo>
                        <a:pt x="11440" y="19066"/>
                      </a:lnTo>
                      <a:lnTo>
                        <a:pt x="5084" y="19066"/>
                      </a:lnTo>
                      <a:cubicBezTo>
                        <a:pt x="5084" y="20337"/>
                        <a:pt x="5084" y="22879"/>
                        <a:pt x="2542" y="25421"/>
                      </a:cubicBezTo>
                      <a:lnTo>
                        <a:pt x="1271" y="24150"/>
                      </a:lnTo>
                      <a:cubicBezTo>
                        <a:pt x="2542" y="21608"/>
                        <a:pt x="2542" y="17794"/>
                        <a:pt x="2542" y="16524"/>
                      </a:cubicBezTo>
                      <a:lnTo>
                        <a:pt x="2542" y="7626"/>
                      </a:lnTo>
                      <a:cubicBezTo>
                        <a:pt x="2542" y="7626"/>
                        <a:pt x="2542" y="7626"/>
                        <a:pt x="1271" y="8898"/>
                      </a:cubicBezTo>
                      <a:lnTo>
                        <a:pt x="0" y="6355"/>
                      </a:lnTo>
                      <a:cubicBezTo>
                        <a:pt x="2542" y="3813"/>
                        <a:pt x="3813" y="0"/>
                        <a:pt x="5084" y="0"/>
                      </a:cubicBezTo>
                      <a:lnTo>
                        <a:pt x="7626" y="0"/>
                      </a:lnTo>
                      <a:cubicBezTo>
                        <a:pt x="7626" y="0"/>
                        <a:pt x="7626" y="1271"/>
                        <a:pt x="6355" y="1271"/>
                      </a:cubicBezTo>
                      <a:lnTo>
                        <a:pt x="10169" y="1271"/>
                      </a:lnTo>
                      <a:close/>
                      <a:moveTo>
                        <a:pt x="3813" y="5084"/>
                      </a:moveTo>
                      <a:cubicBezTo>
                        <a:pt x="3813" y="6355"/>
                        <a:pt x="2542" y="6355"/>
                        <a:pt x="2542" y="7626"/>
                      </a:cubicBezTo>
                      <a:lnTo>
                        <a:pt x="6355" y="7626"/>
                      </a:lnTo>
                      <a:cubicBezTo>
                        <a:pt x="7626" y="6355"/>
                        <a:pt x="7626" y="6355"/>
                        <a:pt x="7626" y="5084"/>
                      </a:cubicBezTo>
                      <a:lnTo>
                        <a:pt x="3813" y="5084"/>
                      </a:lnTo>
                      <a:close/>
                      <a:moveTo>
                        <a:pt x="5084" y="10168"/>
                      </a:moveTo>
                      <a:lnTo>
                        <a:pt x="2542" y="10168"/>
                      </a:lnTo>
                      <a:lnTo>
                        <a:pt x="2542" y="13981"/>
                      </a:lnTo>
                      <a:lnTo>
                        <a:pt x="5084" y="13981"/>
                      </a:lnTo>
                      <a:lnTo>
                        <a:pt x="5084" y="10168"/>
                      </a:lnTo>
                      <a:close/>
                      <a:moveTo>
                        <a:pt x="5084" y="15253"/>
                      </a:moveTo>
                      <a:lnTo>
                        <a:pt x="2542" y="15253"/>
                      </a:lnTo>
                      <a:lnTo>
                        <a:pt x="2542" y="19066"/>
                      </a:lnTo>
                      <a:lnTo>
                        <a:pt x="5084" y="19066"/>
                      </a:lnTo>
                      <a:lnTo>
                        <a:pt x="5084" y="15253"/>
                      </a:lnTo>
                      <a:close/>
                      <a:moveTo>
                        <a:pt x="8898" y="10168"/>
                      </a:moveTo>
                      <a:lnTo>
                        <a:pt x="6355" y="10168"/>
                      </a:lnTo>
                      <a:lnTo>
                        <a:pt x="6355" y="13981"/>
                      </a:lnTo>
                      <a:lnTo>
                        <a:pt x="8898" y="13981"/>
                      </a:lnTo>
                      <a:lnTo>
                        <a:pt x="8898" y="10168"/>
                      </a:lnTo>
                      <a:close/>
                      <a:moveTo>
                        <a:pt x="8898" y="15253"/>
                      </a:moveTo>
                      <a:lnTo>
                        <a:pt x="6355" y="15253"/>
                      </a:lnTo>
                      <a:lnTo>
                        <a:pt x="6355" y="19066"/>
                      </a:lnTo>
                      <a:lnTo>
                        <a:pt x="8898" y="19066"/>
                      </a:lnTo>
                      <a:lnTo>
                        <a:pt x="8898" y="15253"/>
                      </a:lnTo>
                      <a:close/>
                      <a:moveTo>
                        <a:pt x="17795" y="10168"/>
                      </a:moveTo>
                      <a:lnTo>
                        <a:pt x="17795" y="7626"/>
                      </a:lnTo>
                      <a:lnTo>
                        <a:pt x="20337" y="7626"/>
                      </a:lnTo>
                      <a:cubicBezTo>
                        <a:pt x="21608" y="7626"/>
                        <a:pt x="21608" y="7626"/>
                        <a:pt x="21608" y="3813"/>
                      </a:cubicBezTo>
                      <a:lnTo>
                        <a:pt x="17795" y="3813"/>
                      </a:lnTo>
                      <a:cubicBezTo>
                        <a:pt x="16524" y="6355"/>
                        <a:pt x="16524" y="8898"/>
                        <a:pt x="12711" y="10168"/>
                      </a:cubicBezTo>
                      <a:lnTo>
                        <a:pt x="11440" y="8898"/>
                      </a:lnTo>
                      <a:cubicBezTo>
                        <a:pt x="12711" y="7626"/>
                        <a:pt x="13982" y="7626"/>
                        <a:pt x="15253" y="5084"/>
                      </a:cubicBezTo>
                      <a:lnTo>
                        <a:pt x="11440" y="5084"/>
                      </a:lnTo>
                      <a:lnTo>
                        <a:pt x="11440" y="3813"/>
                      </a:lnTo>
                      <a:lnTo>
                        <a:pt x="22879" y="3813"/>
                      </a:lnTo>
                      <a:cubicBezTo>
                        <a:pt x="22879" y="10168"/>
                        <a:pt x="21608" y="11439"/>
                        <a:pt x="20337" y="11439"/>
                      </a:cubicBezTo>
                      <a:lnTo>
                        <a:pt x="17795" y="11439"/>
                      </a:lnTo>
                      <a:close/>
                      <a:moveTo>
                        <a:pt x="17795" y="13981"/>
                      </a:moveTo>
                      <a:lnTo>
                        <a:pt x="17795" y="11439"/>
                      </a:lnTo>
                      <a:lnTo>
                        <a:pt x="20337" y="11439"/>
                      </a:lnTo>
                      <a:lnTo>
                        <a:pt x="20337" y="13981"/>
                      </a:lnTo>
                      <a:lnTo>
                        <a:pt x="24150" y="13981"/>
                      </a:lnTo>
                      <a:lnTo>
                        <a:pt x="24150" y="15253"/>
                      </a:lnTo>
                      <a:lnTo>
                        <a:pt x="20337" y="15253"/>
                      </a:lnTo>
                      <a:lnTo>
                        <a:pt x="20337" y="19066"/>
                      </a:lnTo>
                      <a:lnTo>
                        <a:pt x="24150" y="19066"/>
                      </a:lnTo>
                      <a:lnTo>
                        <a:pt x="24150" y="21608"/>
                      </a:lnTo>
                      <a:lnTo>
                        <a:pt x="20337" y="21608"/>
                      </a:lnTo>
                      <a:lnTo>
                        <a:pt x="20337" y="26692"/>
                      </a:lnTo>
                      <a:lnTo>
                        <a:pt x="17795" y="26692"/>
                      </a:lnTo>
                      <a:lnTo>
                        <a:pt x="17795" y="21608"/>
                      </a:lnTo>
                      <a:lnTo>
                        <a:pt x="12711" y="21608"/>
                      </a:lnTo>
                      <a:lnTo>
                        <a:pt x="12711" y="19066"/>
                      </a:lnTo>
                      <a:lnTo>
                        <a:pt x="17795" y="19066"/>
                      </a:lnTo>
                      <a:lnTo>
                        <a:pt x="17795" y="15253"/>
                      </a:lnTo>
                      <a:lnTo>
                        <a:pt x="15253" y="15253"/>
                      </a:lnTo>
                      <a:cubicBezTo>
                        <a:pt x="15253" y="16524"/>
                        <a:pt x="13982" y="17794"/>
                        <a:pt x="13982" y="17794"/>
                      </a:cubicBezTo>
                      <a:lnTo>
                        <a:pt x="12711" y="16524"/>
                      </a:lnTo>
                      <a:cubicBezTo>
                        <a:pt x="13982" y="13981"/>
                        <a:pt x="13982" y="11439"/>
                        <a:pt x="15253" y="10168"/>
                      </a:cubicBezTo>
                      <a:lnTo>
                        <a:pt x="17795" y="10168"/>
                      </a:lnTo>
                      <a:cubicBezTo>
                        <a:pt x="17795" y="11439"/>
                        <a:pt x="17795" y="11439"/>
                        <a:pt x="17795" y="12711"/>
                      </a:cubicBezTo>
                      <a:lnTo>
                        <a:pt x="17795" y="12711"/>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17" name="フリーフォーム: 図形 116">
                  <a:extLst>
                    <a:ext uri="{FF2B5EF4-FFF2-40B4-BE49-F238E27FC236}">
                      <a16:creationId xmlns:a16="http://schemas.microsoft.com/office/drawing/2014/main" id="{EF7F72A2-5531-4204-8CB8-B6D276B7AE17}"/>
                    </a:ext>
                  </a:extLst>
                </p:cNvPr>
                <p:cNvSpPr/>
                <p:nvPr/>
              </p:nvSpPr>
              <p:spPr>
                <a:xfrm>
                  <a:off x="5942830" y="7037898"/>
                  <a:ext cx="25421" cy="27963"/>
                </a:xfrm>
                <a:custGeom>
                  <a:avLst/>
                  <a:gdLst>
                    <a:gd name="connsiteX0" fmla="*/ 5084 w 25421"/>
                    <a:gd name="connsiteY0" fmla="*/ 5084 h 27963"/>
                    <a:gd name="connsiteX1" fmla="*/ 12711 w 25421"/>
                    <a:gd name="connsiteY1" fmla="*/ 5084 h 27963"/>
                    <a:gd name="connsiteX2" fmla="*/ 12711 w 25421"/>
                    <a:gd name="connsiteY2" fmla="*/ 6355 h 27963"/>
                    <a:gd name="connsiteX3" fmla="*/ 8898 w 25421"/>
                    <a:gd name="connsiteY3" fmla="*/ 6355 h 27963"/>
                    <a:gd name="connsiteX4" fmla="*/ 8898 w 25421"/>
                    <a:gd name="connsiteY4" fmla="*/ 10168 h 27963"/>
                    <a:gd name="connsiteX5" fmla="*/ 6355 w 25421"/>
                    <a:gd name="connsiteY5" fmla="*/ 10168 h 27963"/>
                    <a:gd name="connsiteX6" fmla="*/ 6355 w 25421"/>
                    <a:gd name="connsiteY6" fmla="*/ 6355 h 27963"/>
                    <a:gd name="connsiteX7" fmla="*/ 3813 w 25421"/>
                    <a:gd name="connsiteY7" fmla="*/ 6355 h 27963"/>
                    <a:gd name="connsiteX8" fmla="*/ 1271 w 25421"/>
                    <a:gd name="connsiteY8" fmla="*/ 11439 h 27963"/>
                    <a:gd name="connsiteX9" fmla="*/ 0 w 25421"/>
                    <a:gd name="connsiteY9" fmla="*/ 10168 h 27963"/>
                    <a:gd name="connsiteX10" fmla="*/ 2542 w 25421"/>
                    <a:gd name="connsiteY10" fmla="*/ 5084 h 27963"/>
                    <a:gd name="connsiteX11" fmla="*/ 2542 w 25421"/>
                    <a:gd name="connsiteY11" fmla="*/ 1271 h 27963"/>
                    <a:gd name="connsiteX12" fmla="*/ 11440 w 25421"/>
                    <a:gd name="connsiteY12" fmla="*/ 0 h 27963"/>
                    <a:gd name="connsiteX13" fmla="*/ 12711 w 25421"/>
                    <a:gd name="connsiteY13" fmla="*/ 1271 h 27963"/>
                    <a:gd name="connsiteX14" fmla="*/ 5084 w 25421"/>
                    <a:gd name="connsiteY14" fmla="*/ 2542 h 27963"/>
                    <a:gd name="connsiteX15" fmla="*/ 5084 w 25421"/>
                    <a:gd name="connsiteY15" fmla="*/ 5084 h 27963"/>
                    <a:gd name="connsiteX16" fmla="*/ 3813 w 25421"/>
                    <a:gd name="connsiteY16" fmla="*/ 22879 h 27963"/>
                    <a:gd name="connsiteX17" fmla="*/ 3813 w 25421"/>
                    <a:gd name="connsiteY17" fmla="*/ 11439 h 27963"/>
                    <a:gd name="connsiteX18" fmla="*/ 22879 w 25421"/>
                    <a:gd name="connsiteY18" fmla="*/ 11439 h 27963"/>
                    <a:gd name="connsiteX19" fmla="*/ 22879 w 25421"/>
                    <a:gd name="connsiteY19" fmla="*/ 22879 h 27963"/>
                    <a:gd name="connsiteX20" fmla="*/ 8898 w 25421"/>
                    <a:gd name="connsiteY20" fmla="*/ 22879 h 27963"/>
                    <a:gd name="connsiteX21" fmla="*/ 10169 w 25421"/>
                    <a:gd name="connsiteY21" fmla="*/ 24150 h 27963"/>
                    <a:gd name="connsiteX22" fmla="*/ 2542 w 25421"/>
                    <a:gd name="connsiteY22" fmla="*/ 26692 h 27963"/>
                    <a:gd name="connsiteX23" fmla="*/ 1271 w 25421"/>
                    <a:gd name="connsiteY23" fmla="*/ 24150 h 27963"/>
                    <a:gd name="connsiteX24" fmla="*/ 8898 w 25421"/>
                    <a:gd name="connsiteY24" fmla="*/ 21608 h 27963"/>
                    <a:gd name="connsiteX25" fmla="*/ 3813 w 25421"/>
                    <a:gd name="connsiteY25" fmla="*/ 21608 h 27963"/>
                    <a:gd name="connsiteX26" fmla="*/ 20337 w 25421"/>
                    <a:gd name="connsiteY26" fmla="*/ 12711 h 27963"/>
                    <a:gd name="connsiteX27" fmla="*/ 5084 w 25421"/>
                    <a:gd name="connsiteY27" fmla="*/ 12711 h 27963"/>
                    <a:gd name="connsiteX28" fmla="*/ 5084 w 25421"/>
                    <a:gd name="connsiteY28" fmla="*/ 13981 h 27963"/>
                    <a:gd name="connsiteX29" fmla="*/ 20337 w 25421"/>
                    <a:gd name="connsiteY29" fmla="*/ 13981 h 27963"/>
                    <a:gd name="connsiteX30" fmla="*/ 20337 w 25421"/>
                    <a:gd name="connsiteY30" fmla="*/ 12711 h 27963"/>
                    <a:gd name="connsiteX31" fmla="*/ 20337 w 25421"/>
                    <a:gd name="connsiteY31" fmla="*/ 16524 h 27963"/>
                    <a:gd name="connsiteX32" fmla="*/ 5084 w 25421"/>
                    <a:gd name="connsiteY32" fmla="*/ 16524 h 27963"/>
                    <a:gd name="connsiteX33" fmla="*/ 5084 w 25421"/>
                    <a:gd name="connsiteY33" fmla="*/ 17794 h 27963"/>
                    <a:gd name="connsiteX34" fmla="*/ 20337 w 25421"/>
                    <a:gd name="connsiteY34" fmla="*/ 17794 h 27963"/>
                    <a:gd name="connsiteX35" fmla="*/ 20337 w 25421"/>
                    <a:gd name="connsiteY35" fmla="*/ 16524 h 27963"/>
                    <a:gd name="connsiteX36" fmla="*/ 20337 w 25421"/>
                    <a:gd name="connsiteY36" fmla="*/ 19066 h 27963"/>
                    <a:gd name="connsiteX37" fmla="*/ 5084 w 25421"/>
                    <a:gd name="connsiteY37" fmla="*/ 19066 h 27963"/>
                    <a:gd name="connsiteX38" fmla="*/ 5084 w 25421"/>
                    <a:gd name="connsiteY38" fmla="*/ 20337 h 27963"/>
                    <a:gd name="connsiteX39" fmla="*/ 20337 w 25421"/>
                    <a:gd name="connsiteY39" fmla="*/ 20337 h 27963"/>
                    <a:gd name="connsiteX40" fmla="*/ 20337 w 25421"/>
                    <a:gd name="connsiteY40" fmla="*/ 19066 h 27963"/>
                    <a:gd name="connsiteX41" fmla="*/ 16524 w 25421"/>
                    <a:gd name="connsiteY41" fmla="*/ 5084 h 27963"/>
                    <a:gd name="connsiteX42" fmla="*/ 25421 w 25421"/>
                    <a:gd name="connsiteY42" fmla="*/ 5084 h 27963"/>
                    <a:gd name="connsiteX43" fmla="*/ 25421 w 25421"/>
                    <a:gd name="connsiteY43" fmla="*/ 6355 h 27963"/>
                    <a:gd name="connsiteX44" fmla="*/ 21608 w 25421"/>
                    <a:gd name="connsiteY44" fmla="*/ 6355 h 27963"/>
                    <a:gd name="connsiteX45" fmla="*/ 21608 w 25421"/>
                    <a:gd name="connsiteY45" fmla="*/ 10168 h 27963"/>
                    <a:gd name="connsiteX46" fmla="*/ 19066 w 25421"/>
                    <a:gd name="connsiteY46" fmla="*/ 10168 h 27963"/>
                    <a:gd name="connsiteX47" fmla="*/ 19066 w 25421"/>
                    <a:gd name="connsiteY47" fmla="*/ 6355 h 27963"/>
                    <a:gd name="connsiteX48" fmla="*/ 15253 w 25421"/>
                    <a:gd name="connsiteY48" fmla="*/ 6355 h 27963"/>
                    <a:gd name="connsiteX49" fmla="*/ 12711 w 25421"/>
                    <a:gd name="connsiteY49" fmla="*/ 10168 h 27963"/>
                    <a:gd name="connsiteX50" fmla="*/ 11440 w 25421"/>
                    <a:gd name="connsiteY50" fmla="*/ 8898 h 27963"/>
                    <a:gd name="connsiteX51" fmla="*/ 13982 w 25421"/>
                    <a:gd name="connsiteY51" fmla="*/ 5084 h 27963"/>
                    <a:gd name="connsiteX52" fmla="*/ 13982 w 25421"/>
                    <a:gd name="connsiteY52" fmla="*/ 2542 h 27963"/>
                    <a:gd name="connsiteX53" fmla="*/ 24150 w 25421"/>
                    <a:gd name="connsiteY53" fmla="*/ 1271 h 27963"/>
                    <a:gd name="connsiteX54" fmla="*/ 25421 w 25421"/>
                    <a:gd name="connsiteY54" fmla="*/ 2542 h 27963"/>
                    <a:gd name="connsiteX55" fmla="*/ 16524 w 25421"/>
                    <a:gd name="connsiteY55" fmla="*/ 3813 h 27963"/>
                    <a:gd name="connsiteX56" fmla="*/ 16524 w 25421"/>
                    <a:gd name="connsiteY56" fmla="*/ 5084 h 27963"/>
                    <a:gd name="connsiteX57" fmla="*/ 17795 w 25421"/>
                    <a:gd name="connsiteY57" fmla="*/ 22879 h 27963"/>
                    <a:gd name="connsiteX58" fmla="*/ 25421 w 25421"/>
                    <a:gd name="connsiteY58" fmla="*/ 25421 h 27963"/>
                    <a:gd name="connsiteX59" fmla="*/ 24150 w 25421"/>
                    <a:gd name="connsiteY59" fmla="*/ 27964 h 27963"/>
                    <a:gd name="connsiteX60" fmla="*/ 16524 w 25421"/>
                    <a:gd name="connsiteY60" fmla="*/ 25421 h 27963"/>
                    <a:gd name="connsiteX61" fmla="*/ 17795 w 25421"/>
                    <a:gd name="connsiteY61" fmla="*/ 22879 h 2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5421" h="27963">
                      <a:moveTo>
                        <a:pt x="5084" y="5084"/>
                      </a:moveTo>
                      <a:lnTo>
                        <a:pt x="12711" y="5084"/>
                      </a:lnTo>
                      <a:lnTo>
                        <a:pt x="12711" y="6355"/>
                      </a:lnTo>
                      <a:lnTo>
                        <a:pt x="8898" y="6355"/>
                      </a:lnTo>
                      <a:lnTo>
                        <a:pt x="8898" y="10168"/>
                      </a:lnTo>
                      <a:lnTo>
                        <a:pt x="6355" y="10168"/>
                      </a:lnTo>
                      <a:lnTo>
                        <a:pt x="6355" y="6355"/>
                      </a:lnTo>
                      <a:lnTo>
                        <a:pt x="3813" y="6355"/>
                      </a:lnTo>
                      <a:cubicBezTo>
                        <a:pt x="3813" y="7626"/>
                        <a:pt x="3813" y="10168"/>
                        <a:pt x="1271" y="11439"/>
                      </a:cubicBezTo>
                      <a:lnTo>
                        <a:pt x="0" y="10168"/>
                      </a:lnTo>
                      <a:cubicBezTo>
                        <a:pt x="1271" y="8898"/>
                        <a:pt x="2542" y="6355"/>
                        <a:pt x="2542" y="5084"/>
                      </a:cubicBezTo>
                      <a:lnTo>
                        <a:pt x="2542" y="1271"/>
                      </a:lnTo>
                      <a:cubicBezTo>
                        <a:pt x="8898" y="1271"/>
                        <a:pt x="10169" y="1271"/>
                        <a:pt x="11440" y="0"/>
                      </a:cubicBezTo>
                      <a:lnTo>
                        <a:pt x="12711" y="1271"/>
                      </a:lnTo>
                      <a:cubicBezTo>
                        <a:pt x="10169" y="1271"/>
                        <a:pt x="7626" y="2542"/>
                        <a:pt x="5084" y="2542"/>
                      </a:cubicBezTo>
                      <a:lnTo>
                        <a:pt x="5084" y="5084"/>
                      </a:lnTo>
                      <a:close/>
                      <a:moveTo>
                        <a:pt x="3813" y="22879"/>
                      </a:moveTo>
                      <a:lnTo>
                        <a:pt x="3813" y="11439"/>
                      </a:lnTo>
                      <a:lnTo>
                        <a:pt x="22879" y="11439"/>
                      </a:lnTo>
                      <a:lnTo>
                        <a:pt x="22879" y="22879"/>
                      </a:lnTo>
                      <a:lnTo>
                        <a:pt x="8898" y="22879"/>
                      </a:lnTo>
                      <a:lnTo>
                        <a:pt x="10169" y="24150"/>
                      </a:lnTo>
                      <a:cubicBezTo>
                        <a:pt x="7626" y="25421"/>
                        <a:pt x="6355" y="26692"/>
                        <a:pt x="2542" y="26692"/>
                      </a:cubicBezTo>
                      <a:lnTo>
                        <a:pt x="1271" y="24150"/>
                      </a:lnTo>
                      <a:cubicBezTo>
                        <a:pt x="6355" y="22879"/>
                        <a:pt x="7626" y="22879"/>
                        <a:pt x="8898" y="21608"/>
                      </a:cubicBezTo>
                      <a:lnTo>
                        <a:pt x="3813" y="21608"/>
                      </a:lnTo>
                      <a:close/>
                      <a:moveTo>
                        <a:pt x="20337" y="12711"/>
                      </a:moveTo>
                      <a:lnTo>
                        <a:pt x="5084" y="12711"/>
                      </a:lnTo>
                      <a:lnTo>
                        <a:pt x="5084" y="13981"/>
                      </a:lnTo>
                      <a:lnTo>
                        <a:pt x="20337" y="13981"/>
                      </a:lnTo>
                      <a:lnTo>
                        <a:pt x="20337" y="12711"/>
                      </a:lnTo>
                      <a:close/>
                      <a:moveTo>
                        <a:pt x="20337" y="16524"/>
                      </a:moveTo>
                      <a:lnTo>
                        <a:pt x="5084" y="16524"/>
                      </a:lnTo>
                      <a:lnTo>
                        <a:pt x="5084" y="17794"/>
                      </a:lnTo>
                      <a:lnTo>
                        <a:pt x="20337" y="17794"/>
                      </a:lnTo>
                      <a:lnTo>
                        <a:pt x="20337" y="16524"/>
                      </a:lnTo>
                      <a:close/>
                      <a:moveTo>
                        <a:pt x="20337" y="19066"/>
                      </a:moveTo>
                      <a:lnTo>
                        <a:pt x="5084" y="19066"/>
                      </a:lnTo>
                      <a:lnTo>
                        <a:pt x="5084" y="20337"/>
                      </a:lnTo>
                      <a:lnTo>
                        <a:pt x="20337" y="20337"/>
                      </a:lnTo>
                      <a:lnTo>
                        <a:pt x="20337" y="19066"/>
                      </a:lnTo>
                      <a:close/>
                      <a:moveTo>
                        <a:pt x="16524" y="5084"/>
                      </a:moveTo>
                      <a:lnTo>
                        <a:pt x="25421" y="5084"/>
                      </a:lnTo>
                      <a:lnTo>
                        <a:pt x="25421" y="6355"/>
                      </a:lnTo>
                      <a:lnTo>
                        <a:pt x="21608" y="6355"/>
                      </a:lnTo>
                      <a:lnTo>
                        <a:pt x="21608" y="10168"/>
                      </a:lnTo>
                      <a:lnTo>
                        <a:pt x="19066" y="10168"/>
                      </a:lnTo>
                      <a:lnTo>
                        <a:pt x="19066" y="6355"/>
                      </a:lnTo>
                      <a:lnTo>
                        <a:pt x="15253" y="6355"/>
                      </a:lnTo>
                      <a:cubicBezTo>
                        <a:pt x="15253" y="7626"/>
                        <a:pt x="13982" y="8898"/>
                        <a:pt x="12711" y="10168"/>
                      </a:cubicBezTo>
                      <a:lnTo>
                        <a:pt x="11440" y="8898"/>
                      </a:lnTo>
                      <a:cubicBezTo>
                        <a:pt x="12711" y="7626"/>
                        <a:pt x="13982" y="6355"/>
                        <a:pt x="13982" y="5084"/>
                      </a:cubicBezTo>
                      <a:lnTo>
                        <a:pt x="13982" y="2542"/>
                      </a:lnTo>
                      <a:cubicBezTo>
                        <a:pt x="20337" y="2542"/>
                        <a:pt x="21608" y="2542"/>
                        <a:pt x="24150" y="1271"/>
                      </a:cubicBezTo>
                      <a:lnTo>
                        <a:pt x="25421" y="2542"/>
                      </a:lnTo>
                      <a:cubicBezTo>
                        <a:pt x="21608" y="3813"/>
                        <a:pt x="17795" y="3813"/>
                        <a:pt x="16524" y="3813"/>
                      </a:cubicBezTo>
                      <a:lnTo>
                        <a:pt x="16524" y="5084"/>
                      </a:lnTo>
                      <a:close/>
                      <a:moveTo>
                        <a:pt x="17795" y="22879"/>
                      </a:moveTo>
                      <a:cubicBezTo>
                        <a:pt x="20337" y="24150"/>
                        <a:pt x="24150" y="24150"/>
                        <a:pt x="25421" y="25421"/>
                      </a:cubicBezTo>
                      <a:lnTo>
                        <a:pt x="24150" y="27964"/>
                      </a:lnTo>
                      <a:cubicBezTo>
                        <a:pt x="22879" y="27964"/>
                        <a:pt x="19066" y="26692"/>
                        <a:pt x="16524" y="25421"/>
                      </a:cubicBezTo>
                      <a:lnTo>
                        <a:pt x="17795" y="2287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57" name="グラフィックス 1160">
                <a:extLst>
                  <a:ext uri="{FF2B5EF4-FFF2-40B4-BE49-F238E27FC236}">
                    <a16:creationId xmlns:a16="http://schemas.microsoft.com/office/drawing/2014/main" id="{2D677C69-790C-411A-9132-78944D21003B}"/>
                  </a:ext>
                </a:extLst>
              </p:cNvPr>
              <p:cNvGrpSpPr/>
              <p:nvPr/>
            </p:nvGrpSpPr>
            <p:grpSpPr>
              <a:xfrm>
                <a:off x="6631411" y="6387039"/>
                <a:ext cx="34155" cy="20382"/>
                <a:chOff x="5819537" y="7068403"/>
                <a:chExt cx="30505" cy="25421"/>
              </a:xfrm>
              <a:solidFill>
                <a:srgbClr val="000000"/>
              </a:solidFill>
            </p:grpSpPr>
            <p:sp>
              <p:nvSpPr>
                <p:cNvPr id="110" name="フリーフォーム: 図形 109">
                  <a:extLst>
                    <a:ext uri="{FF2B5EF4-FFF2-40B4-BE49-F238E27FC236}">
                      <a16:creationId xmlns:a16="http://schemas.microsoft.com/office/drawing/2014/main" id="{2085FF05-513D-414C-AA55-B8649D82A29E}"/>
                    </a:ext>
                  </a:extLst>
                </p:cNvPr>
                <p:cNvSpPr/>
                <p:nvPr/>
              </p:nvSpPr>
              <p:spPr>
                <a:xfrm>
                  <a:off x="5819537" y="7068403"/>
                  <a:ext cx="7626" cy="25421"/>
                </a:xfrm>
                <a:custGeom>
                  <a:avLst/>
                  <a:gdLst>
                    <a:gd name="connsiteX0" fmla="*/ 7626 w 7626"/>
                    <a:gd name="connsiteY0" fmla="*/ 0 h 25421"/>
                    <a:gd name="connsiteX1" fmla="*/ 2542 w 7626"/>
                    <a:gd name="connsiteY1" fmla="*/ 12711 h 25421"/>
                    <a:gd name="connsiteX2" fmla="*/ 7626 w 7626"/>
                    <a:gd name="connsiteY2" fmla="*/ 25421 h 25421"/>
                    <a:gd name="connsiteX3" fmla="*/ 5084 w 7626"/>
                    <a:gd name="connsiteY3" fmla="*/ 25421 h 25421"/>
                    <a:gd name="connsiteX4" fmla="*/ 0 w 7626"/>
                    <a:gd name="connsiteY4" fmla="*/ 12711 h 25421"/>
                    <a:gd name="connsiteX5" fmla="*/ 5084 w 7626"/>
                    <a:gd name="connsiteY5" fmla="*/ 0 h 25421"/>
                    <a:gd name="connsiteX6" fmla="*/ 7626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7626" y="0"/>
                      </a:moveTo>
                      <a:cubicBezTo>
                        <a:pt x="6355" y="2542"/>
                        <a:pt x="2542" y="6355"/>
                        <a:pt x="2542" y="12711"/>
                      </a:cubicBezTo>
                      <a:cubicBezTo>
                        <a:pt x="2542" y="19066"/>
                        <a:pt x="6355" y="24151"/>
                        <a:pt x="7626" y="25421"/>
                      </a:cubicBezTo>
                      <a:lnTo>
                        <a:pt x="5084" y="25421"/>
                      </a:lnTo>
                      <a:cubicBezTo>
                        <a:pt x="2542" y="21608"/>
                        <a:pt x="0" y="17795"/>
                        <a:pt x="0" y="12711"/>
                      </a:cubicBezTo>
                      <a:cubicBezTo>
                        <a:pt x="0" y="6355"/>
                        <a:pt x="3813" y="1272"/>
                        <a:pt x="5084" y="0"/>
                      </a:cubicBezTo>
                      <a:lnTo>
                        <a:pt x="7626"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11" name="フリーフォーム: 図形 110">
                  <a:extLst>
                    <a:ext uri="{FF2B5EF4-FFF2-40B4-BE49-F238E27FC236}">
                      <a16:creationId xmlns:a16="http://schemas.microsoft.com/office/drawing/2014/main" id="{526CD262-5309-47B6-BFF1-2FC19F9AFDF3}"/>
                    </a:ext>
                  </a:extLst>
                </p:cNvPr>
                <p:cNvSpPr/>
                <p:nvPr/>
              </p:nvSpPr>
              <p:spPr>
                <a:xfrm>
                  <a:off x="5829705" y="7068403"/>
                  <a:ext cx="13981" cy="21608"/>
                </a:xfrm>
                <a:custGeom>
                  <a:avLst/>
                  <a:gdLst>
                    <a:gd name="connsiteX0" fmla="*/ 2542 w 13981"/>
                    <a:gd name="connsiteY0" fmla="*/ 0 h 21608"/>
                    <a:gd name="connsiteX1" fmla="*/ 2542 w 13981"/>
                    <a:gd name="connsiteY1" fmla="*/ 19066 h 21608"/>
                    <a:gd name="connsiteX2" fmla="*/ 13982 w 13981"/>
                    <a:gd name="connsiteY2" fmla="*/ 19066 h 21608"/>
                    <a:gd name="connsiteX3" fmla="*/ 13982 w 13981"/>
                    <a:gd name="connsiteY3" fmla="*/ 21608 h 21608"/>
                    <a:gd name="connsiteX4" fmla="*/ 0 w 13981"/>
                    <a:gd name="connsiteY4" fmla="*/ 21608 h 21608"/>
                    <a:gd name="connsiteX5" fmla="*/ 0 w 13981"/>
                    <a:gd name="connsiteY5" fmla="*/ 0 h 21608"/>
                    <a:gd name="connsiteX6" fmla="*/ 2542 w 13981"/>
                    <a:gd name="connsiteY6" fmla="*/ 0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 h="21608">
                      <a:moveTo>
                        <a:pt x="2542" y="0"/>
                      </a:moveTo>
                      <a:lnTo>
                        <a:pt x="2542" y="19066"/>
                      </a:lnTo>
                      <a:lnTo>
                        <a:pt x="13982" y="19066"/>
                      </a:lnTo>
                      <a:lnTo>
                        <a:pt x="13982" y="21608"/>
                      </a:lnTo>
                      <a:lnTo>
                        <a:pt x="0" y="21608"/>
                      </a:lnTo>
                      <a:lnTo>
                        <a:pt x="0" y="0"/>
                      </a:lnTo>
                      <a:lnTo>
                        <a:pt x="2542"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12" name="フリーフォーム: 図形 111">
                  <a:extLst>
                    <a:ext uri="{FF2B5EF4-FFF2-40B4-BE49-F238E27FC236}">
                      <a16:creationId xmlns:a16="http://schemas.microsoft.com/office/drawing/2014/main" id="{764CDEC5-2B12-4F0D-ABB8-931431B6D478}"/>
                    </a:ext>
                  </a:extLst>
                </p:cNvPr>
                <p:cNvSpPr/>
                <p:nvPr/>
              </p:nvSpPr>
              <p:spPr>
                <a:xfrm>
                  <a:off x="5847500" y="7068403"/>
                  <a:ext cx="2542" cy="20337"/>
                </a:xfrm>
                <a:custGeom>
                  <a:avLst/>
                  <a:gdLst>
                    <a:gd name="connsiteX0" fmla="*/ 2542 w 2542"/>
                    <a:gd name="connsiteY0" fmla="*/ 0 h 20337"/>
                    <a:gd name="connsiteX1" fmla="*/ 2542 w 2542"/>
                    <a:gd name="connsiteY1" fmla="*/ 2542 h 20337"/>
                    <a:gd name="connsiteX2" fmla="*/ 0 w 2542"/>
                    <a:gd name="connsiteY2" fmla="*/ 2542 h 20337"/>
                    <a:gd name="connsiteX3" fmla="*/ 0 w 2542"/>
                    <a:gd name="connsiteY3" fmla="*/ 0 h 20337"/>
                    <a:gd name="connsiteX4" fmla="*/ 2542 w 2542"/>
                    <a:gd name="connsiteY4" fmla="*/ 0 h 20337"/>
                    <a:gd name="connsiteX5" fmla="*/ 2542 w 2542"/>
                    <a:gd name="connsiteY5" fmla="*/ 5085 h 20337"/>
                    <a:gd name="connsiteX6" fmla="*/ 2542 w 2542"/>
                    <a:gd name="connsiteY6" fmla="*/ 20338 h 20337"/>
                    <a:gd name="connsiteX7" fmla="*/ 0 w 2542"/>
                    <a:gd name="connsiteY7" fmla="*/ 20338 h 20337"/>
                    <a:gd name="connsiteX8" fmla="*/ 0 w 2542"/>
                    <a:gd name="connsiteY8" fmla="*/ 5085 h 20337"/>
                    <a:gd name="connsiteX9" fmla="*/ 2542 w 2542"/>
                    <a:gd name="connsiteY9" fmla="*/ 5085 h 20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20337">
                      <a:moveTo>
                        <a:pt x="2542" y="0"/>
                      </a:moveTo>
                      <a:lnTo>
                        <a:pt x="2542" y="2542"/>
                      </a:lnTo>
                      <a:lnTo>
                        <a:pt x="0" y="2542"/>
                      </a:lnTo>
                      <a:lnTo>
                        <a:pt x="0" y="0"/>
                      </a:lnTo>
                      <a:lnTo>
                        <a:pt x="2542" y="0"/>
                      </a:lnTo>
                      <a:close/>
                      <a:moveTo>
                        <a:pt x="2542" y="5085"/>
                      </a:moveTo>
                      <a:lnTo>
                        <a:pt x="2542" y="20338"/>
                      </a:lnTo>
                      <a:lnTo>
                        <a:pt x="0" y="20338"/>
                      </a:lnTo>
                      <a:lnTo>
                        <a:pt x="0" y="5085"/>
                      </a:lnTo>
                      <a:lnTo>
                        <a:pt x="2542" y="5085"/>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58" name="グラフィックス 1160">
                <a:extLst>
                  <a:ext uri="{FF2B5EF4-FFF2-40B4-BE49-F238E27FC236}">
                    <a16:creationId xmlns:a16="http://schemas.microsoft.com/office/drawing/2014/main" id="{024B3E6A-D59A-4D6A-AD55-9D5CFC62B609}"/>
                  </a:ext>
                </a:extLst>
              </p:cNvPr>
              <p:cNvGrpSpPr/>
              <p:nvPr/>
            </p:nvGrpSpPr>
            <p:grpSpPr>
              <a:xfrm>
                <a:off x="6671259" y="6399268"/>
                <a:ext cx="21347" cy="10191"/>
                <a:chOff x="5855126" y="7083656"/>
                <a:chExt cx="19066" cy="12710"/>
              </a:xfrm>
              <a:solidFill>
                <a:srgbClr val="000000"/>
              </a:solidFill>
            </p:grpSpPr>
            <p:sp>
              <p:nvSpPr>
                <p:cNvPr id="108" name="フリーフォーム: 図形 107">
                  <a:extLst>
                    <a:ext uri="{FF2B5EF4-FFF2-40B4-BE49-F238E27FC236}">
                      <a16:creationId xmlns:a16="http://schemas.microsoft.com/office/drawing/2014/main" id="{F2ED5F3C-30C4-43D1-BE97-9CA5A758ABB7}"/>
                    </a:ext>
                  </a:extLst>
                </p:cNvPr>
                <p:cNvSpPr/>
                <p:nvPr/>
              </p:nvSpPr>
              <p:spPr>
                <a:xfrm>
                  <a:off x="5855126" y="7083656"/>
                  <a:ext cx="3813" cy="12710"/>
                </a:xfrm>
                <a:custGeom>
                  <a:avLst/>
                  <a:gdLst>
                    <a:gd name="connsiteX0" fmla="*/ 3813 w 3813"/>
                    <a:gd name="connsiteY0" fmla="*/ 0 h 12710"/>
                    <a:gd name="connsiteX1" fmla="*/ 3813 w 3813"/>
                    <a:gd name="connsiteY1" fmla="*/ 12711 h 12710"/>
                    <a:gd name="connsiteX2" fmla="*/ 2542 w 3813"/>
                    <a:gd name="connsiteY2" fmla="*/ 12711 h 12710"/>
                    <a:gd name="connsiteX3" fmla="*/ 2542 w 3813"/>
                    <a:gd name="connsiteY3" fmla="*/ 2542 h 12710"/>
                    <a:gd name="connsiteX4" fmla="*/ 0 w 3813"/>
                    <a:gd name="connsiteY4" fmla="*/ 2542 h 12710"/>
                    <a:gd name="connsiteX5" fmla="*/ 0 w 3813"/>
                    <a:gd name="connsiteY5" fmla="*/ 1272 h 12710"/>
                    <a:gd name="connsiteX6" fmla="*/ 3813 w 3813"/>
                    <a:gd name="connsiteY6" fmla="*/ 1272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3" h="12710">
                      <a:moveTo>
                        <a:pt x="3813" y="0"/>
                      </a:moveTo>
                      <a:lnTo>
                        <a:pt x="3813" y="12711"/>
                      </a:lnTo>
                      <a:lnTo>
                        <a:pt x="2542" y="12711"/>
                      </a:lnTo>
                      <a:lnTo>
                        <a:pt x="2542" y="2542"/>
                      </a:lnTo>
                      <a:lnTo>
                        <a:pt x="0" y="2542"/>
                      </a:lnTo>
                      <a:lnTo>
                        <a:pt x="0" y="1272"/>
                      </a:lnTo>
                      <a:lnTo>
                        <a:pt x="3813" y="1272"/>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09" name="フリーフォーム: 図形 108">
                  <a:extLst>
                    <a:ext uri="{FF2B5EF4-FFF2-40B4-BE49-F238E27FC236}">
                      <a16:creationId xmlns:a16="http://schemas.microsoft.com/office/drawing/2014/main" id="{9386F8CA-E00E-490D-9A15-FB0728B18DD6}"/>
                    </a:ext>
                  </a:extLst>
                </p:cNvPr>
                <p:cNvSpPr/>
                <p:nvPr/>
              </p:nvSpPr>
              <p:spPr>
                <a:xfrm>
                  <a:off x="5864024" y="7083656"/>
                  <a:ext cx="10168" cy="12710"/>
                </a:xfrm>
                <a:custGeom>
                  <a:avLst/>
                  <a:gdLst>
                    <a:gd name="connsiteX0" fmla="*/ 5084 w 10168"/>
                    <a:gd name="connsiteY0" fmla="*/ 0 h 12710"/>
                    <a:gd name="connsiteX1" fmla="*/ 10168 w 10168"/>
                    <a:gd name="connsiteY1" fmla="*/ 6355 h 12710"/>
                    <a:gd name="connsiteX2" fmla="*/ 5084 w 10168"/>
                    <a:gd name="connsiteY2" fmla="*/ 12711 h 12710"/>
                    <a:gd name="connsiteX3" fmla="*/ 0 w 10168"/>
                    <a:gd name="connsiteY3" fmla="*/ 6355 h 12710"/>
                    <a:gd name="connsiteX4" fmla="*/ 5084 w 10168"/>
                    <a:gd name="connsiteY4" fmla="*/ 0 h 12710"/>
                    <a:gd name="connsiteX5" fmla="*/ 1271 w 10168"/>
                    <a:gd name="connsiteY5" fmla="*/ 6355 h 12710"/>
                    <a:gd name="connsiteX6" fmla="*/ 5084 w 10168"/>
                    <a:gd name="connsiteY6" fmla="*/ 11440 h 12710"/>
                    <a:gd name="connsiteX7" fmla="*/ 8897 w 10168"/>
                    <a:gd name="connsiteY7" fmla="*/ 6355 h 12710"/>
                    <a:gd name="connsiteX8" fmla="*/ 5084 w 10168"/>
                    <a:gd name="connsiteY8" fmla="*/ 1272 h 12710"/>
                    <a:gd name="connsiteX9" fmla="*/ 1271 w 10168"/>
                    <a:gd name="connsiteY9" fmla="*/ 6355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68" h="12710">
                      <a:moveTo>
                        <a:pt x="5084" y="0"/>
                      </a:moveTo>
                      <a:cubicBezTo>
                        <a:pt x="8897" y="0"/>
                        <a:pt x="10168" y="1272"/>
                        <a:pt x="10168" y="6355"/>
                      </a:cubicBezTo>
                      <a:cubicBezTo>
                        <a:pt x="10168" y="11440"/>
                        <a:pt x="8897" y="12711"/>
                        <a:pt x="5084" y="12711"/>
                      </a:cubicBezTo>
                      <a:cubicBezTo>
                        <a:pt x="1271" y="12711"/>
                        <a:pt x="0" y="11440"/>
                        <a:pt x="0" y="6355"/>
                      </a:cubicBezTo>
                      <a:cubicBezTo>
                        <a:pt x="0" y="1272"/>
                        <a:pt x="1271" y="0"/>
                        <a:pt x="5084" y="0"/>
                      </a:cubicBezTo>
                      <a:close/>
                      <a:moveTo>
                        <a:pt x="1271" y="6355"/>
                      </a:moveTo>
                      <a:cubicBezTo>
                        <a:pt x="1271" y="10168"/>
                        <a:pt x="2542" y="11440"/>
                        <a:pt x="5084" y="11440"/>
                      </a:cubicBezTo>
                      <a:cubicBezTo>
                        <a:pt x="7626" y="11440"/>
                        <a:pt x="8897" y="10168"/>
                        <a:pt x="8897" y="6355"/>
                      </a:cubicBezTo>
                      <a:cubicBezTo>
                        <a:pt x="8897" y="2542"/>
                        <a:pt x="7626" y="1272"/>
                        <a:pt x="5084" y="1272"/>
                      </a:cubicBezTo>
                      <a:cubicBezTo>
                        <a:pt x="2542" y="1272"/>
                        <a:pt x="1271" y="1272"/>
                        <a:pt x="1271" y="6355"/>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59" name="グラフィックス 1160">
                <a:extLst>
                  <a:ext uri="{FF2B5EF4-FFF2-40B4-BE49-F238E27FC236}">
                    <a16:creationId xmlns:a16="http://schemas.microsoft.com/office/drawing/2014/main" id="{4244F86B-77B9-42C4-8502-7E1A85F8B6A0}"/>
                  </a:ext>
                </a:extLst>
              </p:cNvPr>
              <p:cNvGrpSpPr/>
              <p:nvPr/>
            </p:nvGrpSpPr>
            <p:grpSpPr>
              <a:xfrm>
                <a:off x="6692605" y="6386020"/>
                <a:ext cx="64042" cy="17325"/>
                <a:chOff x="5874192" y="7067132"/>
                <a:chExt cx="57198" cy="21608"/>
              </a:xfrm>
              <a:solidFill>
                <a:srgbClr val="000000"/>
              </a:solidFill>
            </p:grpSpPr>
            <p:sp>
              <p:nvSpPr>
                <p:cNvPr id="105" name="フリーフォーム: 図形 104">
                  <a:extLst>
                    <a:ext uri="{FF2B5EF4-FFF2-40B4-BE49-F238E27FC236}">
                      <a16:creationId xmlns:a16="http://schemas.microsoft.com/office/drawing/2014/main" id="{9BFA729A-5A64-4B09-9AC3-79DFFB812200}"/>
                    </a:ext>
                  </a:extLst>
                </p:cNvPr>
                <p:cNvSpPr/>
                <p:nvPr/>
              </p:nvSpPr>
              <p:spPr>
                <a:xfrm>
                  <a:off x="5874192" y="7067132"/>
                  <a:ext cx="19066" cy="21608"/>
                </a:xfrm>
                <a:custGeom>
                  <a:avLst/>
                  <a:gdLst>
                    <a:gd name="connsiteX0" fmla="*/ 16524 w 19066"/>
                    <a:gd name="connsiteY0" fmla="*/ 7626 h 21608"/>
                    <a:gd name="connsiteX1" fmla="*/ 10168 w 19066"/>
                    <a:gd name="connsiteY1" fmla="*/ 2542 h 21608"/>
                    <a:gd name="connsiteX2" fmla="*/ 3813 w 19066"/>
                    <a:gd name="connsiteY2" fmla="*/ 11440 h 21608"/>
                    <a:gd name="connsiteX3" fmla="*/ 10168 w 19066"/>
                    <a:gd name="connsiteY3" fmla="*/ 19066 h 21608"/>
                    <a:gd name="connsiteX4" fmla="*/ 16524 w 19066"/>
                    <a:gd name="connsiteY4" fmla="*/ 12711 h 21608"/>
                    <a:gd name="connsiteX5" fmla="*/ 10168 w 19066"/>
                    <a:gd name="connsiteY5" fmla="*/ 12711 h 21608"/>
                    <a:gd name="connsiteX6" fmla="*/ 10168 w 19066"/>
                    <a:gd name="connsiteY6" fmla="*/ 10168 h 21608"/>
                    <a:gd name="connsiteX7" fmla="*/ 19066 w 19066"/>
                    <a:gd name="connsiteY7" fmla="*/ 10168 h 21608"/>
                    <a:gd name="connsiteX8" fmla="*/ 17795 w 19066"/>
                    <a:gd name="connsiteY8" fmla="*/ 17795 h 21608"/>
                    <a:gd name="connsiteX9" fmla="*/ 8898 w 19066"/>
                    <a:gd name="connsiteY9" fmla="*/ 21608 h 21608"/>
                    <a:gd name="connsiteX10" fmla="*/ 0 w 19066"/>
                    <a:gd name="connsiteY10" fmla="*/ 11440 h 21608"/>
                    <a:gd name="connsiteX11" fmla="*/ 8898 w 19066"/>
                    <a:gd name="connsiteY11" fmla="*/ 0 h 21608"/>
                    <a:gd name="connsiteX12" fmla="*/ 17795 w 19066"/>
                    <a:gd name="connsiteY12" fmla="*/ 6355 h 21608"/>
                    <a:gd name="connsiteX13" fmla="*/ 16524 w 19066"/>
                    <a:gd name="connsiteY13" fmla="*/ 6355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066" h="21608">
                      <a:moveTo>
                        <a:pt x="16524" y="7626"/>
                      </a:moveTo>
                      <a:cubicBezTo>
                        <a:pt x="16524" y="2542"/>
                        <a:pt x="12711" y="2542"/>
                        <a:pt x="10168" y="2542"/>
                      </a:cubicBezTo>
                      <a:cubicBezTo>
                        <a:pt x="5084" y="2542"/>
                        <a:pt x="3813" y="3813"/>
                        <a:pt x="3813" y="11440"/>
                      </a:cubicBezTo>
                      <a:cubicBezTo>
                        <a:pt x="3813" y="17795"/>
                        <a:pt x="3813" y="19066"/>
                        <a:pt x="10168" y="19066"/>
                      </a:cubicBezTo>
                      <a:cubicBezTo>
                        <a:pt x="16524" y="19066"/>
                        <a:pt x="16524" y="17795"/>
                        <a:pt x="16524" y="12711"/>
                      </a:cubicBezTo>
                      <a:lnTo>
                        <a:pt x="10168" y="12711"/>
                      </a:lnTo>
                      <a:lnTo>
                        <a:pt x="10168" y="10168"/>
                      </a:lnTo>
                      <a:lnTo>
                        <a:pt x="19066" y="10168"/>
                      </a:lnTo>
                      <a:cubicBezTo>
                        <a:pt x="19066" y="15253"/>
                        <a:pt x="19066" y="15253"/>
                        <a:pt x="17795" y="17795"/>
                      </a:cubicBezTo>
                      <a:cubicBezTo>
                        <a:pt x="16524" y="21608"/>
                        <a:pt x="12711" y="21608"/>
                        <a:pt x="8898" y="21608"/>
                      </a:cubicBezTo>
                      <a:cubicBezTo>
                        <a:pt x="2542" y="21608"/>
                        <a:pt x="0" y="19066"/>
                        <a:pt x="0" y="11440"/>
                      </a:cubicBezTo>
                      <a:cubicBezTo>
                        <a:pt x="0" y="3813"/>
                        <a:pt x="1271" y="0"/>
                        <a:pt x="8898" y="0"/>
                      </a:cubicBezTo>
                      <a:cubicBezTo>
                        <a:pt x="11440" y="0"/>
                        <a:pt x="17795" y="0"/>
                        <a:pt x="17795" y="6355"/>
                      </a:cubicBezTo>
                      <a:lnTo>
                        <a:pt x="16524" y="6355"/>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06" name="フリーフォーム: 図形 105">
                  <a:extLst>
                    <a:ext uri="{FF2B5EF4-FFF2-40B4-BE49-F238E27FC236}">
                      <a16:creationId xmlns:a16="http://schemas.microsoft.com/office/drawing/2014/main" id="{2D40B774-F184-4068-8DB8-57E6266F0151}"/>
                    </a:ext>
                  </a:extLst>
                </p:cNvPr>
                <p:cNvSpPr/>
                <p:nvPr/>
              </p:nvSpPr>
              <p:spPr>
                <a:xfrm>
                  <a:off x="5898342" y="7072217"/>
                  <a:ext cx="15252" cy="16523"/>
                </a:xfrm>
                <a:custGeom>
                  <a:avLst/>
                  <a:gdLst>
                    <a:gd name="connsiteX0" fmla="*/ 1271 w 15252"/>
                    <a:gd name="connsiteY0" fmla="*/ 8897 h 16523"/>
                    <a:gd name="connsiteX1" fmla="*/ 6355 w 15252"/>
                    <a:gd name="connsiteY1" fmla="*/ 13981 h 16523"/>
                    <a:gd name="connsiteX2" fmla="*/ 11440 w 15252"/>
                    <a:gd name="connsiteY2" fmla="*/ 11439 h 16523"/>
                    <a:gd name="connsiteX3" fmla="*/ 13982 w 15252"/>
                    <a:gd name="connsiteY3" fmla="*/ 11439 h 16523"/>
                    <a:gd name="connsiteX4" fmla="*/ 7626 w 15252"/>
                    <a:gd name="connsiteY4" fmla="*/ 16524 h 16523"/>
                    <a:gd name="connsiteX5" fmla="*/ 0 w 15252"/>
                    <a:gd name="connsiteY5" fmla="*/ 8897 h 16523"/>
                    <a:gd name="connsiteX6" fmla="*/ 7626 w 15252"/>
                    <a:gd name="connsiteY6" fmla="*/ 0 h 16523"/>
                    <a:gd name="connsiteX7" fmla="*/ 15253 w 15252"/>
                    <a:gd name="connsiteY7" fmla="*/ 8897 h 16523"/>
                    <a:gd name="connsiteX8" fmla="*/ 1271 w 15252"/>
                    <a:gd name="connsiteY8" fmla="*/ 8897 h 16523"/>
                    <a:gd name="connsiteX9" fmla="*/ 10169 w 15252"/>
                    <a:gd name="connsiteY9" fmla="*/ 7626 h 16523"/>
                    <a:gd name="connsiteX10" fmla="*/ 5084 w 15252"/>
                    <a:gd name="connsiteY10" fmla="*/ 2542 h 16523"/>
                    <a:gd name="connsiteX11" fmla="*/ 0 w 15252"/>
                    <a:gd name="connsiteY11" fmla="*/ 7626 h 16523"/>
                    <a:gd name="connsiteX12" fmla="*/ 10169 w 15252"/>
                    <a:gd name="connsiteY12" fmla="*/ 7626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52" h="16523">
                      <a:moveTo>
                        <a:pt x="1271" y="8897"/>
                      </a:moveTo>
                      <a:cubicBezTo>
                        <a:pt x="1271" y="12711"/>
                        <a:pt x="1271" y="13981"/>
                        <a:pt x="6355" y="13981"/>
                      </a:cubicBezTo>
                      <a:cubicBezTo>
                        <a:pt x="10169" y="13981"/>
                        <a:pt x="10169" y="12711"/>
                        <a:pt x="11440" y="11439"/>
                      </a:cubicBezTo>
                      <a:lnTo>
                        <a:pt x="13982" y="11439"/>
                      </a:lnTo>
                      <a:cubicBezTo>
                        <a:pt x="13982" y="15252"/>
                        <a:pt x="11440" y="16524"/>
                        <a:pt x="7626" y="16524"/>
                      </a:cubicBezTo>
                      <a:cubicBezTo>
                        <a:pt x="1271" y="16524"/>
                        <a:pt x="0" y="13981"/>
                        <a:pt x="0" y="8897"/>
                      </a:cubicBezTo>
                      <a:cubicBezTo>
                        <a:pt x="0" y="3813"/>
                        <a:pt x="1271" y="0"/>
                        <a:pt x="7626" y="0"/>
                      </a:cubicBezTo>
                      <a:cubicBezTo>
                        <a:pt x="15253" y="0"/>
                        <a:pt x="15253" y="3813"/>
                        <a:pt x="15253" y="8897"/>
                      </a:cubicBezTo>
                      <a:lnTo>
                        <a:pt x="1271" y="8897"/>
                      </a:lnTo>
                      <a:close/>
                      <a:moveTo>
                        <a:pt x="10169" y="7626"/>
                      </a:moveTo>
                      <a:cubicBezTo>
                        <a:pt x="10169" y="3813"/>
                        <a:pt x="8898" y="2542"/>
                        <a:pt x="5084" y="2542"/>
                      </a:cubicBezTo>
                      <a:cubicBezTo>
                        <a:pt x="1271" y="2542"/>
                        <a:pt x="0" y="3813"/>
                        <a:pt x="0" y="7626"/>
                      </a:cubicBezTo>
                      <a:lnTo>
                        <a:pt x="10169"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07" name="フリーフォーム: 図形 106">
                  <a:extLst>
                    <a:ext uri="{FF2B5EF4-FFF2-40B4-BE49-F238E27FC236}">
                      <a16:creationId xmlns:a16="http://schemas.microsoft.com/office/drawing/2014/main" id="{F4F3B0E0-67AD-4A2B-B312-720BE62CAFF4}"/>
                    </a:ext>
                  </a:extLst>
                </p:cNvPr>
                <p:cNvSpPr/>
                <p:nvPr/>
              </p:nvSpPr>
              <p:spPr>
                <a:xfrm>
                  <a:off x="5914867" y="7067132"/>
                  <a:ext cx="16523" cy="21608"/>
                </a:xfrm>
                <a:custGeom>
                  <a:avLst/>
                  <a:gdLst>
                    <a:gd name="connsiteX0" fmla="*/ 10168 w 16523"/>
                    <a:gd name="connsiteY0" fmla="*/ 1271 h 21608"/>
                    <a:gd name="connsiteX1" fmla="*/ 16524 w 16523"/>
                    <a:gd name="connsiteY1" fmla="*/ 7626 h 21608"/>
                    <a:gd name="connsiteX2" fmla="*/ 10168 w 16523"/>
                    <a:gd name="connsiteY2" fmla="*/ 13981 h 21608"/>
                    <a:gd name="connsiteX3" fmla="*/ 2542 w 16523"/>
                    <a:gd name="connsiteY3" fmla="*/ 13981 h 21608"/>
                    <a:gd name="connsiteX4" fmla="*/ 2542 w 16523"/>
                    <a:gd name="connsiteY4" fmla="*/ 21608 h 21608"/>
                    <a:gd name="connsiteX5" fmla="*/ 0 w 16523"/>
                    <a:gd name="connsiteY5" fmla="*/ 21608 h 21608"/>
                    <a:gd name="connsiteX6" fmla="*/ 0 w 16523"/>
                    <a:gd name="connsiteY6" fmla="*/ 0 h 21608"/>
                    <a:gd name="connsiteX7" fmla="*/ 10168 w 16523"/>
                    <a:gd name="connsiteY7" fmla="*/ 0 h 21608"/>
                    <a:gd name="connsiteX8" fmla="*/ 2542 w 16523"/>
                    <a:gd name="connsiteY8" fmla="*/ 2542 h 21608"/>
                    <a:gd name="connsiteX9" fmla="*/ 2542 w 16523"/>
                    <a:gd name="connsiteY9" fmla="*/ 10168 h 21608"/>
                    <a:gd name="connsiteX10" fmla="*/ 10168 w 16523"/>
                    <a:gd name="connsiteY10" fmla="*/ 10168 h 21608"/>
                    <a:gd name="connsiteX11" fmla="*/ 13981 w 16523"/>
                    <a:gd name="connsiteY11" fmla="*/ 6355 h 21608"/>
                    <a:gd name="connsiteX12" fmla="*/ 10168 w 16523"/>
                    <a:gd name="connsiteY12" fmla="*/ 2542 h 21608"/>
                    <a:gd name="connsiteX13" fmla="*/ 2542 w 16523"/>
                    <a:gd name="connsiteY13" fmla="*/ 2542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523" h="21608">
                      <a:moveTo>
                        <a:pt x="10168" y="1271"/>
                      </a:moveTo>
                      <a:cubicBezTo>
                        <a:pt x="13981" y="1271"/>
                        <a:pt x="16524" y="2542"/>
                        <a:pt x="16524" y="7626"/>
                      </a:cubicBezTo>
                      <a:cubicBezTo>
                        <a:pt x="16524" y="12711"/>
                        <a:pt x="13981" y="13981"/>
                        <a:pt x="10168" y="13981"/>
                      </a:cubicBezTo>
                      <a:lnTo>
                        <a:pt x="2542" y="13981"/>
                      </a:lnTo>
                      <a:lnTo>
                        <a:pt x="2542" y="21608"/>
                      </a:lnTo>
                      <a:lnTo>
                        <a:pt x="0" y="21608"/>
                      </a:lnTo>
                      <a:lnTo>
                        <a:pt x="0" y="0"/>
                      </a:lnTo>
                      <a:lnTo>
                        <a:pt x="10168" y="0"/>
                      </a:lnTo>
                      <a:close/>
                      <a:moveTo>
                        <a:pt x="2542" y="2542"/>
                      </a:moveTo>
                      <a:lnTo>
                        <a:pt x="2542" y="10168"/>
                      </a:lnTo>
                      <a:lnTo>
                        <a:pt x="10168" y="10168"/>
                      </a:lnTo>
                      <a:cubicBezTo>
                        <a:pt x="12711" y="10168"/>
                        <a:pt x="13981" y="10168"/>
                        <a:pt x="13981" y="6355"/>
                      </a:cubicBezTo>
                      <a:cubicBezTo>
                        <a:pt x="13981" y="2542"/>
                        <a:pt x="12711" y="2542"/>
                        <a:pt x="10168" y="2542"/>
                      </a:cubicBezTo>
                      <a:lnTo>
                        <a:pt x="2542" y="2542"/>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60" name="フリーフォーム: 図形 59">
                <a:extLst>
                  <a:ext uri="{FF2B5EF4-FFF2-40B4-BE49-F238E27FC236}">
                    <a16:creationId xmlns:a16="http://schemas.microsoft.com/office/drawing/2014/main" id="{C5139CA9-8180-4CDA-B1B0-DBE236D40189}"/>
                  </a:ext>
                </a:extLst>
              </p:cNvPr>
              <p:cNvSpPr/>
              <p:nvPr/>
            </p:nvSpPr>
            <p:spPr>
              <a:xfrm>
                <a:off x="6748109" y="6399268"/>
                <a:ext cx="14231" cy="9172"/>
              </a:xfrm>
              <a:custGeom>
                <a:avLst/>
                <a:gdLst>
                  <a:gd name="connsiteX0" fmla="*/ 5084 w 12710"/>
                  <a:gd name="connsiteY0" fmla="*/ 7627 h 11439"/>
                  <a:gd name="connsiteX1" fmla="*/ 2542 w 12710"/>
                  <a:gd name="connsiteY1" fmla="*/ 10168 h 11439"/>
                  <a:gd name="connsiteX2" fmla="*/ 2542 w 12710"/>
                  <a:gd name="connsiteY2" fmla="*/ 10168 h 11439"/>
                  <a:gd name="connsiteX3" fmla="*/ 10169 w 12710"/>
                  <a:gd name="connsiteY3" fmla="*/ 10168 h 11439"/>
                  <a:gd name="connsiteX4" fmla="*/ 10169 w 12710"/>
                  <a:gd name="connsiteY4" fmla="*/ 11440 h 11439"/>
                  <a:gd name="connsiteX5" fmla="*/ 0 w 12710"/>
                  <a:gd name="connsiteY5" fmla="*/ 11440 h 11439"/>
                  <a:gd name="connsiteX6" fmla="*/ 0 w 12710"/>
                  <a:gd name="connsiteY6" fmla="*/ 10168 h 11439"/>
                  <a:gd name="connsiteX7" fmla="*/ 5084 w 12710"/>
                  <a:gd name="connsiteY7" fmla="*/ 7627 h 11439"/>
                  <a:gd name="connsiteX8" fmla="*/ 7626 w 12710"/>
                  <a:gd name="connsiteY8" fmla="*/ 6355 h 11439"/>
                  <a:gd name="connsiteX9" fmla="*/ 10169 w 12710"/>
                  <a:gd name="connsiteY9" fmla="*/ 3813 h 11439"/>
                  <a:gd name="connsiteX10" fmla="*/ 7626 w 12710"/>
                  <a:gd name="connsiteY10" fmla="*/ 1272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8 w 12710"/>
                  <a:gd name="connsiteY16" fmla="*/ 7627 h 11439"/>
                  <a:gd name="connsiteX17" fmla="*/ 5084 w 12710"/>
                  <a:gd name="connsiteY17" fmla="*/ 7627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4" y="7627"/>
                    </a:moveTo>
                    <a:cubicBezTo>
                      <a:pt x="3813" y="7627"/>
                      <a:pt x="2542" y="7627"/>
                      <a:pt x="2542" y="10168"/>
                    </a:cubicBezTo>
                    <a:lnTo>
                      <a:pt x="2542" y="10168"/>
                    </a:lnTo>
                    <a:lnTo>
                      <a:pt x="10169" y="10168"/>
                    </a:lnTo>
                    <a:lnTo>
                      <a:pt x="10169" y="11440"/>
                    </a:lnTo>
                    <a:lnTo>
                      <a:pt x="0" y="11440"/>
                    </a:lnTo>
                    <a:lnTo>
                      <a:pt x="0" y="10168"/>
                    </a:lnTo>
                    <a:cubicBezTo>
                      <a:pt x="1271" y="7627"/>
                      <a:pt x="2542" y="6355"/>
                      <a:pt x="5084" y="7627"/>
                    </a:cubicBezTo>
                    <a:lnTo>
                      <a:pt x="7626" y="6355"/>
                    </a:lnTo>
                    <a:cubicBezTo>
                      <a:pt x="8898" y="6355"/>
                      <a:pt x="10169" y="5085"/>
                      <a:pt x="10169" y="3813"/>
                    </a:cubicBezTo>
                    <a:cubicBezTo>
                      <a:pt x="10169" y="2542"/>
                      <a:pt x="8898" y="1272"/>
                      <a:pt x="7626" y="1272"/>
                    </a:cubicBezTo>
                    <a:cubicBezTo>
                      <a:pt x="5084" y="1272"/>
                      <a:pt x="3813" y="2542"/>
                      <a:pt x="3813" y="3813"/>
                    </a:cubicBezTo>
                    <a:lnTo>
                      <a:pt x="2542" y="3813"/>
                    </a:lnTo>
                    <a:cubicBezTo>
                      <a:pt x="2542" y="1272"/>
                      <a:pt x="3813" y="0"/>
                      <a:pt x="7626" y="0"/>
                    </a:cubicBezTo>
                    <a:cubicBezTo>
                      <a:pt x="10169" y="0"/>
                      <a:pt x="12711" y="0"/>
                      <a:pt x="12711" y="3813"/>
                    </a:cubicBezTo>
                    <a:cubicBezTo>
                      <a:pt x="12711" y="3813"/>
                      <a:pt x="12711" y="5085"/>
                      <a:pt x="11440" y="6355"/>
                    </a:cubicBezTo>
                    <a:cubicBezTo>
                      <a:pt x="11440" y="6355"/>
                      <a:pt x="10169" y="7627"/>
                      <a:pt x="8898" y="7627"/>
                    </a:cubicBezTo>
                    <a:lnTo>
                      <a:pt x="5084" y="7627"/>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61" name="フリーフォーム: 図形 60">
                <a:extLst>
                  <a:ext uri="{FF2B5EF4-FFF2-40B4-BE49-F238E27FC236}">
                    <a16:creationId xmlns:a16="http://schemas.microsoft.com/office/drawing/2014/main" id="{385355EA-32A8-47C9-B662-97E3B25C3317}"/>
                  </a:ext>
                </a:extLst>
              </p:cNvPr>
              <p:cNvSpPr/>
              <p:nvPr/>
            </p:nvSpPr>
            <p:spPr>
              <a:xfrm>
                <a:off x="6762341" y="6384993"/>
                <a:ext cx="19923" cy="18344"/>
              </a:xfrm>
              <a:custGeom>
                <a:avLst/>
                <a:gdLst>
                  <a:gd name="connsiteX0" fmla="*/ 13982 w 17794"/>
                  <a:gd name="connsiteY0" fmla="*/ 7626 h 22879"/>
                  <a:gd name="connsiteX1" fmla="*/ 8898 w 17794"/>
                  <a:gd name="connsiteY1" fmla="*/ 3813 h 22879"/>
                  <a:gd name="connsiteX2" fmla="*/ 3813 w 17794"/>
                  <a:gd name="connsiteY2" fmla="*/ 7626 h 22879"/>
                  <a:gd name="connsiteX3" fmla="*/ 6355 w 17794"/>
                  <a:gd name="connsiteY3" fmla="*/ 10168 h 22879"/>
                  <a:gd name="connsiteX4" fmla="*/ 12711 w 17794"/>
                  <a:gd name="connsiteY4" fmla="*/ 11439 h 22879"/>
                  <a:gd name="connsiteX5" fmla="*/ 17795 w 17794"/>
                  <a:gd name="connsiteY5" fmla="*/ 16524 h 22879"/>
                  <a:gd name="connsiteX6" fmla="*/ 8898 w 17794"/>
                  <a:gd name="connsiteY6" fmla="*/ 22879 h 22879"/>
                  <a:gd name="connsiteX7" fmla="*/ 0 w 17794"/>
                  <a:gd name="connsiteY7" fmla="*/ 15252 h 22879"/>
                  <a:gd name="connsiteX8" fmla="*/ 2542 w 17794"/>
                  <a:gd name="connsiteY8" fmla="*/ 15252 h 22879"/>
                  <a:gd name="connsiteX9" fmla="*/ 8898 w 17794"/>
                  <a:gd name="connsiteY9" fmla="*/ 20337 h 22879"/>
                  <a:gd name="connsiteX10" fmla="*/ 15253 w 17794"/>
                  <a:gd name="connsiteY10" fmla="*/ 16524 h 22879"/>
                  <a:gd name="connsiteX11" fmla="*/ 11440 w 17794"/>
                  <a:gd name="connsiteY11" fmla="*/ 12711 h 22879"/>
                  <a:gd name="connsiteX12" fmla="*/ 5084 w 17794"/>
                  <a:gd name="connsiteY12" fmla="*/ 11439 h 22879"/>
                  <a:gd name="connsiteX13" fmla="*/ 0 w 17794"/>
                  <a:gd name="connsiteY13" fmla="*/ 6355 h 22879"/>
                  <a:gd name="connsiteX14" fmla="*/ 7626 w 17794"/>
                  <a:gd name="connsiteY14" fmla="*/ 0 h 22879"/>
                  <a:gd name="connsiteX15" fmla="*/ 16524 w 17794"/>
                  <a:gd name="connsiteY15" fmla="*/ 6355 h 22879"/>
                  <a:gd name="connsiteX16" fmla="*/ 13982 w 17794"/>
                  <a:gd name="connsiteY16" fmla="*/ 6355 h 2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794" h="22879">
                    <a:moveTo>
                      <a:pt x="13982" y="7626"/>
                    </a:moveTo>
                    <a:cubicBezTo>
                      <a:pt x="13982" y="3813"/>
                      <a:pt x="12711" y="3813"/>
                      <a:pt x="8898" y="3813"/>
                    </a:cubicBezTo>
                    <a:cubicBezTo>
                      <a:pt x="6355" y="3813"/>
                      <a:pt x="3813" y="3813"/>
                      <a:pt x="3813" y="7626"/>
                    </a:cubicBezTo>
                    <a:cubicBezTo>
                      <a:pt x="3813" y="10168"/>
                      <a:pt x="5084" y="10168"/>
                      <a:pt x="6355" y="10168"/>
                    </a:cubicBezTo>
                    <a:lnTo>
                      <a:pt x="12711" y="11439"/>
                    </a:lnTo>
                    <a:cubicBezTo>
                      <a:pt x="13982" y="11439"/>
                      <a:pt x="17795" y="12711"/>
                      <a:pt x="17795" y="16524"/>
                    </a:cubicBezTo>
                    <a:cubicBezTo>
                      <a:pt x="17795" y="21608"/>
                      <a:pt x="13982" y="22879"/>
                      <a:pt x="8898" y="22879"/>
                    </a:cubicBezTo>
                    <a:cubicBezTo>
                      <a:pt x="2542" y="22879"/>
                      <a:pt x="0" y="20337"/>
                      <a:pt x="0" y="15252"/>
                    </a:cubicBezTo>
                    <a:lnTo>
                      <a:pt x="2542" y="15252"/>
                    </a:lnTo>
                    <a:cubicBezTo>
                      <a:pt x="2542" y="17794"/>
                      <a:pt x="2542" y="20337"/>
                      <a:pt x="8898" y="20337"/>
                    </a:cubicBezTo>
                    <a:cubicBezTo>
                      <a:pt x="13982" y="20337"/>
                      <a:pt x="15253" y="19066"/>
                      <a:pt x="15253" y="16524"/>
                    </a:cubicBezTo>
                    <a:cubicBezTo>
                      <a:pt x="15253" y="13981"/>
                      <a:pt x="13982" y="12711"/>
                      <a:pt x="11440" y="12711"/>
                    </a:cubicBezTo>
                    <a:lnTo>
                      <a:pt x="5084" y="11439"/>
                    </a:lnTo>
                    <a:cubicBezTo>
                      <a:pt x="1271" y="11439"/>
                      <a:pt x="0" y="7626"/>
                      <a:pt x="0" y="6355"/>
                    </a:cubicBezTo>
                    <a:cubicBezTo>
                      <a:pt x="0" y="0"/>
                      <a:pt x="5084" y="0"/>
                      <a:pt x="7626" y="0"/>
                    </a:cubicBezTo>
                    <a:cubicBezTo>
                      <a:pt x="15253" y="0"/>
                      <a:pt x="15253" y="2542"/>
                      <a:pt x="16524" y="6355"/>
                    </a:cubicBezTo>
                    <a:lnTo>
                      <a:pt x="13982" y="6355"/>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62" name="グラフィックス 1160">
                <a:extLst>
                  <a:ext uri="{FF2B5EF4-FFF2-40B4-BE49-F238E27FC236}">
                    <a16:creationId xmlns:a16="http://schemas.microsoft.com/office/drawing/2014/main" id="{46A9956E-0843-4633-847F-53D0F44BA37C}"/>
                  </a:ext>
                </a:extLst>
              </p:cNvPr>
              <p:cNvGrpSpPr/>
              <p:nvPr/>
            </p:nvGrpSpPr>
            <p:grpSpPr>
              <a:xfrm>
                <a:off x="6783687" y="6399260"/>
                <a:ext cx="22770" cy="10191"/>
                <a:chOff x="5955541" y="7083656"/>
                <a:chExt cx="20337" cy="12710"/>
              </a:xfrm>
              <a:solidFill>
                <a:srgbClr val="000000"/>
              </a:solidFill>
            </p:grpSpPr>
            <p:sp>
              <p:nvSpPr>
                <p:cNvPr id="103" name="フリーフォーム: 図形 102">
                  <a:extLst>
                    <a:ext uri="{FF2B5EF4-FFF2-40B4-BE49-F238E27FC236}">
                      <a16:creationId xmlns:a16="http://schemas.microsoft.com/office/drawing/2014/main" id="{D45897D9-6091-4351-8DF8-649A19F118F1}"/>
                    </a:ext>
                  </a:extLst>
                </p:cNvPr>
                <p:cNvSpPr/>
                <p:nvPr/>
              </p:nvSpPr>
              <p:spPr>
                <a:xfrm>
                  <a:off x="5955541" y="7083656"/>
                  <a:ext cx="3813" cy="12710"/>
                </a:xfrm>
                <a:custGeom>
                  <a:avLst/>
                  <a:gdLst>
                    <a:gd name="connsiteX0" fmla="*/ 3813 w 3813"/>
                    <a:gd name="connsiteY0" fmla="*/ 0 h 12710"/>
                    <a:gd name="connsiteX1" fmla="*/ 3813 w 3813"/>
                    <a:gd name="connsiteY1" fmla="*/ 12711 h 12710"/>
                    <a:gd name="connsiteX2" fmla="*/ 2542 w 3813"/>
                    <a:gd name="connsiteY2" fmla="*/ 12711 h 12710"/>
                    <a:gd name="connsiteX3" fmla="*/ 2542 w 3813"/>
                    <a:gd name="connsiteY3" fmla="*/ 2542 h 12710"/>
                    <a:gd name="connsiteX4" fmla="*/ 0 w 3813"/>
                    <a:gd name="connsiteY4" fmla="*/ 2542 h 12710"/>
                    <a:gd name="connsiteX5" fmla="*/ 0 w 3813"/>
                    <a:gd name="connsiteY5" fmla="*/ 1272 h 12710"/>
                    <a:gd name="connsiteX6" fmla="*/ 3813 w 3813"/>
                    <a:gd name="connsiteY6" fmla="*/ 1272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3" h="12710">
                      <a:moveTo>
                        <a:pt x="3813" y="0"/>
                      </a:moveTo>
                      <a:lnTo>
                        <a:pt x="3813" y="12711"/>
                      </a:lnTo>
                      <a:lnTo>
                        <a:pt x="2542" y="12711"/>
                      </a:lnTo>
                      <a:lnTo>
                        <a:pt x="2542" y="2542"/>
                      </a:lnTo>
                      <a:lnTo>
                        <a:pt x="0" y="2542"/>
                      </a:lnTo>
                      <a:lnTo>
                        <a:pt x="0" y="1272"/>
                      </a:lnTo>
                      <a:lnTo>
                        <a:pt x="3813" y="1272"/>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04" name="フリーフォーム: 図形 103">
                  <a:extLst>
                    <a:ext uri="{FF2B5EF4-FFF2-40B4-BE49-F238E27FC236}">
                      <a16:creationId xmlns:a16="http://schemas.microsoft.com/office/drawing/2014/main" id="{ACE06451-8A10-4D0B-A30E-F9F359CF5289}"/>
                    </a:ext>
                  </a:extLst>
                </p:cNvPr>
                <p:cNvSpPr/>
                <p:nvPr/>
              </p:nvSpPr>
              <p:spPr>
                <a:xfrm>
                  <a:off x="5963167" y="7083656"/>
                  <a:ext cx="12710" cy="11439"/>
                </a:xfrm>
                <a:custGeom>
                  <a:avLst/>
                  <a:gdLst>
                    <a:gd name="connsiteX0" fmla="*/ 5084 w 12710"/>
                    <a:gd name="connsiteY0" fmla="*/ 7627 h 11439"/>
                    <a:gd name="connsiteX1" fmla="*/ 2542 w 12710"/>
                    <a:gd name="connsiteY1" fmla="*/ 10168 h 11439"/>
                    <a:gd name="connsiteX2" fmla="*/ 2542 w 12710"/>
                    <a:gd name="connsiteY2" fmla="*/ 10168 h 11439"/>
                    <a:gd name="connsiteX3" fmla="*/ 10168 w 12710"/>
                    <a:gd name="connsiteY3" fmla="*/ 10168 h 11439"/>
                    <a:gd name="connsiteX4" fmla="*/ 10168 w 12710"/>
                    <a:gd name="connsiteY4" fmla="*/ 11440 h 11439"/>
                    <a:gd name="connsiteX5" fmla="*/ 0 w 12710"/>
                    <a:gd name="connsiteY5" fmla="*/ 11440 h 11439"/>
                    <a:gd name="connsiteX6" fmla="*/ 0 w 12710"/>
                    <a:gd name="connsiteY6" fmla="*/ 10168 h 11439"/>
                    <a:gd name="connsiteX7" fmla="*/ 5084 w 12710"/>
                    <a:gd name="connsiteY7" fmla="*/ 7627 h 11439"/>
                    <a:gd name="connsiteX8" fmla="*/ 7626 w 12710"/>
                    <a:gd name="connsiteY8" fmla="*/ 6355 h 11439"/>
                    <a:gd name="connsiteX9" fmla="*/ 10168 w 12710"/>
                    <a:gd name="connsiteY9" fmla="*/ 3813 h 11439"/>
                    <a:gd name="connsiteX10" fmla="*/ 7626 w 12710"/>
                    <a:gd name="connsiteY10" fmla="*/ 1272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8 w 12710"/>
                    <a:gd name="connsiteY16" fmla="*/ 7627 h 11439"/>
                    <a:gd name="connsiteX17" fmla="*/ 5084 w 12710"/>
                    <a:gd name="connsiteY17" fmla="*/ 7627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4" y="7627"/>
                      </a:moveTo>
                      <a:cubicBezTo>
                        <a:pt x="3813" y="7627"/>
                        <a:pt x="2542" y="7627"/>
                        <a:pt x="2542" y="10168"/>
                      </a:cubicBezTo>
                      <a:lnTo>
                        <a:pt x="2542" y="10168"/>
                      </a:lnTo>
                      <a:lnTo>
                        <a:pt x="10168" y="10168"/>
                      </a:lnTo>
                      <a:lnTo>
                        <a:pt x="10168" y="11440"/>
                      </a:lnTo>
                      <a:lnTo>
                        <a:pt x="0" y="11440"/>
                      </a:lnTo>
                      <a:lnTo>
                        <a:pt x="0" y="10168"/>
                      </a:lnTo>
                      <a:cubicBezTo>
                        <a:pt x="2542" y="7627"/>
                        <a:pt x="2542" y="6355"/>
                        <a:pt x="5084" y="7627"/>
                      </a:cubicBezTo>
                      <a:lnTo>
                        <a:pt x="7626" y="6355"/>
                      </a:lnTo>
                      <a:cubicBezTo>
                        <a:pt x="8898" y="6355"/>
                        <a:pt x="10168" y="5085"/>
                        <a:pt x="10168" y="3813"/>
                      </a:cubicBezTo>
                      <a:cubicBezTo>
                        <a:pt x="10168" y="2542"/>
                        <a:pt x="8898" y="1272"/>
                        <a:pt x="7626" y="1272"/>
                      </a:cubicBezTo>
                      <a:cubicBezTo>
                        <a:pt x="5084" y="1272"/>
                        <a:pt x="3813" y="2542"/>
                        <a:pt x="3813" y="3813"/>
                      </a:cubicBezTo>
                      <a:lnTo>
                        <a:pt x="2542" y="3813"/>
                      </a:lnTo>
                      <a:cubicBezTo>
                        <a:pt x="2542" y="1272"/>
                        <a:pt x="3813" y="0"/>
                        <a:pt x="7626" y="0"/>
                      </a:cubicBezTo>
                      <a:cubicBezTo>
                        <a:pt x="10168" y="0"/>
                        <a:pt x="12711" y="0"/>
                        <a:pt x="12711" y="3813"/>
                      </a:cubicBezTo>
                      <a:cubicBezTo>
                        <a:pt x="12711" y="3813"/>
                        <a:pt x="12711" y="5085"/>
                        <a:pt x="11440" y="6355"/>
                      </a:cubicBezTo>
                      <a:cubicBezTo>
                        <a:pt x="11440" y="6355"/>
                        <a:pt x="10168" y="7627"/>
                        <a:pt x="8898" y="7627"/>
                      </a:cubicBezTo>
                      <a:lnTo>
                        <a:pt x="5084" y="7627"/>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63" name="フリーフォーム: 図形 62">
                <a:extLst>
                  <a:ext uri="{FF2B5EF4-FFF2-40B4-BE49-F238E27FC236}">
                    <a16:creationId xmlns:a16="http://schemas.microsoft.com/office/drawing/2014/main" id="{1EBB13F7-2879-48E2-AE07-AEF8B3DE84F1}"/>
                  </a:ext>
                </a:extLst>
              </p:cNvPr>
              <p:cNvSpPr/>
              <p:nvPr/>
            </p:nvSpPr>
            <p:spPr>
              <a:xfrm>
                <a:off x="6805035" y="6387038"/>
                <a:ext cx="8539" cy="20382"/>
              </a:xfrm>
              <a:custGeom>
                <a:avLst/>
                <a:gdLst>
                  <a:gd name="connsiteX0" fmla="*/ 2542 w 7626"/>
                  <a:gd name="connsiteY0" fmla="*/ 0 h 25421"/>
                  <a:gd name="connsiteX1" fmla="*/ 7626 w 7626"/>
                  <a:gd name="connsiteY1" fmla="*/ 12711 h 25421"/>
                  <a:gd name="connsiteX2" fmla="*/ 2542 w 7626"/>
                  <a:gd name="connsiteY2" fmla="*/ 25421 h 25421"/>
                  <a:gd name="connsiteX3" fmla="*/ 0 w 7626"/>
                  <a:gd name="connsiteY3" fmla="*/ 25421 h 25421"/>
                  <a:gd name="connsiteX4" fmla="*/ 5084 w 7626"/>
                  <a:gd name="connsiteY4" fmla="*/ 12711 h 25421"/>
                  <a:gd name="connsiteX5" fmla="*/ 0 w 7626"/>
                  <a:gd name="connsiteY5" fmla="*/ 0 h 25421"/>
                  <a:gd name="connsiteX6" fmla="*/ 2542 w 7626"/>
                  <a:gd name="connsiteY6" fmla="*/ 0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6" h="25421">
                    <a:moveTo>
                      <a:pt x="2542" y="0"/>
                    </a:moveTo>
                    <a:cubicBezTo>
                      <a:pt x="6355" y="5085"/>
                      <a:pt x="7626" y="8898"/>
                      <a:pt x="7626" y="12711"/>
                    </a:cubicBezTo>
                    <a:cubicBezTo>
                      <a:pt x="7626" y="17795"/>
                      <a:pt x="5084" y="21608"/>
                      <a:pt x="2542" y="25421"/>
                    </a:cubicBezTo>
                    <a:lnTo>
                      <a:pt x="0" y="25421"/>
                    </a:lnTo>
                    <a:cubicBezTo>
                      <a:pt x="2542" y="21608"/>
                      <a:pt x="5084" y="17795"/>
                      <a:pt x="5084" y="12711"/>
                    </a:cubicBezTo>
                    <a:cubicBezTo>
                      <a:pt x="5084" y="6355"/>
                      <a:pt x="2542" y="2542"/>
                      <a:pt x="0" y="0"/>
                    </a:cubicBezTo>
                    <a:lnTo>
                      <a:pt x="2542"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64" name="グラフィックス 1160">
                <a:extLst>
                  <a:ext uri="{FF2B5EF4-FFF2-40B4-BE49-F238E27FC236}">
                    <a16:creationId xmlns:a16="http://schemas.microsoft.com/office/drawing/2014/main" id="{C11EB488-9E9D-430F-893B-3964031E2D13}"/>
                  </a:ext>
                </a:extLst>
              </p:cNvPr>
              <p:cNvGrpSpPr/>
              <p:nvPr/>
            </p:nvGrpSpPr>
            <p:grpSpPr>
              <a:xfrm>
                <a:off x="6645642" y="6579652"/>
                <a:ext cx="153699" cy="21401"/>
                <a:chOff x="5832247" y="7308635"/>
                <a:chExt cx="137275" cy="26692"/>
              </a:xfrm>
              <a:solidFill>
                <a:srgbClr val="000000"/>
              </a:solidFill>
            </p:grpSpPr>
            <p:sp>
              <p:nvSpPr>
                <p:cNvPr id="97" name="フリーフォーム: 図形 96">
                  <a:extLst>
                    <a:ext uri="{FF2B5EF4-FFF2-40B4-BE49-F238E27FC236}">
                      <a16:creationId xmlns:a16="http://schemas.microsoft.com/office/drawing/2014/main" id="{90BEAB9C-9492-435F-B763-21C368981F5A}"/>
                    </a:ext>
                  </a:extLst>
                </p:cNvPr>
                <p:cNvSpPr/>
                <p:nvPr/>
              </p:nvSpPr>
              <p:spPr>
                <a:xfrm>
                  <a:off x="5832247" y="7308635"/>
                  <a:ext cx="25421" cy="25421"/>
                </a:xfrm>
                <a:custGeom>
                  <a:avLst/>
                  <a:gdLst>
                    <a:gd name="connsiteX0" fmla="*/ 6355 w 25421"/>
                    <a:gd name="connsiteY0" fmla="*/ 25421 h 25421"/>
                    <a:gd name="connsiteX1" fmla="*/ 3813 w 25421"/>
                    <a:gd name="connsiteY1" fmla="*/ 25421 h 25421"/>
                    <a:gd name="connsiteX2" fmla="*/ 3813 w 25421"/>
                    <a:gd name="connsiteY2" fmla="*/ 11440 h 25421"/>
                    <a:gd name="connsiteX3" fmla="*/ 1271 w 25421"/>
                    <a:gd name="connsiteY3" fmla="*/ 13981 h 25421"/>
                    <a:gd name="connsiteX4" fmla="*/ 0 w 25421"/>
                    <a:gd name="connsiteY4" fmla="*/ 11440 h 25421"/>
                    <a:gd name="connsiteX5" fmla="*/ 6355 w 25421"/>
                    <a:gd name="connsiteY5" fmla="*/ 0 h 25421"/>
                    <a:gd name="connsiteX6" fmla="*/ 8897 w 25421"/>
                    <a:gd name="connsiteY6" fmla="*/ 0 h 25421"/>
                    <a:gd name="connsiteX7" fmla="*/ 6355 w 25421"/>
                    <a:gd name="connsiteY7" fmla="*/ 6355 h 25421"/>
                    <a:gd name="connsiteX8" fmla="*/ 6355 w 25421"/>
                    <a:gd name="connsiteY8" fmla="*/ 25421 h 25421"/>
                    <a:gd name="connsiteX9" fmla="*/ 24150 w 25421"/>
                    <a:gd name="connsiteY9" fmla="*/ 7626 h 25421"/>
                    <a:gd name="connsiteX10" fmla="*/ 13981 w 25421"/>
                    <a:gd name="connsiteY10" fmla="*/ 12711 h 25421"/>
                    <a:gd name="connsiteX11" fmla="*/ 13981 w 25421"/>
                    <a:gd name="connsiteY11" fmla="*/ 21608 h 25421"/>
                    <a:gd name="connsiteX12" fmla="*/ 15253 w 25421"/>
                    <a:gd name="connsiteY12" fmla="*/ 22879 h 25421"/>
                    <a:gd name="connsiteX13" fmla="*/ 21608 w 25421"/>
                    <a:gd name="connsiteY13" fmla="*/ 22879 h 25421"/>
                    <a:gd name="connsiteX14" fmla="*/ 22879 w 25421"/>
                    <a:gd name="connsiteY14" fmla="*/ 17795 h 25421"/>
                    <a:gd name="connsiteX15" fmla="*/ 25421 w 25421"/>
                    <a:gd name="connsiteY15" fmla="*/ 17795 h 25421"/>
                    <a:gd name="connsiteX16" fmla="*/ 22879 w 25421"/>
                    <a:gd name="connsiteY16" fmla="*/ 24151 h 25421"/>
                    <a:gd name="connsiteX17" fmla="*/ 15253 w 25421"/>
                    <a:gd name="connsiteY17" fmla="*/ 24151 h 25421"/>
                    <a:gd name="connsiteX18" fmla="*/ 12711 w 25421"/>
                    <a:gd name="connsiteY18" fmla="*/ 21608 h 25421"/>
                    <a:gd name="connsiteX19" fmla="*/ 12711 w 25421"/>
                    <a:gd name="connsiteY19" fmla="*/ 0 h 25421"/>
                    <a:gd name="connsiteX20" fmla="*/ 15253 w 25421"/>
                    <a:gd name="connsiteY20" fmla="*/ 0 h 25421"/>
                    <a:gd name="connsiteX21" fmla="*/ 15253 w 25421"/>
                    <a:gd name="connsiteY21" fmla="*/ 10168 h 25421"/>
                    <a:gd name="connsiteX22" fmla="*/ 24150 w 25421"/>
                    <a:gd name="connsiteY22" fmla="*/ 5085 h 25421"/>
                    <a:gd name="connsiteX23" fmla="*/ 24150 w 25421"/>
                    <a:gd name="connsiteY23" fmla="*/ 7626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421" h="25421">
                      <a:moveTo>
                        <a:pt x="6355" y="25421"/>
                      </a:moveTo>
                      <a:lnTo>
                        <a:pt x="3813" y="25421"/>
                      </a:lnTo>
                      <a:lnTo>
                        <a:pt x="3813" y="11440"/>
                      </a:lnTo>
                      <a:cubicBezTo>
                        <a:pt x="2542" y="12711"/>
                        <a:pt x="1271" y="13981"/>
                        <a:pt x="1271" y="13981"/>
                      </a:cubicBezTo>
                      <a:lnTo>
                        <a:pt x="0" y="11440"/>
                      </a:lnTo>
                      <a:cubicBezTo>
                        <a:pt x="3813" y="8898"/>
                        <a:pt x="5084" y="3813"/>
                        <a:pt x="6355" y="0"/>
                      </a:cubicBezTo>
                      <a:lnTo>
                        <a:pt x="8897" y="0"/>
                      </a:lnTo>
                      <a:cubicBezTo>
                        <a:pt x="8897" y="1271"/>
                        <a:pt x="7626" y="2542"/>
                        <a:pt x="6355" y="6355"/>
                      </a:cubicBezTo>
                      <a:lnTo>
                        <a:pt x="6355" y="25421"/>
                      </a:lnTo>
                      <a:close/>
                      <a:moveTo>
                        <a:pt x="24150" y="7626"/>
                      </a:moveTo>
                      <a:cubicBezTo>
                        <a:pt x="20337" y="10168"/>
                        <a:pt x="16524" y="11440"/>
                        <a:pt x="13981" y="12711"/>
                      </a:cubicBezTo>
                      <a:lnTo>
                        <a:pt x="13981" y="21608"/>
                      </a:lnTo>
                      <a:cubicBezTo>
                        <a:pt x="13981" y="22879"/>
                        <a:pt x="13981" y="22879"/>
                        <a:pt x="15253" y="22879"/>
                      </a:cubicBezTo>
                      <a:lnTo>
                        <a:pt x="21608" y="22879"/>
                      </a:lnTo>
                      <a:cubicBezTo>
                        <a:pt x="22879" y="22879"/>
                        <a:pt x="22879" y="22879"/>
                        <a:pt x="22879" y="17795"/>
                      </a:cubicBezTo>
                      <a:lnTo>
                        <a:pt x="25421" y="17795"/>
                      </a:lnTo>
                      <a:cubicBezTo>
                        <a:pt x="25421" y="24151"/>
                        <a:pt x="24150" y="24151"/>
                        <a:pt x="22879" y="24151"/>
                      </a:cubicBezTo>
                      <a:lnTo>
                        <a:pt x="15253" y="24151"/>
                      </a:lnTo>
                      <a:cubicBezTo>
                        <a:pt x="13981" y="24151"/>
                        <a:pt x="12711" y="24151"/>
                        <a:pt x="12711" y="21608"/>
                      </a:cubicBezTo>
                      <a:lnTo>
                        <a:pt x="12711" y="0"/>
                      </a:lnTo>
                      <a:lnTo>
                        <a:pt x="15253" y="0"/>
                      </a:lnTo>
                      <a:lnTo>
                        <a:pt x="15253" y="10168"/>
                      </a:lnTo>
                      <a:cubicBezTo>
                        <a:pt x="16524" y="10168"/>
                        <a:pt x="21608" y="7626"/>
                        <a:pt x="24150" y="5085"/>
                      </a:cubicBezTo>
                      <a:lnTo>
                        <a:pt x="24150"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98" name="フリーフォーム: 図形 97">
                  <a:extLst>
                    <a:ext uri="{FF2B5EF4-FFF2-40B4-BE49-F238E27FC236}">
                      <a16:creationId xmlns:a16="http://schemas.microsoft.com/office/drawing/2014/main" id="{F6135319-AD3A-46F5-BC57-431A9E56CF15}"/>
                    </a:ext>
                  </a:extLst>
                </p:cNvPr>
                <p:cNvSpPr/>
                <p:nvPr/>
              </p:nvSpPr>
              <p:spPr>
                <a:xfrm>
                  <a:off x="5858939" y="7308635"/>
                  <a:ext cx="25421" cy="25421"/>
                </a:xfrm>
                <a:custGeom>
                  <a:avLst/>
                  <a:gdLst>
                    <a:gd name="connsiteX0" fmla="*/ 20337 w 25421"/>
                    <a:gd name="connsiteY0" fmla="*/ 11440 h 25421"/>
                    <a:gd name="connsiteX1" fmla="*/ 13982 w 25421"/>
                    <a:gd name="connsiteY1" fmla="*/ 15253 h 25421"/>
                    <a:gd name="connsiteX2" fmla="*/ 13982 w 25421"/>
                    <a:gd name="connsiteY2" fmla="*/ 15253 h 25421"/>
                    <a:gd name="connsiteX3" fmla="*/ 25421 w 25421"/>
                    <a:gd name="connsiteY3" fmla="*/ 15253 h 25421"/>
                    <a:gd name="connsiteX4" fmla="*/ 25421 w 25421"/>
                    <a:gd name="connsiteY4" fmla="*/ 17795 h 25421"/>
                    <a:gd name="connsiteX5" fmla="*/ 13982 w 25421"/>
                    <a:gd name="connsiteY5" fmla="*/ 17795 h 25421"/>
                    <a:gd name="connsiteX6" fmla="*/ 13982 w 25421"/>
                    <a:gd name="connsiteY6" fmla="*/ 22879 h 25421"/>
                    <a:gd name="connsiteX7" fmla="*/ 11440 w 25421"/>
                    <a:gd name="connsiteY7" fmla="*/ 25421 h 25421"/>
                    <a:gd name="connsiteX8" fmla="*/ 6355 w 25421"/>
                    <a:gd name="connsiteY8" fmla="*/ 25421 h 25421"/>
                    <a:gd name="connsiteX9" fmla="*/ 6355 w 25421"/>
                    <a:gd name="connsiteY9" fmla="*/ 22879 h 25421"/>
                    <a:gd name="connsiteX10" fmla="*/ 10169 w 25421"/>
                    <a:gd name="connsiteY10" fmla="*/ 22879 h 25421"/>
                    <a:gd name="connsiteX11" fmla="*/ 11440 w 25421"/>
                    <a:gd name="connsiteY11" fmla="*/ 21608 h 25421"/>
                    <a:gd name="connsiteX12" fmla="*/ 11440 w 25421"/>
                    <a:gd name="connsiteY12" fmla="*/ 17795 h 25421"/>
                    <a:gd name="connsiteX13" fmla="*/ 0 w 25421"/>
                    <a:gd name="connsiteY13" fmla="*/ 17795 h 25421"/>
                    <a:gd name="connsiteX14" fmla="*/ 0 w 25421"/>
                    <a:gd name="connsiteY14" fmla="*/ 15253 h 25421"/>
                    <a:gd name="connsiteX15" fmla="*/ 11440 w 25421"/>
                    <a:gd name="connsiteY15" fmla="*/ 15253 h 25421"/>
                    <a:gd name="connsiteX16" fmla="*/ 11440 w 25421"/>
                    <a:gd name="connsiteY16" fmla="*/ 12711 h 25421"/>
                    <a:gd name="connsiteX17" fmla="*/ 12711 w 25421"/>
                    <a:gd name="connsiteY17" fmla="*/ 12711 h 25421"/>
                    <a:gd name="connsiteX18" fmla="*/ 16524 w 25421"/>
                    <a:gd name="connsiteY18" fmla="*/ 10168 h 25421"/>
                    <a:gd name="connsiteX19" fmla="*/ 3813 w 25421"/>
                    <a:gd name="connsiteY19" fmla="*/ 10168 h 25421"/>
                    <a:gd name="connsiteX20" fmla="*/ 3813 w 25421"/>
                    <a:gd name="connsiteY20" fmla="*/ 7626 h 25421"/>
                    <a:gd name="connsiteX21" fmla="*/ 20337 w 25421"/>
                    <a:gd name="connsiteY21" fmla="*/ 7626 h 25421"/>
                    <a:gd name="connsiteX22" fmla="*/ 20337 w 25421"/>
                    <a:gd name="connsiteY22" fmla="*/ 11440 h 25421"/>
                    <a:gd name="connsiteX23" fmla="*/ 17795 w 25421"/>
                    <a:gd name="connsiteY23" fmla="*/ 5085 h 25421"/>
                    <a:gd name="connsiteX24" fmla="*/ 20337 w 25421"/>
                    <a:gd name="connsiteY24" fmla="*/ 1271 h 25421"/>
                    <a:gd name="connsiteX25" fmla="*/ 22879 w 25421"/>
                    <a:gd name="connsiteY25" fmla="*/ 2542 h 25421"/>
                    <a:gd name="connsiteX26" fmla="*/ 21608 w 25421"/>
                    <a:gd name="connsiteY26" fmla="*/ 6355 h 25421"/>
                    <a:gd name="connsiteX27" fmla="*/ 25421 w 25421"/>
                    <a:gd name="connsiteY27" fmla="*/ 6355 h 25421"/>
                    <a:gd name="connsiteX28" fmla="*/ 25421 w 25421"/>
                    <a:gd name="connsiteY28" fmla="*/ 12711 h 25421"/>
                    <a:gd name="connsiteX29" fmla="*/ 21608 w 25421"/>
                    <a:gd name="connsiteY29" fmla="*/ 12711 h 25421"/>
                    <a:gd name="connsiteX30" fmla="*/ 21608 w 25421"/>
                    <a:gd name="connsiteY30" fmla="*/ 8898 h 25421"/>
                    <a:gd name="connsiteX31" fmla="*/ 2542 w 25421"/>
                    <a:gd name="connsiteY31" fmla="*/ 8898 h 25421"/>
                    <a:gd name="connsiteX32" fmla="*/ 2542 w 25421"/>
                    <a:gd name="connsiteY32" fmla="*/ 12711 h 25421"/>
                    <a:gd name="connsiteX33" fmla="*/ 0 w 25421"/>
                    <a:gd name="connsiteY33" fmla="*/ 12711 h 25421"/>
                    <a:gd name="connsiteX34" fmla="*/ 0 w 25421"/>
                    <a:gd name="connsiteY34" fmla="*/ 6355 h 25421"/>
                    <a:gd name="connsiteX35" fmla="*/ 3813 w 25421"/>
                    <a:gd name="connsiteY35" fmla="*/ 6355 h 25421"/>
                    <a:gd name="connsiteX36" fmla="*/ 2542 w 25421"/>
                    <a:gd name="connsiteY36" fmla="*/ 2542 h 25421"/>
                    <a:gd name="connsiteX37" fmla="*/ 5085 w 25421"/>
                    <a:gd name="connsiteY37" fmla="*/ 1271 h 25421"/>
                    <a:gd name="connsiteX38" fmla="*/ 7626 w 25421"/>
                    <a:gd name="connsiteY38" fmla="*/ 5085 h 25421"/>
                    <a:gd name="connsiteX39" fmla="*/ 6355 w 25421"/>
                    <a:gd name="connsiteY39" fmla="*/ 5085 h 25421"/>
                    <a:gd name="connsiteX40" fmla="*/ 17795 w 25421"/>
                    <a:gd name="connsiteY40" fmla="*/ 5085 h 25421"/>
                    <a:gd name="connsiteX41" fmla="*/ 11440 w 25421"/>
                    <a:gd name="connsiteY41" fmla="*/ 5085 h 25421"/>
                    <a:gd name="connsiteX42" fmla="*/ 8898 w 25421"/>
                    <a:gd name="connsiteY42" fmla="*/ 1271 h 25421"/>
                    <a:gd name="connsiteX43" fmla="*/ 11440 w 25421"/>
                    <a:gd name="connsiteY43" fmla="*/ 0 h 25421"/>
                    <a:gd name="connsiteX44" fmla="*/ 13982 w 25421"/>
                    <a:gd name="connsiteY44" fmla="*/ 3813 h 25421"/>
                    <a:gd name="connsiteX45" fmla="*/ 11440 w 25421"/>
                    <a:gd name="connsiteY45" fmla="*/ 5085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5421" h="25421">
                      <a:moveTo>
                        <a:pt x="20337" y="11440"/>
                      </a:moveTo>
                      <a:cubicBezTo>
                        <a:pt x="17795" y="12711"/>
                        <a:pt x="15253" y="15253"/>
                        <a:pt x="13982" y="15253"/>
                      </a:cubicBezTo>
                      <a:lnTo>
                        <a:pt x="13982" y="15253"/>
                      </a:lnTo>
                      <a:lnTo>
                        <a:pt x="25421" y="15253"/>
                      </a:lnTo>
                      <a:lnTo>
                        <a:pt x="25421" y="17795"/>
                      </a:lnTo>
                      <a:lnTo>
                        <a:pt x="13982" y="17795"/>
                      </a:lnTo>
                      <a:lnTo>
                        <a:pt x="13982" y="22879"/>
                      </a:lnTo>
                      <a:cubicBezTo>
                        <a:pt x="13982" y="24151"/>
                        <a:pt x="12711" y="25421"/>
                        <a:pt x="11440" y="25421"/>
                      </a:cubicBezTo>
                      <a:lnTo>
                        <a:pt x="6355" y="25421"/>
                      </a:lnTo>
                      <a:lnTo>
                        <a:pt x="6355" y="22879"/>
                      </a:lnTo>
                      <a:lnTo>
                        <a:pt x="10169" y="22879"/>
                      </a:lnTo>
                      <a:cubicBezTo>
                        <a:pt x="11440" y="22879"/>
                        <a:pt x="11440" y="22879"/>
                        <a:pt x="11440" y="21608"/>
                      </a:cubicBezTo>
                      <a:lnTo>
                        <a:pt x="11440" y="17795"/>
                      </a:lnTo>
                      <a:lnTo>
                        <a:pt x="0" y="17795"/>
                      </a:lnTo>
                      <a:lnTo>
                        <a:pt x="0" y="15253"/>
                      </a:lnTo>
                      <a:lnTo>
                        <a:pt x="11440" y="15253"/>
                      </a:lnTo>
                      <a:lnTo>
                        <a:pt x="11440" y="12711"/>
                      </a:lnTo>
                      <a:lnTo>
                        <a:pt x="12711" y="12711"/>
                      </a:lnTo>
                      <a:cubicBezTo>
                        <a:pt x="12711" y="12711"/>
                        <a:pt x="15253" y="11440"/>
                        <a:pt x="16524" y="10168"/>
                      </a:cubicBezTo>
                      <a:lnTo>
                        <a:pt x="3813" y="10168"/>
                      </a:lnTo>
                      <a:lnTo>
                        <a:pt x="3813" y="7626"/>
                      </a:lnTo>
                      <a:lnTo>
                        <a:pt x="20337" y="7626"/>
                      </a:lnTo>
                      <a:lnTo>
                        <a:pt x="20337" y="11440"/>
                      </a:lnTo>
                      <a:close/>
                      <a:moveTo>
                        <a:pt x="17795" y="5085"/>
                      </a:moveTo>
                      <a:cubicBezTo>
                        <a:pt x="19066" y="3813"/>
                        <a:pt x="19066" y="1271"/>
                        <a:pt x="20337" y="1271"/>
                      </a:cubicBezTo>
                      <a:lnTo>
                        <a:pt x="22879" y="2542"/>
                      </a:lnTo>
                      <a:cubicBezTo>
                        <a:pt x="22879" y="3813"/>
                        <a:pt x="21608" y="5085"/>
                        <a:pt x="21608" y="6355"/>
                      </a:cubicBezTo>
                      <a:lnTo>
                        <a:pt x="25421" y="6355"/>
                      </a:lnTo>
                      <a:lnTo>
                        <a:pt x="25421" y="12711"/>
                      </a:lnTo>
                      <a:lnTo>
                        <a:pt x="21608" y="12711"/>
                      </a:lnTo>
                      <a:lnTo>
                        <a:pt x="21608" y="8898"/>
                      </a:lnTo>
                      <a:lnTo>
                        <a:pt x="2542" y="8898"/>
                      </a:lnTo>
                      <a:lnTo>
                        <a:pt x="2542" y="12711"/>
                      </a:lnTo>
                      <a:lnTo>
                        <a:pt x="0" y="12711"/>
                      </a:lnTo>
                      <a:lnTo>
                        <a:pt x="0" y="6355"/>
                      </a:lnTo>
                      <a:lnTo>
                        <a:pt x="3813" y="6355"/>
                      </a:lnTo>
                      <a:cubicBezTo>
                        <a:pt x="3813" y="5085"/>
                        <a:pt x="2542" y="3813"/>
                        <a:pt x="2542" y="2542"/>
                      </a:cubicBezTo>
                      <a:lnTo>
                        <a:pt x="5085" y="1271"/>
                      </a:lnTo>
                      <a:cubicBezTo>
                        <a:pt x="6355" y="2542"/>
                        <a:pt x="6355" y="3813"/>
                        <a:pt x="7626" y="5085"/>
                      </a:cubicBezTo>
                      <a:lnTo>
                        <a:pt x="6355" y="5085"/>
                      </a:lnTo>
                      <a:lnTo>
                        <a:pt x="17795" y="5085"/>
                      </a:lnTo>
                      <a:close/>
                      <a:moveTo>
                        <a:pt x="11440" y="5085"/>
                      </a:moveTo>
                      <a:cubicBezTo>
                        <a:pt x="11440" y="3813"/>
                        <a:pt x="10169" y="2542"/>
                        <a:pt x="8898" y="1271"/>
                      </a:cubicBezTo>
                      <a:lnTo>
                        <a:pt x="11440" y="0"/>
                      </a:lnTo>
                      <a:cubicBezTo>
                        <a:pt x="12711" y="1271"/>
                        <a:pt x="12711" y="3813"/>
                        <a:pt x="13982" y="3813"/>
                      </a:cubicBezTo>
                      <a:lnTo>
                        <a:pt x="11440" y="5085"/>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99" name="フリーフォーム: 図形 98">
                  <a:extLst>
                    <a:ext uri="{FF2B5EF4-FFF2-40B4-BE49-F238E27FC236}">
                      <a16:creationId xmlns:a16="http://schemas.microsoft.com/office/drawing/2014/main" id="{A345CB05-68CD-44A9-9F9A-902498CE871F}"/>
                    </a:ext>
                  </a:extLst>
                </p:cNvPr>
                <p:cNvSpPr/>
                <p:nvPr/>
              </p:nvSpPr>
              <p:spPr>
                <a:xfrm>
                  <a:off x="5886903" y="7311177"/>
                  <a:ext cx="25421" cy="22879"/>
                </a:xfrm>
                <a:custGeom>
                  <a:avLst/>
                  <a:gdLst>
                    <a:gd name="connsiteX0" fmla="*/ 22879 w 25421"/>
                    <a:gd name="connsiteY0" fmla="*/ 22879 h 22879"/>
                    <a:gd name="connsiteX1" fmla="*/ 12711 w 25421"/>
                    <a:gd name="connsiteY1" fmla="*/ 19066 h 22879"/>
                    <a:gd name="connsiteX2" fmla="*/ 5084 w 25421"/>
                    <a:gd name="connsiteY2" fmla="*/ 22879 h 22879"/>
                    <a:gd name="connsiteX3" fmla="*/ 3813 w 25421"/>
                    <a:gd name="connsiteY3" fmla="*/ 20337 h 22879"/>
                    <a:gd name="connsiteX4" fmla="*/ 11440 w 25421"/>
                    <a:gd name="connsiteY4" fmla="*/ 16524 h 22879"/>
                    <a:gd name="connsiteX5" fmla="*/ 6355 w 25421"/>
                    <a:gd name="connsiteY5" fmla="*/ 8898 h 22879"/>
                    <a:gd name="connsiteX6" fmla="*/ 8898 w 25421"/>
                    <a:gd name="connsiteY6" fmla="*/ 7626 h 22879"/>
                    <a:gd name="connsiteX7" fmla="*/ 13982 w 25421"/>
                    <a:gd name="connsiteY7" fmla="*/ 15253 h 22879"/>
                    <a:gd name="connsiteX8" fmla="*/ 19066 w 25421"/>
                    <a:gd name="connsiteY8" fmla="*/ 7626 h 22879"/>
                    <a:gd name="connsiteX9" fmla="*/ 5084 w 25421"/>
                    <a:gd name="connsiteY9" fmla="*/ 7626 h 22879"/>
                    <a:gd name="connsiteX10" fmla="*/ 5084 w 25421"/>
                    <a:gd name="connsiteY10" fmla="*/ 10168 h 22879"/>
                    <a:gd name="connsiteX11" fmla="*/ 1271 w 25421"/>
                    <a:gd name="connsiteY11" fmla="*/ 22879 h 22879"/>
                    <a:gd name="connsiteX12" fmla="*/ 0 w 25421"/>
                    <a:gd name="connsiteY12" fmla="*/ 21608 h 22879"/>
                    <a:gd name="connsiteX13" fmla="*/ 3813 w 25421"/>
                    <a:gd name="connsiteY13" fmla="*/ 10168 h 22879"/>
                    <a:gd name="connsiteX14" fmla="*/ 3813 w 25421"/>
                    <a:gd name="connsiteY14" fmla="*/ 0 h 22879"/>
                    <a:gd name="connsiteX15" fmla="*/ 25421 w 25421"/>
                    <a:gd name="connsiteY15" fmla="*/ 0 h 22879"/>
                    <a:gd name="connsiteX16" fmla="*/ 25421 w 25421"/>
                    <a:gd name="connsiteY16" fmla="*/ 2542 h 22879"/>
                    <a:gd name="connsiteX17" fmla="*/ 6355 w 25421"/>
                    <a:gd name="connsiteY17" fmla="*/ 2542 h 22879"/>
                    <a:gd name="connsiteX18" fmla="*/ 6355 w 25421"/>
                    <a:gd name="connsiteY18" fmla="*/ 6355 h 22879"/>
                    <a:gd name="connsiteX19" fmla="*/ 22879 w 25421"/>
                    <a:gd name="connsiteY19" fmla="*/ 6355 h 22879"/>
                    <a:gd name="connsiteX20" fmla="*/ 22879 w 25421"/>
                    <a:gd name="connsiteY20" fmla="*/ 8898 h 22879"/>
                    <a:gd name="connsiteX21" fmla="*/ 20337 w 25421"/>
                    <a:gd name="connsiteY21" fmla="*/ 13981 h 22879"/>
                    <a:gd name="connsiteX22" fmla="*/ 16524 w 25421"/>
                    <a:gd name="connsiteY22" fmla="*/ 17794 h 22879"/>
                    <a:gd name="connsiteX23" fmla="*/ 25421 w 25421"/>
                    <a:gd name="connsiteY23" fmla="*/ 21608 h 22879"/>
                    <a:gd name="connsiteX24" fmla="*/ 22879 w 25421"/>
                    <a:gd name="connsiteY24" fmla="*/ 22879 h 22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21" h="22879">
                      <a:moveTo>
                        <a:pt x="22879" y="22879"/>
                      </a:moveTo>
                      <a:cubicBezTo>
                        <a:pt x="20337" y="21608"/>
                        <a:pt x="16524" y="21608"/>
                        <a:pt x="12711" y="19066"/>
                      </a:cubicBezTo>
                      <a:cubicBezTo>
                        <a:pt x="8898" y="21608"/>
                        <a:pt x="6355" y="22879"/>
                        <a:pt x="5084" y="22879"/>
                      </a:cubicBezTo>
                      <a:lnTo>
                        <a:pt x="3813" y="20337"/>
                      </a:lnTo>
                      <a:cubicBezTo>
                        <a:pt x="7626" y="19066"/>
                        <a:pt x="8898" y="17794"/>
                        <a:pt x="11440" y="16524"/>
                      </a:cubicBezTo>
                      <a:cubicBezTo>
                        <a:pt x="10168" y="15253"/>
                        <a:pt x="7626" y="12711"/>
                        <a:pt x="6355" y="8898"/>
                      </a:cubicBezTo>
                      <a:lnTo>
                        <a:pt x="8898" y="7626"/>
                      </a:lnTo>
                      <a:cubicBezTo>
                        <a:pt x="10168" y="12711"/>
                        <a:pt x="12711" y="13981"/>
                        <a:pt x="13982" y="15253"/>
                      </a:cubicBezTo>
                      <a:cubicBezTo>
                        <a:pt x="16524" y="12711"/>
                        <a:pt x="17795" y="10168"/>
                        <a:pt x="19066" y="7626"/>
                      </a:cubicBezTo>
                      <a:lnTo>
                        <a:pt x="5084" y="7626"/>
                      </a:lnTo>
                      <a:lnTo>
                        <a:pt x="5084" y="10168"/>
                      </a:lnTo>
                      <a:cubicBezTo>
                        <a:pt x="5084" y="13981"/>
                        <a:pt x="3813" y="19066"/>
                        <a:pt x="1271" y="22879"/>
                      </a:cubicBezTo>
                      <a:lnTo>
                        <a:pt x="0" y="21608"/>
                      </a:lnTo>
                      <a:cubicBezTo>
                        <a:pt x="2542" y="16524"/>
                        <a:pt x="3813" y="11439"/>
                        <a:pt x="3813" y="10168"/>
                      </a:cubicBezTo>
                      <a:lnTo>
                        <a:pt x="3813" y="0"/>
                      </a:lnTo>
                      <a:lnTo>
                        <a:pt x="25421" y="0"/>
                      </a:lnTo>
                      <a:lnTo>
                        <a:pt x="25421" y="2542"/>
                      </a:lnTo>
                      <a:lnTo>
                        <a:pt x="6355" y="2542"/>
                      </a:lnTo>
                      <a:lnTo>
                        <a:pt x="6355" y="6355"/>
                      </a:lnTo>
                      <a:lnTo>
                        <a:pt x="22879" y="6355"/>
                      </a:lnTo>
                      <a:lnTo>
                        <a:pt x="22879" y="8898"/>
                      </a:lnTo>
                      <a:cubicBezTo>
                        <a:pt x="22879" y="10168"/>
                        <a:pt x="21608" y="12711"/>
                        <a:pt x="20337" y="13981"/>
                      </a:cubicBezTo>
                      <a:cubicBezTo>
                        <a:pt x="19066" y="16524"/>
                        <a:pt x="16524" y="17794"/>
                        <a:pt x="16524" y="17794"/>
                      </a:cubicBezTo>
                      <a:cubicBezTo>
                        <a:pt x="17795" y="19066"/>
                        <a:pt x="21608" y="20337"/>
                        <a:pt x="25421" y="21608"/>
                      </a:cubicBezTo>
                      <a:lnTo>
                        <a:pt x="22879" y="22879"/>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00" name="フリーフォーム: 図形 99">
                  <a:extLst>
                    <a:ext uri="{FF2B5EF4-FFF2-40B4-BE49-F238E27FC236}">
                      <a16:creationId xmlns:a16="http://schemas.microsoft.com/office/drawing/2014/main" id="{9AFF3675-57EC-4F24-BB8A-B0443EB08210}"/>
                    </a:ext>
                  </a:extLst>
                </p:cNvPr>
                <p:cNvSpPr/>
                <p:nvPr/>
              </p:nvSpPr>
              <p:spPr>
                <a:xfrm>
                  <a:off x="5912324" y="7309906"/>
                  <a:ext cx="26692" cy="25421"/>
                </a:xfrm>
                <a:custGeom>
                  <a:avLst/>
                  <a:gdLst>
                    <a:gd name="connsiteX0" fmla="*/ 13982 w 26692"/>
                    <a:gd name="connsiteY0" fmla="*/ 0 h 25421"/>
                    <a:gd name="connsiteX1" fmla="*/ 13982 w 26692"/>
                    <a:gd name="connsiteY1" fmla="*/ 2542 h 25421"/>
                    <a:gd name="connsiteX2" fmla="*/ 24150 w 26692"/>
                    <a:gd name="connsiteY2" fmla="*/ 2542 h 25421"/>
                    <a:gd name="connsiteX3" fmla="*/ 24150 w 26692"/>
                    <a:gd name="connsiteY3" fmla="*/ 5085 h 25421"/>
                    <a:gd name="connsiteX4" fmla="*/ 3813 w 26692"/>
                    <a:gd name="connsiteY4" fmla="*/ 5085 h 25421"/>
                    <a:gd name="connsiteX5" fmla="*/ 3813 w 26692"/>
                    <a:gd name="connsiteY5" fmla="*/ 13982 h 25421"/>
                    <a:gd name="connsiteX6" fmla="*/ 1271 w 26692"/>
                    <a:gd name="connsiteY6" fmla="*/ 25421 h 25421"/>
                    <a:gd name="connsiteX7" fmla="*/ 0 w 26692"/>
                    <a:gd name="connsiteY7" fmla="*/ 24151 h 25421"/>
                    <a:gd name="connsiteX8" fmla="*/ 1271 w 26692"/>
                    <a:gd name="connsiteY8" fmla="*/ 20338 h 25421"/>
                    <a:gd name="connsiteX9" fmla="*/ 2542 w 26692"/>
                    <a:gd name="connsiteY9" fmla="*/ 13982 h 25421"/>
                    <a:gd name="connsiteX10" fmla="*/ 2542 w 26692"/>
                    <a:gd name="connsiteY10" fmla="*/ 3814 h 25421"/>
                    <a:gd name="connsiteX11" fmla="*/ 11440 w 26692"/>
                    <a:gd name="connsiteY11" fmla="*/ 3814 h 25421"/>
                    <a:gd name="connsiteX12" fmla="*/ 11440 w 26692"/>
                    <a:gd name="connsiteY12" fmla="*/ 1272 h 25421"/>
                    <a:gd name="connsiteX13" fmla="*/ 13982 w 26692"/>
                    <a:gd name="connsiteY13" fmla="*/ 1272 h 25421"/>
                    <a:gd name="connsiteX14" fmla="*/ 3813 w 26692"/>
                    <a:gd name="connsiteY14" fmla="*/ 20338 h 25421"/>
                    <a:gd name="connsiteX15" fmla="*/ 6355 w 26692"/>
                    <a:gd name="connsiteY15" fmla="*/ 11440 h 25421"/>
                    <a:gd name="connsiteX16" fmla="*/ 8898 w 26692"/>
                    <a:gd name="connsiteY16" fmla="*/ 11440 h 25421"/>
                    <a:gd name="connsiteX17" fmla="*/ 6355 w 26692"/>
                    <a:gd name="connsiteY17" fmla="*/ 21608 h 25421"/>
                    <a:gd name="connsiteX18" fmla="*/ 3813 w 26692"/>
                    <a:gd name="connsiteY18" fmla="*/ 20338 h 25421"/>
                    <a:gd name="connsiteX19" fmla="*/ 16524 w 26692"/>
                    <a:gd name="connsiteY19" fmla="*/ 11440 h 25421"/>
                    <a:gd name="connsiteX20" fmla="*/ 10168 w 26692"/>
                    <a:gd name="connsiteY20" fmla="*/ 7627 h 25421"/>
                    <a:gd name="connsiteX21" fmla="*/ 11440 w 26692"/>
                    <a:gd name="connsiteY21" fmla="*/ 6355 h 25421"/>
                    <a:gd name="connsiteX22" fmla="*/ 17795 w 26692"/>
                    <a:gd name="connsiteY22" fmla="*/ 10169 h 25421"/>
                    <a:gd name="connsiteX23" fmla="*/ 16524 w 26692"/>
                    <a:gd name="connsiteY23" fmla="*/ 11440 h 25421"/>
                    <a:gd name="connsiteX24" fmla="*/ 12711 w 26692"/>
                    <a:gd name="connsiteY24" fmla="*/ 10169 h 25421"/>
                    <a:gd name="connsiteX25" fmla="*/ 12711 w 26692"/>
                    <a:gd name="connsiteY25" fmla="*/ 20338 h 25421"/>
                    <a:gd name="connsiteX26" fmla="*/ 13982 w 26692"/>
                    <a:gd name="connsiteY26" fmla="*/ 21608 h 25421"/>
                    <a:gd name="connsiteX27" fmla="*/ 16524 w 26692"/>
                    <a:gd name="connsiteY27" fmla="*/ 21608 h 25421"/>
                    <a:gd name="connsiteX28" fmla="*/ 17795 w 26692"/>
                    <a:gd name="connsiteY28" fmla="*/ 21608 h 25421"/>
                    <a:gd name="connsiteX29" fmla="*/ 17795 w 26692"/>
                    <a:gd name="connsiteY29" fmla="*/ 17795 h 25421"/>
                    <a:gd name="connsiteX30" fmla="*/ 20337 w 26692"/>
                    <a:gd name="connsiteY30" fmla="*/ 17795 h 25421"/>
                    <a:gd name="connsiteX31" fmla="*/ 19066 w 26692"/>
                    <a:gd name="connsiteY31" fmla="*/ 22880 h 25421"/>
                    <a:gd name="connsiteX32" fmla="*/ 16524 w 26692"/>
                    <a:gd name="connsiteY32" fmla="*/ 24151 h 25421"/>
                    <a:gd name="connsiteX33" fmla="*/ 12711 w 26692"/>
                    <a:gd name="connsiteY33" fmla="*/ 24151 h 25421"/>
                    <a:gd name="connsiteX34" fmla="*/ 10168 w 26692"/>
                    <a:gd name="connsiteY34" fmla="*/ 21608 h 25421"/>
                    <a:gd name="connsiteX35" fmla="*/ 10168 w 26692"/>
                    <a:gd name="connsiteY35" fmla="*/ 10169 h 25421"/>
                    <a:gd name="connsiteX36" fmla="*/ 12711 w 26692"/>
                    <a:gd name="connsiteY36" fmla="*/ 10169 h 25421"/>
                    <a:gd name="connsiteX37" fmla="*/ 22879 w 26692"/>
                    <a:gd name="connsiteY37" fmla="*/ 21608 h 25421"/>
                    <a:gd name="connsiteX38" fmla="*/ 20337 w 26692"/>
                    <a:gd name="connsiteY38" fmla="*/ 11440 h 25421"/>
                    <a:gd name="connsiteX39" fmla="*/ 22879 w 26692"/>
                    <a:gd name="connsiteY39" fmla="*/ 10169 h 25421"/>
                    <a:gd name="connsiteX40" fmla="*/ 26692 w 26692"/>
                    <a:gd name="connsiteY40" fmla="*/ 20338 h 25421"/>
                    <a:gd name="connsiteX41" fmla="*/ 22879 w 26692"/>
                    <a:gd name="connsiteY41" fmla="*/ 21608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6692" h="25421">
                      <a:moveTo>
                        <a:pt x="13982" y="0"/>
                      </a:moveTo>
                      <a:lnTo>
                        <a:pt x="13982" y="2542"/>
                      </a:lnTo>
                      <a:lnTo>
                        <a:pt x="24150" y="2542"/>
                      </a:lnTo>
                      <a:lnTo>
                        <a:pt x="24150" y="5085"/>
                      </a:lnTo>
                      <a:lnTo>
                        <a:pt x="3813" y="5085"/>
                      </a:lnTo>
                      <a:lnTo>
                        <a:pt x="3813" y="13982"/>
                      </a:lnTo>
                      <a:cubicBezTo>
                        <a:pt x="3813" y="17795"/>
                        <a:pt x="3813" y="21608"/>
                        <a:pt x="1271" y="25421"/>
                      </a:cubicBezTo>
                      <a:lnTo>
                        <a:pt x="0" y="24151"/>
                      </a:lnTo>
                      <a:cubicBezTo>
                        <a:pt x="1271" y="22880"/>
                        <a:pt x="1271" y="21608"/>
                        <a:pt x="1271" y="20338"/>
                      </a:cubicBezTo>
                      <a:cubicBezTo>
                        <a:pt x="1271" y="19066"/>
                        <a:pt x="2542" y="15253"/>
                        <a:pt x="2542" y="13982"/>
                      </a:cubicBezTo>
                      <a:lnTo>
                        <a:pt x="2542" y="3814"/>
                      </a:lnTo>
                      <a:lnTo>
                        <a:pt x="11440" y="3814"/>
                      </a:lnTo>
                      <a:lnTo>
                        <a:pt x="11440" y="1272"/>
                      </a:lnTo>
                      <a:lnTo>
                        <a:pt x="13982" y="1272"/>
                      </a:lnTo>
                      <a:close/>
                      <a:moveTo>
                        <a:pt x="3813" y="20338"/>
                      </a:moveTo>
                      <a:cubicBezTo>
                        <a:pt x="5084" y="17795"/>
                        <a:pt x="6355" y="13982"/>
                        <a:pt x="6355" y="11440"/>
                      </a:cubicBezTo>
                      <a:lnTo>
                        <a:pt x="8898" y="11440"/>
                      </a:lnTo>
                      <a:cubicBezTo>
                        <a:pt x="8898" y="12711"/>
                        <a:pt x="8898" y="17795"/>
                        <a:pt x="6355" y="21608"/>
                      </a:cubicBezTo>
                      <a:lnTo>
                        <a:pt x="3813" y="20338"/>
                      </a:lnTo>
                      <a:close/>
                      <a:moveTo>
                        <a:pt x="16524" y="11440"/>
                      </a:moveTo>
                      <a:cubicBezTo>
                        <a:pt x="15253" y="10169"/>
                        <a:pt x="12711" y="8898"/>
                        <a:pt x="10168" y="7627"/>
                      </a:cubicBezTo>
                      <a:lnTo>
                        <a:pt x="11440" y="6355"/>
                      </a:lnTo>
                      <a:cubicBezTo>
                        <a:pt x="12711" y="7627"/>
                        <a:pt x="15253" y="8898"/>
                        <a:pt x="17795" y="10169"/>
                      </a:cubicBezTo>
                      <a:lnTo>
                        <a:pt x="16524" y="11440"/>
                      </a:lnTo>
                      <a:close/>
                      <a:moveTo>
                        <a:pt x="12711" y="10169"/>
                      </a:moveTo>
                      <a:lnTo>
                        <a:pt x="12711" y="20338"/>
                      </a:lnTo>
                      <a:cubicBezTo>
                        <a:pt x="12711" y="21608"/>
                        <a:pt x="12711" y="21608"/>
                        <a:pt x="13982" y="21608"/>
                      </a:cubicBezTo>
                      <a:lnTo>
                        <a:pt x="16524" y="21608"/>
                      </a:lnTo>
                      <a:cubicBezTo>
                        <a:pt x="17795" y="21608"/>
                        <a:pt x="17795" y="21608"/>
                        <a:pt x="17795" y="21608"/>
                      </a:cubicBezTo>
                      <a:cubicBezTo>
                        <a:pt x="17795" y="21608"/>
                        <a:pt x="17795" y="19066"/>
                        <a:pt x="17795" y="17795"/>
                      </a:cubicBezTo>
                      <a:lnTo>
                        <a:pt x="20337" y="17795"/>
                      </a:lnTo>
                      <a:cubicBezTo>
                        <a:pt x="20337" y="22880"/>
                        <a:pt x="19066" y="22880"/>
                        <a:pt x="19066" y="22880"/>
                      </a:cubicBezTo>
                      <a:cubicBezTo>
                        <a:pt x="19066" y="22880"/>
                        <a:pt x="17795" y="24151"/>
                        <a:pt x="16524" y="24151"/>
                      </a:cubicBezTo>
                      <a:lnTo>
                        <a:pt x="12711" y="24151"/>
                      </a:lnTo>
                      <a:cubicBezTo>
                        <a:pt x="11440" y="24151"/>
                        <a:pt x="10168" y="22880"/>
                        <a:pt x="10168" y="21608"/>
                      </a:cubicBezTo>
                      <a:lnTo>
                        <a:pt x="10168" y="10169"/>
                      </a:lnTo>
                      <a:lnTo>
                        <a:pt x="12711" y="10169"/>
                      </a:lnTo>
                      <a:close/>
                      <a:moveTo>
                        <a:pt x="22879" y="21608"/>
                      </a:moveTo>
                      <a:cubicBezTo>
                        <a:pt x="21608" y="17795"/>
                        <a:pt x="21608" y="15253"/>
                        <a:pt x="20337" y="11440"/>
                      </a:cubicBezTo>
                      <a:lnTo>
                        <a:pt x="22879" y="10169"/>
                      </a:lnTo>
                      <a:cubicBezTo>
                        <a:pt x="24150" y="12711"/>
                        <a:pt x="25421" y="16524"/>
                        <a:pt x="26692" y="20338"/>
                      </a:cubicBezTo>
                      <a:lnTo>
                        <a:pt x="22879" y="21608"/>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01" name="フリーフォーム: 図形 100">
                  <a:extLst>
                    <a:ext uri="{FF2B5EF4-FFF2-40B4-BE49-F238E27FC236}">
                      <a16:creationId xmlns:a16="http://schemas.microsoft.com/office/drawing/2014/main" id="{81B7E9CF-D20B-45DC-9F7F-42C1E75D70DB}"/>
                    </a:ext>
                  </a:extLst>
                </p:cNvPr>
                <p:cNvSpPr/>
                <p:nvPr/>
              </p:nvSpPr>
              <p:spPr>
                <a:xfrm>
                  <a:off x="5939017" y="7309906"/>
                  <a:ext cx="25421" cy="25421"/>
                </a:xfrm>
                <a:custGeom>
                  <a:avLst/>
                  <a:gdLst>
                    <a:gd name="connsiteX0" fmla="*/ 13982 w 25421"/>
                    <a:gd name="connsiteY0" fmla="*/ 21608 h 25421"/>
                    <a:gd name="connsiteX1" fmla="*/ 0 w 25421"/>
                    <a:gd name="connsiteY1" fmla="*/ 24151 h 25421"/>
                    <a:gd name="connsiteX2" fmla="*/ 0 w 25421"/>
                    <a:gd name="connsiteY2" fmla="*/ 21608 h 25421"/>
                    <a:gd name="connsiteX3" fmla="*/ 6355 w 25421"/>
                    <a:gd name="connsiteY3" fmla="*/ 20338 h 25421"/>
                    <a:gd name="connsiteX4" fmla="*/ 6355 w 25421"/>
                    <a:gd name="connsiteY4" fmla="*/ 11440 h 25421"/>
                    <a:gd name="connsiteX5" fmla="*/ 1271 w 25421"/>
                    <a:gd name="connsiteY5" fmla="*/ 11440 h 25421"/>
                    <a:gd name="connsiteX6" fmla="*/ 1271 w 25421"/>
                    <a:gd name="connsiteY6" fmla="*/ 8898 h 25421"/>
                    <a:gd name="connsiteX7" fmla="*/ 13982 w 25421"/>
                    <a:gd name="connsiteY7" fmla="*/ 8898 h 25421"/>
                    <a:gd name="connsiteX8" fmla="*/ 13982 w 25421"/>
                    <a:gd name="connsiteY8" fmla="*/ 11440 h 25421"/>
                    <a:gd name="connsiteX9" fmla="*/ 8897 w 25421"/>
                    <a:gd name="connsiteY9" fmla="*/ 11440 h 25421"/>
                    <a:gd name="connsiteX10" fmla="*/ 8897 w 25421"/>
                    <a:gd name="connsiteY10" fmla="*/ 19066 h 25421"/>
                    <a:gd name="connsiteX11" fmla="*/ 15253 w 25421"/>
                    <a:gd name="connsiteY11" fmla="*/ 17795 h 25421"/>
                    <a:gd name="connsiteX12" fmla="*/ 13982 w 25421"/>
                    <a:gd name="connsiteY12" fmla="*/ 21608 h 25421"/>
                    <a:gd name="connsiteX13" fmla="*/ 16524 w 25421"/>
                    <a:gd name="connsiteY13" fmla="*/ 0 h 25421"/>
                    <a:gd name="connsiteX14" fmla="*/ 16524 w 25421"/>
                    <a:gd name="connsiteY14" fmla="*/ 3814 h 25421"/>
                    <a:gd name="connsiteX15" fmla="*/ 25421 w 25421"/>
                    <a:gd name="connsiteY15" fmla="*/ 3814 h 25421"/>
                    <a:gd name="connsiteX16" fmla="*/ 25421 w 25421"/>
                    <a:gd name="connsiteY16" fmla="*/ 6355 h 25421"/>
                    <a:gd name="connsiteX17" fmla="*/ 16524 w 25421"/>
                    <a:gd name="connsiteY17" fmla="*/ 6355 h 25421"/>
                    <a:gd name="connsiteX18" fmla="*/ 20337 w 25421"/>
                    <a:gd name="connsiteY18" fmla="*/ 20338 h 25421"/>
                    <a:gd name="connsiteX19" fmla="*/ 21608 w 25421"/>
                    <a:gd name="connsiteY19" fmla="*/ 21608 h 25421"/>
                    <a:gd name="connsiteX20" fmla="*/ 22879 w 25421"/>
                    <a:gd name="connsiteY20" fmla="*/ 17795 h 25421"/>
                    <a:gd name="connsiteX21" fmla="*/ 25421 w 25421"/>
                    <a:gd name="connsiteY21" fmla="*/ 19066 h 25421"/>
                    <a:gd name="connsiteX22" fmla="*/ 21608 w 25421"/>
                    <a:gd name="connsiteY22" fmla="*/ 25421 h 25421"/>
                    <a:gd name="connsiteX23" fmla="*/ 15253 w 25421"/>
                    <a:gd name="connsiteY23" fmla="*/ 19066 h 25421"/>
                    <a:gd name="connsiteX24" fmla="*/ 13982 w 25421"/>
                    <a:gd name="connsiteY24" fmla="*/ 7627 h 25421"/>
                    <a:gd name="connsiteX25" fmla="*/ 0 w 25421"/>
                    <a:gd name="connsiteY25" fmla="*/ 7627 h 25421"/>
                    <a:gd name="connsiteX26" fmla="*/ 0 w 25421"/>
                    <a:gd name="connsiteY26" fmla="*/ 5085 h 25421"/>
                    <a:gd name="connsiteX27" fmla="*/ 13982 w 25421"/>
                    <a:gd name="connsiteY27" fmla="*/ 5085 h 25421"/>
                    <a:gd name="connsiteX28" fmla="*/ 13982 w 25421"/>
                    <a:gd name="connsiteY28" fmla="*/ 1272 h 25421"/>
                    <a:gd name="connsiteX29" fmla="*/ 16524 w 25421"/>
                    <a:gd name="connsiteY29" fmla="*/ 1272 h 25421"/>
                    <a:gd name="connsiteX30" fmla="*/ 22879 w 25421"/>
                    <a:gd name="connsiteY30" fmla="*/ 3814 h 25421"/>
                    <a:gd name="connsiteX31" fmla="*/ 19066 w 25421"/>
                    <a:gd name="connsiteY31" fmla="*/ 1272 h 25421"/>
                    <a:gd name="connsiteX32" fmla="*/ 20337 w 25421"/>
                    <a:gd name="connsiteY32" fmla="*/ 0 h 25421"/>
                    <a:gd name="connsiteX33" fmla="*/ 24150 w 25421"/>
                    <a:gd name="connsiteY33" fmla="*/ 2542 h 25421"/>
                    <a:gd name="connsiteX34" fmla="*/ 22879 w 25421"/>
                    <a:gd name="connsiteY34" fmla="*/ 3814 h 25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21" h="25421">
                      <a:moveTo>
                        <a:pt x="13982" y="21608"/>
                      </a:moveTo>
                      <a:cubicBezTo>
                        <a:pt x="10168" y="22880"/>
                        <a:pt x="5084" y="22880"/>
                        <a:pt x="0" y="24151"/>
                      </a:cubicBezTo>
                      <a:lnTo>
                        <a:pt x="0" y="21608"/>
                      </a:lnTo>
                      <a:cubicBezTo>
                        <a:pt x="1271" y="21608"/>
                        <a:pt x="2542" y="21608"/>
                        <a:pt x="6355" y="20338"/>
                      </a:cubicBezTo>
                      <a:lnTo>
                        <a:pt x="6355" y="11440"/>
                      </a:lnTo>
                      <a:lnTo>
                        <a:pt x="1271" y="11440"/>
                      </a:lnTo>
                      <a:lnTo>
                        <a:pt x="1271" y="8898"/>
                      </a:lnTo>
                      <a:lnTo>
                        <a:pt x="13982" y="8898"/>
                      </a:lnTo>
                      <a:lnTo>
                        <a:pt x="13982" y="11440"/>
                      </a:lnTo>
                      <a:lnTo>
                        <a:pt x="8897" y="11440"/>
                      </a:lnTo>
                      <a:lnTo>
                        <a:pt x="8897" y="19066"/>
                      </a:lnTo>
                      <a:cubicBezTo>
                        <a:pt x="12711" y="19066"/>
                        <a:pt x="13982" y="17795"/>
                        <a:pt x="15253" y="17795"/>
                      </a:cubicBezTo>
                      <a:lnTo>
                        <a:pt x="13982" y="21608"/>
                      </a:lnTo>
                      <a:close/>
                      <a:moveTo>
                        <a:pt x="16524" y="0"/>
                      </a:moveTo>
                      <a:cubicBezTo>
                        <a:pt x="16524" y="1272"/>
                        <a:pt x="16524" y="2542"/>
                        <a:pt x="16524" y="3814"/>
                      </a:cubicBezTo>
                      <a:lnTo>
                        <a:pt x="25421" y="3814"/>
                      </a:lnTo>
                      <a:lnTo>
                        <a:pt x="25421" y="6355"/>
                      </a:lnTo>
                      <a:lnTo>
                        <a:pt x="16524" y="6355"/>
                      </a:lnTo>
                      <a:cubicBezTo>
                        <a:pt x="16524" y="11440"/>
                        <a:pt x="16524" y="16524"/>
                        <a:pt x="20337" y="20338"/>
                      </a:cubicBezTo>
                      <a:cubicBezTo>
                        <a:pt x="20337" y="20338"/>
                        <a:pt x="21608" y="21608"/>
                        <a:pt x="21608" y="21608"/>
                      </a:cubicBezTo>
                      <a:cubicBezTo>
                        <a:pt x="22879" y="21608"/>
                        <a:pt x="22879" y="20338"/>
                        <a:pt x="22879" y="17795"/>
                      </a:cubicBezTo>
                      <a:lnTo>
                        <a:pt x="25421" y="19066"/>
                      </a:lnTo>
                      <a:cubicBezTo>
                        <a:pt x="25421" y="21608"/>
                        <a:pt x="24150" y="25421"/>
                        <a:pt x="21608" y="25421"/>
                      </a:cubicBezTo>
                      <a:cubicBezTo>
                        <a:pt x="19066" y="25421"/>
                        <a:pt x="16524" y="21608"/>
                        <a:pt x="15253" y="19066"/>
                      </a:cubicBezTo>
                      <a:cubicBezTo>
                        <a:pt x="13982" y="15253"/>
                        <a:pt x="13982" y="12711"/>
                        <a:pt x="13982" y="7627"/>
                      </a:cubicBezTo>
                      <a:lnTo>
                        <a:pt x="0" y="7627"/>
                      </a:lnTo>
                      <a:lnTo>
                        <a:pt x="0" y="5085"/>
                      </a:lnTo>
                      <a:lnTo>
                        <a:pt x="13982" y="5085"/>
                      </a:lnTo>
                      <a:cubicBezTo>
                        <a:pt x="13982" y="3814"/>
                        <a:pt x="13982" y="2542"/>
                        <a:pt x="13982" y="1272"/>
                      </a:cubicBezTo>
                      <a:lnTo>
                        <a:pt x="16524" y="1272"/>
                      </a:lnTo>
                      <a:close/>
                      <a:moveTo>
                        <a:pt x="22879" y="3814"/>
                      </a:moveTo>
                      <a:cubicBezTo>
                        <a:pt x="21608" y="2542"/>
                        <a:pt x="20337" y="2542"/>
                        <a:pt x="19066" y="1272"/>
                      </a:cubicBezTo>
                      <a:lnTo>
                        <a:pt x="20337" y="0"/>
                      </a:lnTo>
                      <a:cubicBezTo>
                        <a:pt x="22879" y="1272"/>
                        <a:pt x="22879" y="1272"/>
                        <a:pt x="24150" y="2542"/>
                      </a:cubicBezTo>
                      <a:lnTo>
                        <a:pt x="22879" y="3814"/>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102" name="フリーフォーム: 図形 101">
                  <a:extLst>
                    <a:ext uri="{FF2B5EF4-FFF2-40B4-BE49-F238E27FC236}">
                      <a16:creationId xmlns:a16="http://schemas.microsoft.com/office/drawing/2014/main" id="{FD7B8AFD-9C8A-4B46-8A5B-D939D32211D8}"/>
                    </a:ext>
                  </a:extLst>
                </p:cNvPr>
                <p:cNvSpPr/>
                <p:nvPr/>
              </p:nvSpPr>
              <p:spPr>
                <a:xfrm>
                  <a:off x="5966980" y="7313720"/>
                  <a:ext cx="2542" cy="15252"/>
                </a:xfrm>
                <a:custGeom>
                  <a:avLst/>
                  <a:gdLst>
                    <a:gd name="connsiteX0" fmla="*/ 2542 w 2542"/>
                    <a:gd name="connsiteY0" fmla="*/ 0 h 15252"/>
                    <a:gd name="connsiteX1" fmla="*/ 2542 w 2542"/>
                    <a:gd name="connsiteY1" fmla="*/ 2542 h 15252"/>
                    <a:gd name="connsiteX2" fmla="*/ 0 w 2542"/>
                    <a:gd name="connsiteY2" fmla="*/ 2542 h 15252"/>
                    <a:gd name="connsiteX3" fmla="*/ 0 w 2542"/>
                    <a:gd name="connsiteY3" fmla="*/ 0 h 15252"/>
                    <a:gd name="connsiteX4" fmla="*/ 2542 w 2542"/>
                    <a:gd name="connsiteY4" fmla="*/ 0 h 15252"/>
                    <a:gd name="connsiteX5" fmla="*/ 2542 w 2542"/>
                    <a:gd name="connsiteY5" fmla="*/ 12711 h 15252"/>
                    <a:gd name="connsiteX6" fmla="*/ 2542 w 2542"/>
                    <a:gd name="connsiteY6" fmla="*/ 15252 h 15252"/>
                    <a:gd name="connsiteX7" fmla="*/ 0 w 2542"/>
                    <a:gd name="connsiteY7" fmla="*/ 15252 h 15252"/>
                    <a:gd name="connsiteX8" fmla="*/ 0 w 2542"/>
                    <a:gd name="connsiteY8" fmla="*/ 12711 h 15252"/>
                    <a:gd name="connsiteX9" fmla="*/ 2542 w 2542"/>
                    <a:gd name="connsiteY9" fmla="*/ 12711 h 1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15252">
                      <a:moveTo>
                        <a:pt x="2542" y="0"/>
                      </a:moveTo>
                      <a:lnTo>
                        <a:pt x="2542" y="2542"/>
                      </a:lnTo>
                      <a:lnTo>
                        <a:pt x="0" y="2542"/>
                      </a:lnTo>
                      <a:lnTo>
                        <a:pt x="0" y="0"/>
                      </a:lnTo>
                      <a:lnTo>
                        <a:pt x="2542" y="0"/>
                      </a:lnTo>
                      <a:close/>
                      <a:moveTo>
                        <a:pt x="2542" y="12711"/>
                      </a:moveTo>
                      <a:lnTo>
                        <a:pt x="2542" y="15252"/>
                      </a:lnTo>
                      <a:lnTo>
                        <a:pt x="0" y="15252"/>
                      </a:lnTo>
                      <a:lnTo>
                        <a:pt x="0" y="12711"/>
                      </a:lnTo>
                      <a:lnTo>
                        <a:pt x="2542" y="12711"/>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65" name="グラフィックス 1160">
                <a:extLst>
                  <a:ext uri="{FF2B5EF4-FFF2-40B4-BE49-F238E27FC236}">
                    <a16:creationId xmlns:a16="http://schemas.microsoft.com/office/drawing/2014/main" id="{CEB21CAB-A5CD-4637-B409-65D4D94ED277}"/>
                  </a:ext>
                </a:extLst>
              </p:cNvPr>
              <p:cNvGrpSpPr/>
              <p:nvPr/>
            </p:nvGrpSpPr>
            <p:grpSpPr>
              <a:xfrm>
                <a:off x="6489090" y="6609206"/>
                <a:ext cx="88234" cy="18344"/>
                <a:chOff x="5692430" y="7345496"/>
                <a:chExt cx="78805" cy="22879"/>
              </a:xfrm>
              <a:solidFill>
                <a:srgbClr val="000000"/>
              </a:solidFill>
            </p:grpSpPr>
            <p:sp>
              <p:nvSpPr>
                <p:cNvPr id="92" name="フリーフォーム: 図形 91">
                  <a:extLst>
                    <a:ext uri="{FF2B5EF4-FFF2-40B4-BE49-F238E27FC236}">
                      <a16:creationId xmlns:a16="http://schemas.microsoft.com/office/drawing/2014/main" id="{DDB79DD4-5CEB-473B-9FB5-1BE9D134A2DB}"/>
                    </a:ext>
                  </a:extLst>
                </p:cNvPr>
                <p:cNvSpPr/>
                <p:nvPr/>
              </p:nvSpPr>
              <p:spPr>
                <a:xfrm>
                  <a:off x="5692430" y="7346767"/>
                  <a:ext cx="13981" cy="21608"/>
                </a:xfrm>
                <a:custGeom>
                  <a:avLst/>
                  <a:gdLst>
                    <a:gd name="connsiteX0" fmla="*/ 2542 w 13981"/>
                    <a:gd name="connsiteY0" fmla="*/ 0 h 21608"/>
                    <a:gd name="connsiteX1" fmla="*/ 2542 w 13981"/>
                    <a:gd name="connsiteY1" fmla="*/ 19066 h 21608"/>
                    <a:gd name="connsiteX2" fmla="*/ 13981 w 13981"/>
                    <a:gd name="connsiteY2" fmla="*/ 19066 h 21608"/>
                    <a:gd name="connsiteX3" fmla="*/ 13981 w 13981"/>
                    <a:gd name="connsiteY3" fmla="*/ 21608 h 21608"/>
                    <a:gd name="connsiteX4" fmla="*/ 0 w 13981"/>
                    <a:gd name="connsiteY4" fmla="*/ 21608 h 21608"/>
                    <a:gd name="connsiteX5" fmla="*/ 0 w 13981"/>
                    <a:gd name="connsiteY5" fmla="*/ 0 h 21608"/>
                    <a:gd name="connsiteX6" fmla="*/ 2542 w 13981"/>
                    <a:gd name="connsiteY6" fmla="*/ 0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 h="21608">
                      <a:moveTo>
                        <a:pt x="2542" y="0"/>
                      </a:moveTo>
                      <a:lnTo>
                        <a:pt x="2542" y="19066"/>
                      </a:lnTo>
                      <a:lnTo>
                        <a:pt x="13981" y="19066"/>
                      </a:lnTo>
                      <a:lnTo>
                        <a:pt x="13981" y="21608"/>
                      </a:lnTo>
                      <a:lnTo>
                        <a:pt x="0" y="21608"/>
                      </a:lnTo>
                      <a:lnTo>
                        <a:pt x="0" y="0"/>
                      </a:lnTo>
                      <a:lnTo>
                        <a:pt x="2542"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93" name="フリーフォーム: 図形 92">
                  <a:extLst>
                    <a:ext uri="{FF2B5EF4-FFF2-40B4-BE49-F238E27FC236}">
                      <a16:creationId xmlns:a16="http://schemas.microsoft.com/office/drawing/2014/main" id="{EC2D42E6-988E-4E00-AB4B-FC22C2B7F2D0}"/>
                    </a:ext>
                  </a:extLst>
                </p:cNvPr>
                <p:cNvSpPr/>
                <p:nvPr/>
              </p:nvSpPr>
              <p:spPr>
                <a:xfrm>
                  <a:off x="5708954" y="7346767"/>
                  <a:ext cx="2542" cy="20336"/>
                </a:xfrm>
                <a:custGeom>
                  <a:avLst/>
                  <a:gdLst>
                    <a:gd name="connsiteX0" fmla="*/ 2542 w 2542"/>
                    <a:gd name="connsiteY0" fmla="*/ 0 h 20336"/>
                    <a:gd name="connsiteX1" fmla="*/ 2542 w 2542"/>
                    <a:gd name="connsiteY1" fmla="*/ 2542 h 20336"/>
                    <a:gd name="connsiteX2" fmla="*/ 0 w 2542"/>
                    <a:gd name="connsiteY2" fmla="*/ 2542 h 20336"/>
                    <a:gd name="connsiteX3" fmla="*/ 0 w 2542"/>
                    <a:gd name="connsiteY3" fmla="*/ 0 h 20336"/>
                    <a:gd name="connsiteX4" fmla="*/ 2542 w 2542"/>
                    <a:gd name="connsiteY4" fmla="*/ 0 h 20336"/>
                    <a:gd name="connsiteX5" fmla="*/ 2542 w 2542"/>
                    <a:gd name="connsiteY5" fmla="*/ 5085 h 20336"/>
                    <a:gd name="connsiteX6" fmla="*/ 2542 w 2542"/>
                    <a:gd name="connsiteY6" fmla="*/ 20337 h 20336"/>
                    <a:gd name="connsiteX7" fmla="*/ 0 w 2542"/>
                    <a:gd name="connsiteY7" fmla="*/ 20337 h 20336"/>
                    <a:gd name="connsiteX8" fmla="*/ 0 w 2542"/>
                    <a:gd name="connsiteY8" fmla="*/ 5085 h 20336"/>
                    <a:gd name="connsiteX9" fmla="*/ 2542 w 2542"/>
                    <a:gd name="connsiteY9" fmla="*/ 5085 h 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20336">
                      <a:moveTo>
                        <a:pt x="2542" y="0"/>
                      </a:moveTo>
                      <a:lnTo>
                        <a:pt x="2542" y="2542"/>
                      </a:lnTo>
                      <a:lnTo>
                        <a:pt x="0" y="2542"/>
                      </a:lnTo>
                      <a:lnTo>
                        <a:pt x="0" y="0"/>
                      </a:lnTo>
                      <a:lnTo>
                        <a:pt x="2542" y="0"/>
                      </a:lnTo>
                      <a:close/>
                      <a:moveTo>
                        <a:pt x="2542" y="5085"/>
                      </a:moveTo>
                      <a:lnTo>
                        <a:pt x="2542" y="20337"/>
                      </a:lnTo>
                      <a:lnTo>
                        <a:pt x="0" y="20337"/>
                      </a:lnTo>
                      <a:lnTo>
                        <a:pt x="0" y="5085"/>
                      </a:lnTo>
                      <a:lnTo>
                        <a:pt x="2542" y="5085"/>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94" name="フリーフォーム: 図形 93">
                  <a:extLst>
                    <a:ext uri="{FF2B5EF4-FFF2-40B4-BE49-F238E27FC236}">
                      <a16:creationId xmlns:a16="http://schemas.microsoft.com/office/drawing/2014/main" id="{3F0EDB55-E5A7-4E02-A730-DAD14A7F1C00}"/>
                    </a:ext>
                  </a:extLst>
                </p:cNvPr>
                <p:cNvSpPr/>
                <p:nvPr/>
              </p:nvSpPr>
              <p:spPr>
                <a:xfrm>
                  <a:off x="5715309" y="7345496"/>
                  <a:ext cx="16523" cy="21607"/>
                </a:xfrm>
                <a:custGeom>
                  <a:avLst/>
                  <a:gdLst>
                    <a:gd name="connsiteX0" fmla="*/ 13982 w 16523"/>
                    <a:gd name="connsiteY0" fmla="*/ 7626 h 21607"/>
                    <a:gd name="connsiteX1" fmla="*/ 8898 w 16523"/>
                    <a:gd name="connsiteY1" fmla="*/ 2542 h 21607"/>
                    <a:gd name="connsiteX2" fmla="*/ 2542 w 16523"/>
                    <a:gd name="connsiteY2" fmla="*/ 11439 h 21607"/>
                    <a:gd name="connsiteX3" fmla="*/ 8898 w 16523"/>
                    <a:gd name="connsiteY3" fmla="*/ 19066 h 21607"/>
                    <a:gd name="connsiteX4" fmla="*/ 13982 w 16523"/>
                    <a:gd name="connsiteY4" fmla="*/ 13981 h 21607"/>
                    <a:gd name="connsiteX5" fmla="*/ 16524 w 16523"/>
                    <a:gd name="connsiteY5" fmla="*/ 13981 h 21607"/>
                    <a:gd name="connsiteX6" fmla="*/ 8898 w 16523"/>
                    <a:gd name="connsiteY6" fmla="*/ 21608 h 21607"/>
                    <a:gd name="connsiteX7" fmla="*/ 0 w 16523"/>
                    <a:gd name="connsiteY7" fmla="*/ 11439 h 21607"/>
                    <a:gd name="connsiteX8" fmla="*/ 8898 w 16523"/>
                    <a:gd name="connsiteY8" fmla="*/ 0 h 21607"/>
                    <a:gd name="connsiteX9" fmla="*/ 16524 w 16523"/>
                    <a:gd name="connsiteY9" fmla="*/ 7626 h 21607"/>
                    <a:gd name="connsiteX10" fmla="*/ 13982 w 16523"/>
                    <a:gd name="connsiteY10" fmla="*/ 7626 h 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3" h="21607">
                      <a:moveTo>
                        <a:pt x="13982" y="7626"/>
                      </a:moveTo>
                      <a:cubicBezTo>
                        <a:pt x="13982" y="3813"/>
                        <a:pt x="12711" y="2542"/>
                        <a:pt x="8898" y="2542"/>
                      </a:cubicBezTo>
                      <a:cubicBezTo>
                        <a:pt x="3813" y="2542"/>
                        <a:pt x="2542" y="5084"/>
                        <a:pt x="2542" y="11439"/>
                      </a:cubicBezTo>
                      <a:cubicBezTo>
                        <a:pt x="2542" y="16524"/>
                        <a:pt x="2542" y="19066"/>
                        <a:pt x="8898" y="19066"/>
                      </a:cubicBezTo>
                      <a:cubicBezTo>
                        <a:pt x="13982" y="19066"/>
                        <a:pt x="13982" y="17794"/>
                        <a:pt x="13982" y="13981"/>
                      </a:cubicBezTo>
                      <a:lnTo>
                        <a:pt x="16524" y="13981"/>
                      </a:lnTo>
                      <a:cubicBezTo>
                        <a:pt x="16524" y="19066"/>
                        <a:pt x="13982" y="21608"/>
                        <a:pt x="8898" y="21608"/>
                      </a:cubicBezTo>
                      <a:cubicBezTo>
                        <a:pt x="1271" y="21608"/>
                        <a:pt x="0" y="17794"/>
                        <a:pt x="0" y="11439"/>
                      </a:cubicBezTo>
                      <a:cubicBezTo>
                        <a:pt x="0" y="5084"/>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95" name="フリーフォーム: 図形 94">
                  <a:extLst>
                    <a:ext uri="{FF2B5EF4-FFF2-40B4-BE49-F238E27FC236}">
                      <a16:creationId xmlns:a16="http://schemas.microsoft.com/office/drawing/2014/main" id="{3443A7E4-A22C-4C8A-A0E1-0D7507014229}"/>
                    </a:ext>
                  </a:extLst>
                </p:cNvPr>
                <p:cNvSpPr/>
                <p:nvPr/>
              </p:nvSpPr>
              <p:spPr>
                <a:xfrm>
                  <a:off x="5734375" y="7351852"/>
                  <a:ext cx="15252" cy="16523"/>
                </a:xfrm>
                <a:custGeom>
                  <a:avLst/>
                  <a:gdLst>
                    <a:gd name="connsiteX0" fmla="*/ 15253 w 15252"/>
                    <a:gd name="connsiteY0" fmla="*/ 7626 h 16523"/>
                    <a:gd name="connsiteX1" fmla="*/ 7626 w 15252"/>
                    <a:gd name="connsiteY1" fmla="*/ 16524 h 16523"/>
                    <a:gd name="connsiteX2" fmla="*/ 0 w 15252"/>
                    <a:gd name="connsiteY2" fmla="*/ 8897 h 16523"/>
                    <a:gd name="connsiteX3" fmla="*/ 7626 w 15252"/>
                    <a:gd name="connsiteY3" fmla="*/ 0 h 16523"/>
                    <a:gd name="connsiteX4" fmla="*/ 15253 w 15252"/>
                    <a:gd name="connsiteY4" fmla="*/ 7626 h 16523"/>
                    <a:gd name="connsiteX5" fmla="*/ 8898 w 15252"/>
                    <a:gd name="connsiteY5" fmla="*/ 13981 h 16523"/>
                    <a:gd name="connsiteX6" fmla="*/ 13982 w 15252"/>
                    <a:gd name="connsiteY6" fmla="*/ 7626 h 16523"/>
                    <a:gd name="connsiteX7" fmla="*/ 8898 w 15252"/>
                    <a:gd name="connsiteY7" fmla="*/ 2542 h 16523"/>
                    <a:gd name="connsiteX8" fmla="*/ 3813 w 15252"/>
                    <a:gd name="connsiteY8" fmla="*/ 8897 h 16523"/>
                    <a:gd name="connsiteX9" fmla="*/ 8898 w 15252"/>
                    <a:gd name="connsiteY9" fmla="*/ 13981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2" h="16523">
                      <a:moveTo>
                        <a:pt x="15253" y="7626"/>
                      </a:moveTo>
                      <a:cubicBezTo>
                        <a:pt x="15253" y="12711"/>
                        <a:pt x="15253" y="16524"/>
                        <a:pt x="7626" y="16524"/>
                      </a:cubicBezTo>
                      <a:cubicBezTo>
                        <a:pt x="2542" y="16524"/>
                        <a:pt x="0" y="15252"/>
                        <a:pt x="0" y="8897"/>
                      </a:cubicBezTo>
                      <a:cubicBezTo>
                        <a:pt x="0" y="3813"/>
                        <a:pt x="0" y="0"/>
                        <a:pt x="7626" y="0"/>
                      </a:cubicBezTo>
                      <a:cubicBezTo>
                        <a:pt x="13982" y="0"/>
                        <a:pt x="15253" y="1271"/>
                        <a:pt x="15253" y="7626"/>
                      </a:cubicBezTo>
                      <a:close/>
                      <a:moveTo>
                        <a:pt x="8898" y="13981"/>
                      </a:moveTo>
                      <a:cubicBezTo>
                        <a:pt x="13982" y="13981"/>
                        <a:pt x="13982" y="12711"/>
                        <a:pt x="13982" y="7626"/>
                      </a:cubicBezTo>
                      <a:cubicBezTo>
                        <a:pt x="13982" y="3813"/>
                        <a:pt x="12711" y="2542"/>
                        <a:pt x="8898" y="2542"/>
                      </a:cubicBezTo>
                      <a:cubicBezTo>
                        <a:pt x="3813" y="2542"/>
                        <a:pt x="3813" y="3813"/>
                        <a:pt x="3813" y="8897"/>
                      </a:cubicBezTo>
                      <a:cubicBezTo>
                        <a:pt x="3813" y="12711"/>
                        <a:pt x="3813" y="13981"/>
                        <a:pt x="8898" y="1398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96" name="フリーフォーム: 図形 95">
                  <a:extLst>
                    <a:ext uri="{FF2B5EF4-FFF2-40B4-BE49-F238E27FC236}">
                      <a16:creationId xmlns:a16="http://schemas.microsoft.com/office/drawing/2014/main" id="{7518CE83-72F4-4118-9DF9-45159DA735A5}"/>
                    </a:ext>
                  </a:extLst>
                </p:cNvPr>
                <p:cNvSpPr/>
                <p:nvPr/>
              </p:nvSpPr>
              <p:spPr>
                <a:xfrm>
                  <a:off x="5753441" y="7346767"/>
                  <a:ext cx="17794" cy="20336"/>
                </a:xfrm>
                <a:custGeom>
                  <a:avLst/>
                  <a:gdLst>
                    <a:gd name="connsiteX0" fmla="*/ 8898 w 17794"/>
                    <a:gd name="connsiteY0" fmla="*/ 0 h 20336"/>
                    <a:gd name="connsiteX1" fmla="*/ 17795 w 17794"/>
                    <a:gd name="connsiteY1" fmla="*/ 10168 h 20336"/>
                    <a:gd name="connsiteX2" fmla="*/ 8898 w 17794"/>
                    <a:gd name="connsiteY2" fmla="*/ 20337 h 20336"/>
                    <a:gd name="connsiteX3" fmla="*/ 0 w 17794"/>
                    <a:gd name="connsiteY3" fmla="*/ 10168 h 20336"/>
                    <a:gd name="connsiteX4" fmla="*/ 8898 w 17794"/>
                    <a:gd name="connsiteY4" fmla="*/ 0 h 20336"/>
                    <a:gd name="connsiteX5" fmla="*/ 8898 w 17794"/>
                    <a:gd name="connsiteY5" fmla="*/ 1271 h 20336"/>
                    <a:gd name="connsiteX6" fmla="*/ 2542 w 17794"/>
                    <a:gd name="connsiteY6" fmla="*/ 10168 h 20336"/>
                    <a:gd name="connsiteX7" fmla="*/ 8898 w 17794"/>
                    <a:gd name="connsiteY7" fmla="*/ 19066 h 20336"/>
                    <a:gd name="connsiteX8" fmla="*/ 15253 w 17794"/>
                    <a:gd name="connsiteY8" fmla="*/ 10168 h 20336"/>
                    <a:gd name="connsiteX9" fmla="*/ 8898 w 17794"/>
                    <a:gd name="connsiteY9" fmla="*/ 1271 h 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94" h="20336">
                      <a:moveTo>
                        <a:pt x="8898" y="0"/>
                      </a:moveTo>
                      <a:cubicBezTo>
                        <a:pt x="16524" y="0"/>
                        <a:pt x="17795" y="3813"/>
                        <a:pt x="17795" y="10168"/>
                      </a:cubicBezTo>
                      <a:cubicBezTo>
                        <a:pt x="17795" y="19066"/>
                        <a:pt x="15253" y="20337"/>
                        <a:pt x="8898" y="20337"/>
                      </a:cubicBezTo>
                      <a:cubicBezTo>
                        <a:pt x="1271" y="20337"/>
                        <a:pt x="0" y="16524"/>
                        <a:pt x="0" y="10168"/>
                      </a:cubicBezTo>
                      <a:cubicBezTo>
                        <a:pt x="0" y="1271"/>
                        <a:pt x="1271" y="0"/>
                        <a:pt x="8898" y="0"/>
                      </a:cubicBezTo>
                      <a:close/>
                      <a:moveTo>
                        <a:pt x="8898" y="1271"/>
                      </a:moveTo>
                      <a:cubicBezTo>
                        <a:pt x="2542" y="1271"/>
                        <a:pt x="2542" y="3813"/>
                        <a:pt x="2542" y="10168"/>
                      </a:cubicBezTo>
                      <a:cubicBezTo>
                        <a:pt x="2542" y="16524"/>
                        <a:pt x="3813" y="19066"/>
                        <a:pt x="8898" y="19066"/>
                      </a:cubicBezTo>
                      <a:cubicBezTo>
                        <a:pt x="15253" y="19066"/>
                        <a:pt x="15253" y="16524"/>
                        <a:pt x="15253" y="10168"/>
                      </a:cubicBezTo>
                      <a:cubicBezTo>
                        <a:pt x="15253" y="3813"/>
                        <a:pt x="13982" y="1271"/>
                        <a:pt x="8898"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66" name="フリーフォーム: 図形 65">
                <a:extLst>
                  <a:ext uri="{FF2B5EF4-FFF2-40B4-BE49-F238E27FC236}">
                    <a16:creationId xmlns:a16="http://schemas.microsoft.com/office/drawing/2014/main" id="{DBB46FDC-44F0-4686-87EC-4DD341C451C8}"/>
                  </a:ext>
                </a:extLst>
              </p:cNvPr>
              <p:cNvSpPr/>
              <p:nvPr/>
            </p:nvSpPr>
            <p:spPr>
              <a:xfrm>
                <a:off x="6577331" y="6622455"/>
                <a:ext cx="14231" cy="9172"/>
              </a:xfrm>
              <a:custGeom>
                <a:avLst/>
                <a:gdLst>
                  <a:gd name="connsiteX0" fmla="*/ 5084 w 12710"/>
                  <a:gd name="connsiteY0" fmla="*/ 7626 h 11439"/>
                  <a:gd name="connsiteX1" fmla="*/ 2542 w 12710"/>
                  <a:gd name="connsiteY1" fmla="*/ 10168 h 11439"/>
                  <a:gd name="connsiteX2" fmla="*/ 2542 w 12710"/>
                  <a:gd name="connsiteY2" fmla="*/ 10168 h 11439"/>
                  <a:gd name="connsiteX3" fmla="*/ 10169 w 12710"/>
                  <a:gd name="connsiteY3" fmla="*/ 10168 h 11439"/>
                  <a:gd name="connsiteX4" fmla="*/ 10169 w 12710"/>
                  <a:gd name="connsiteY4" fmla="*/ 11439 h 11439"/>
                  <a:gd name="connsiteX5" fmla="*/ 0 w 12710"/>
                  <a:gd name="connsiteY5" fmla="*/ 11439 h 11439"/>
                  <a:gd name="connsiteX6" fmla="*/ 0 w 12710"/>
                  <a:gd name="connsiteY6" fmla="*/ 10168 h 11439"/>
                  <a:gd name="connsiteX7" fmla="*/ 5084 w 12710"/>
                  <a:gd name="connsiteY7" fmla="*/ 7626 h 11439"/>
                  <a:gd name="connsiteX8" fmla="*/ 7626 w 12710"/>
                  <a:gd name="connsiteY8" fmla="*/ 6355 h 11439"/>
                  <a:gd name="connsiteX9" fmla="*/ 10169 w 12710"/>
                  <a:gd name="connsiteY9" fmla="*/ 3813 h 11439"/>
                  <a:gd name="connsiteX10" fmla="*/ 7626 w 12710"/>
                  <a:gd name="connsiteY10" fmla="*/ 1271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8 w 12710"/>
                  <a:gd name="connsiteY16" fmla="*/ 7626 h 11439"/>
                  <a:gd name="connsiteX17" fmla="*/ 5084 w 12710"/>
                  <a:gd name="connsiteY17" fmla="*/ 7626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4" y="7626"/>
                    </a:moveTo>
                    <a:cubicBezTo>
                      <a:pt x="3813" y="7626"/>
                      <a:pt x="2542" y="7626"/>
                      <a:pt x="2542" y="10168"/>
                    </a:cubicBezTo>
                    <a:lnTo>
                      <a:pt x="2542" y="10168"/>
                    </a:lnTo>
                    <a:lnTo>
                      <a:pt x="10169" y="10168"/>
                    </a:lnTo>
                    <a:lnTo>
                      <a:pt x="10169" y="11439"/>
                    </a:lnTo>
                    <a:lnTo>
                      <a:pt x="0" y="11439"/>
                    </a:lnTo>
                    <a:lnTo>
                      <a:pt x="0" y="10168"/>
                    </a:lnTo>
                    <a:cubicBezTo>
                      <a:pt x="1271" y="7626"/>
                      <a:pt x="2542" y="6355"/>
                      <a:pt x="5084" y="7626"/>
                    </a:cubicBezTo>
                    <a:lnTo>
                      <a:pt x="7626" y="6355"/>
                    </a:lnTo>
                    <a:cubicBezTo>
                      <a:pt x="8898" y="6355"/>
                      <a:pt x="10169" y="5084"/>
                      <a:pt x="10169" y="3813"/>
                    </a:cubicBezTo>
                    <a:cubicBezTo>
                      <a:pt x="10169" y="2542"/>
                      <a:pt x="8898" y="1271"/>
                      <a:pt x="7626" y="1271"/>
                    </a:cubicBezTo>
                    <a:cubicBezTo>
                      <a:pt x="5084" y="1271"/>
                      <a:pt x="3813" y="2542"/>
                      <a:pt x="3813" y="3813"/>
                    </a:cubicBezTo>
                    <a:lnTo>
                      <a:pt x="2542" y="3813"/>
                    </a:lnTo>
                    <a:cubicBezTo>
                      <a:pt x="2542" y="1271"/>
                      <a:pt x="3813" y="0"/>
                      <a:pt x="7626" y="0"/>
                    </a:cubicBezTo>
                    <a:cubicBezTo>
                      <a:pt x="10169" y="0"/>
                      <a:pt x="12711" y="0"/>
                      <a:pt x="12711" y="3813"/>
                    </a:cubicBezTo>
                    <a:cubicBezTo>
                      <a:pt x="12711" y="3813"/>
                      <a:pt x="12711" y="5084"/>
                      <a:pt x="11440" y="6355"/>
                    </a:cubicBezTo>
                    <a:cubicBezTo>
                      <a:pt x="11440" y="6355"/>
                      <a:pt x="10169" y="7626"/>
                      <a:pt x="8898" y="7626"/>
                    </a:cubicBezTo>
                    <a:lnTo>
                      <a:pt x="5084"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67" name="グラフィックス 1160">
                <a:extLst>
                  <a:ext uri="{FF2B5EF4-FFF2-40B4-BE49-F238E27FC236}">
                    <a16:creationId xmlns:a16="http://schemas.microsoft.com/office/drawing/2014/main" id="{3B51B00E-97D4-4C3C-8787-6FAFA5828FF8}"/>
                  </a:ext>
                </a:extLst>
              </p:cNvPr>
              <p:cNvGrpSpPr/>
              <p:nvPr/>
            </p:nvGrpSpPr>
            <p:grpSpPr>
              <a:xfrm>
                <a:off x="6595827" y="6609206"/>
                <a:ext cx="51233" cy="17324"/>
                <a:chOff x="5787760" y="7345496"/>
                <a:chExt cx="45758" cy="21607"/>
              </a:xfrm>
              <a:solidFill>
                <a:srgbClr val="000000"/>
              </a:solidFill>
            </p:grpSpPr>
            <p:sp>
              <p:nvSpPr>
                <p:cNvPr id="90" name="フリーフォーム: 図形 89">
                  <a:extLst>
                    <a:ext uri="{FF2B5EF4-FFF2-40B4-BE49-F238E27FC236}">
                      <a16:creationId xmlns:a16="http://schemas.microsoft.com/office/drawing/2014/main" id="{2DC04AB3-5DA9-4C5C-852E-92F0C53BD7BE}"/>
                    </a:ext>
                  </a:extLst>
                </p:cNvPr>
                <p:cNvSpPr/>
                <p:nvPr/>
              </p:nvSpPr>
              <p:spPr>
                <a:xfrm>
                  <a:off x="5787760" y="7348038"/>
                  <a:ext cx="17794" cy="17795"/>
                </a:xfrm>
                <a:custGeom>
                  <a:avLst/>
                  <a:gdLst>
                    <a:gd name="connsiteX0" fmla="*/ 7626 w 17794"/>
                    <a:gd name="connsiteY0" fmla="*/ 7627 h 17795"/>
                    <a:gd name="connsiteX1" fmla="*/ 7626 w 17794"/>
                    <a:gd name="connsiteY1" fmla="*/ 0 h 17795"/>
                    <a:gd name="connsiteX2" fmla="*/ 10168 w 17794"/>
                    <a:gd name="connsiteY2" fmla="*/ 0 h 17795"/>
                    <a:gd name="connsiteX3" fmla="*/ 10168 w 17794"/>
                    <a:gd name="connsiteY3" fmla="*/ 7627 h 17795"/>
                    <a:gd name="connsiteX4" fmla="*/ 17795 w 17794"/>
                    <a:gd name="connsiteY4" fmla="*/ 7627 h 17795"/>
                    <a:gd name="connsiteX5" fmla="*/ 17795 w 17794"/>
                    <a:gd name="connsiteY5" fmla="*/ 10169 h 17795"/>
                    <a:gd name="connsiteX6" fmla="*/ 10168 w 17794"/>
                    <a:gd name="connsiteY6" fmla="*/ 10169 h 17795"/>
                    <a:gd name="connsiteX7" fmla="*/ 10168 w 17794"/>
                    <a:gd name="connsiteY7" fmla="*/ 17795 h 17795"/>
                    <a:gd name="connsiteX8" fmla="*/ 7626 w 17794"/>
                    <a:gd name="connsiteY8" fmla="*/ 17795 h 17795"/>
                    <a:gd name="connsiteX9" fmla="*/ 7626 w 17794"/>
                    <a:gd name="connsiteY9" fmla="*/ 10169 h 17795"/>
                    <a:gd name="connsiteX10" fmla="*/ 0 w 17794"/>
                    <a:gd name="connsiteY10" fmla="*/ 10169 h 17795"/>
                    <a:gd name="connsiteX11" fmla="*/ 0 w 17794"/>
                    <a:gd name="connsiteY11" fmla="*/ 7627 h 17795"/>
                    <a:gd name="connsiteX12" fmla="*/ 7626 w 17794"/>
                    <a:gd name="connsiteY12" fmla="*/ 7627 h 1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94" h="17795">
                      <a:moveTo>
                        <a:pt x="7626" y="7627"/>
                      </a:moveTo>
                      <a:lnTo>
                        <a:pt x="7626" y="0"/>
                      </a:lnTo>
                      <a:lnTo>
                        <a:pt x="10168" y="0"/>
                      </a:lnTo>
                      <a:lnTo>
                        <a:pt x="10168" y="7627"/>
                      </a:lnTo>
                      <a:lnTo>
                        <a:pt x="17795" y="7627"/>
                      </a:lnTo>
                      <a:lnTo>
                        <a:pt x="17795" y="10169"/>
                      </a:lnTo>
                      <a:lnTo>
                        <a:pt x="10168" y="10169"/>
                      </a:lnTo>
                      <a:lnTo>
                        <a:pt x="10168" y="17795"/>
                      </a:lnTo>
                      <a:lnTo>
                        <a:pt x="7626" y="17795"/>
                      </a:lnTo>
                      <a:lnTo>
                        <a:pt x="7626" y="10169"/>
                      </a:lnTo>
                      <a:lnTo>
                        <a:pt x="0" y="10169"/>
                      </a:lnTo>
                      <a:lnTo>
                        <a:pt x="0" y="7627"/>
                      </a:lnTo>
                      <a:lnTo>
                        <a:pt x="7626" y="7627"/>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91" name="フリーフォーム: 図形 90">
                  <a:extLst>
                    <a:ext uri="{FF2B5EF4-FFF2-40B4-BE49-F238E27FC236}">
                      <a16:creationId xmlns:a16="http://schemas.microsoft.com/office/drawing/2014/main" id="{C10FE907-DD54-421B-AEFD-DED9B70254EC}"/>
                    </a:ext>
                  </a:extLst>
                </p:cNvPr>
                <p:cNvSpPr/>
                <p:nvPr/>
              </p:nvSpPr>
              <p:spPr>
                <a:xfrm>
                  <a:off x="5816994" y="7345496"/>
                  <a:ext cx="16523" cy="21607"/>
                </a:xfrm>
                <a:custGeom>
                  <a:avLst/>
                  <a:gdLst>
                    <a:gd name="connsiteX0" fmla="*/ 13982 w 16523"/>
                    <a:gd name="connsiteY0" fmla="*/ 7626 h 21607"/>
                    <a:gd name="connsiteX1" fmla="*/ 8898 w 16523"/>
                    <a:gd name="connsiteY1" fmla="*/ 2542 h 21607"/>
                    <a:gd name="connsiteX2" fmla="*/ 2542 w 16523"/>
                    <a:gd name="connsiteY2" fmla="*/ 11439 h 21607"/>
                    <a:gd name="connsiteX3" fmla="*/ 8898 w 16523"/>
                    <a:gd name="connsiteY3" fmla="*/ 19066 h 21607"/>
                    <a:gd name="connsiteX4" fmla="*/ 13982 w 16523"/>
                    <a:gd name="connsiteY4" fmla="*/ 13981 h 21607"/>
                    <a:gd name="connsiteX5" fmla="*/ 16524 w 16523"/>
                    <a:gd name="connsiteY5" fmla="*/ 13981 h 21607"/>
                    <a:gd name="connsiteX6" fmla="*/ 8898 w 16523"/>
                    <a:gd name="connsiteY6" fmla="*/ 21608 h 21607"/>
                    <a:gd name="connsiteX7" fmla="*/ 0 w 16523"/>
                    <a:gd name="connsiteY7" fmla="*/ 11439 h 21607"/>
                    <a:gd name="connsiteX8" fmla="*/ 8898 w 16523"/>
                    <a:gd name="connsiteY8" fmla="*/ 0 h 21607"/>
                    <a:gd name="connsiteX9" fmla="*/ 16524 w 16523"/>
                    <a:gd name="connsiteY9" fmla="*/ 7626 h 21607"/>
                    <a:gd name="connsiteX10" fmla="*/ 13982 w 16523"/>
                    <a:gd name="connsiteY10" fmla="*/ 7626 h 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3" h="21607">
                      <a:moveTo>
                        <a:pt x="13982" y="7626"/>
                      </a:moveTo>
                      <a:cubicBezTo>
                        <a:pt x="13982" y="3813"/>
                        <a:pt x="12711" y="2542"/>
                        <a:pt x="8898" y="2542"/>
                      </a:cubicBezTo>
                      <a:cubicBezTo>
                        <a:pt x="3813" y="2542"/>
                        <a:pt x="2542" y="5084"/>
                        <a:pt x="2542" y="11439"/>
                      </a:cubicBezTo>
                      <a:cubicBezTo>
                        <a:pt x="2542" y="16524"/>
                        <a:pt x="2542" y="19066"/>
                        <a:pt x="8898" y="19066"/>
                      </a:cubicBezTo>
                      <a:cubicBezTo>
                        <a:pt x="13982" y="19066"/>
                        <a:pt x="13982" y="17794"/>
                        <a:pt x="13982" y="13981"/>
                      </a:cubicBezTo>
                      <a:lnTo>
                        <a:pt x="16524" y="13981"/>
                      </a:lnTo>
                      <a:cubicBezTo>
                        <a:pt x="16524" y="19066"/>
                        <a:pt x="13982" y="21608"/>
                        <a:pt x="8898" y="21608"/>
                      </a:cubicBezTo>
                      <a:cubicBezTo>
                        <a:pt x="1271" y="21608"/>
                        <a:pt x="0" y="17794"/>
                        <a:pt x="0" y="11439"/>
                      </a:cubicBezTo>
                      <a:cubicBezTo>
                        <a:pt x="0" y="5084"/>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68" name="フリーフォーム: 図形 67">
                <a:extLst>
                  <a:ext uri="{FF2B5EF4-FFF2-40B4-BE49-F238E27FC236}">
                    <a16:creationId xmlns:a16="http://schemas.microsoft.com/office/drawing/2014/main" id="{C169C6A2-3215-42C7-BDF7-55C8DBE08AF2}"/>
                  </a:ext>
                </a:extLst>
              </p:cNvPr>
              <p:cNvSpPr/>
              <p:nvPr/>
            </p:nvSpPr>
            <p:spPr>
              <a:xfrm>
                <a:off x="6649913" y="6622455"/>
                <a:ext cx="11385" cy="10191"/>
              </a:xfrm>
              <a:custGeom>
                <a:avLst/>
                <a:gdLst>
                  <a:gd name="connsiteX0" fmla="*/ 7626 w 10168"/>
                  <a:gd name="connsiteY0" fmla="*/ 3813 h 12710"/>
                  <a:gd name="connsiteX1" fmla="*/ 5084 w 10168"/>
                  <a:gd name="connsiteY1" fmla="*/ 1271 h 12710"/>
                  <a:gd name="connsiteX2" fmla="*/ 2542 w 10168"/>
                  <a:gd name="connsiteY2" fmla="*/ 2542 h 12710"/>
                  <a:gd name="connsiteX3" fmla="*/ 1271 w 10168"/>
                  <a:gd name="connsiteY3" fmla="*/ 6355 h 12710"/>
                  <a:gd name="connsiteX4" fmla="*/ 5084 w 10168"/>
                  <a:gd name="connsiteY4" fmla="*/ 5084 h 12710"/>
                  <a:gd name="connsiteX5" fmla="*/ 10168 w 10168"/>
                  <a:gd name="connsiteY5" fmla="*/ 8898 h 12710"/>
                  <a:gd name="connsiteX6" fmla="*/ 5084 w 10168"/>
                  <a:gd name="connsiteY6" fmla="*/ 12711 h 12710"/>
                  <a:gd name="connsiteX7" fmla="*/ 0 w 10168"/>
                  <a:gd name="connsiteY7" fmla="*/ 6355 h 12710"/>
                  <a:gd name="connsiteX8" fmla="*/ 5084 w 10168"/>
                  <a:gd name="connsiteY8" fmla="*/ 0 h 12710"/>
                  <a:gd name="connsiteX9" fmla="*/ 8898 w 10168"/>
                  <a:gd name="connsiteY9" fmla="*/ 3813 h 12710"/>
                  <a:gd name="connsiteX10" fmla="*/ 7626 w 10168"/>
                  <a:gd name="connsiteY10" fmla="*/ 3813 h 12710"/>
                  <a:gd name="connsiteX11" fmla="*/ 1271 w 10168"/>
                  <a:gd name="connsiteY11" fmla="*/ 8898 h 12710"/>
                  <a:gd name="connsiteX12" fmla="*/ 5084 w 10168"/>
                  <a:gd name="connsiteY12" fmla="*/ 11439 h 12710"/>
                  <a:gd name="connsiteX13" fmla="*/ 8898 w 10168"/>
                  <a:gd name="connsiteY13" fmla="*/ 8898 h 12710"/>
                  <a:gd name="connsiteX14" fmla="*/ 5084 w 10168"/>
                  <a:gd name="connsiteY14" fmla="*/ 6355 h 12710"/>
                  <a:gd name="connsiteX15" fmla="*/ 1271 w 10168"/>
                  <a:gd name="connsiteY15" fmla="*/ 889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68" h="12710">
                    <a:moveTo>
                      <a:pt x="7626" y="3813"/>
                    </a:moveTo>
                    <a:cubicBezTo>
                      <a:pt x="7626" y="2542"/>
                      <a:pt x="7626" y="1271"/>
                      <a:pt x="5084" y="1271"/>
                    </a:cubicBezTo>
                    <a:cubicBezTo>
                      <a:pt x="3813" y="1271"/>
                      <a:pt x="2542" y="1271"/>
                      <a:pt x="2542" y="2542"/>
                    </a:cubicBezTo>
                    <a:cubicBezTo>
                      <a:pt x="2542" y="3813"/>
                      <a:pt x="1271" y="5084"/>
                      <a:pt x="1271" y="6355"/>
                    </a:cubicBezTo>
                    <a:cubicBezTo>
                      <a:pt x="2542" y="5084"/>
                      <a:pt x="3813" y="5084"/>
                      <a:pt x="5084" y="5084"/>
                    </a:cubicBezTo>
                    <a:cubicBezTo>
                      <a:pt x="7626" y="5084"/>
                      <a:pt x="10168" y="5084"/>
                      <a:pt x="10168" y="8898"/>
                    </a:cubicBezTo>
                    <a:cubicBezTo>
                      <a:pt x="10168" y="12711"/>
                      <a:pt x="7626" y="12711"/>
                      <a:pt x="5084" y="12711"/>
                    </a:cubicBezTo>
                    <a:cubicBezTo>
                      <a:pt x="1271" y="12711"/>
                      <a:pt x="0" y="11439"/>
                      <a:pt x="0" y="6355"/>
                    </a:cubicBezTo>
                    <a:cubicBezTo>
                      <a:pt x="0" y="0"/>
                      <a:pt x="2542" y="0"/>
                      <a:pt x="5084" y="0"/>
                    </a:cubicBezTo>
                    <a:cubicBezTo>
                      <a:pt x="6355" y="0"/>
                      <a:pt x="10168" y="0"/>
                      <a:pt x="8898" y="3813"/>
                    </a:cubicBezTo>
                    <a:lnTo>
                      <a:pt x="7626" y="3813"/>
                    </a:lnTo>
                    <a:close/>
                    <a:moveTo>
                      <a:pt x="1271" y="8898"/>
                    </a:moveTo>
                    <a:cubicBezTo>
                      <a:pt x="1271" y="11439"/>
                      <a:pt x="2542" y="11439"/>
                      <a:pt x="5084" y="11439"/>
                    </a:cubicBezTo>
                    <a:cubicBezTo>
                      <a:pt x="7626" y="11439"/>
                      <a:pt x="8898" y="10168"/>
                      <a:pt x="8898" y="8898"/>
                    </a:cubicBezTo>
                    <a:cubicBezTo>
                      <a:pt x="8898" y="6355"/>
                      <a:pt x="7626" y="6355"/>
                      <a:pt x="5084" y="6355"/>
                    </a:cubicBezTo>
                    <a:cubicBezTo>
                      <a:pt x="1271" y="6355"/>
                      <a:pt x="1271" y="7626"/>
                      <a:pt x="1271" y="8898"/>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69" name="フリーフォーム: 図形 68">
                <a:extLst>
                  <a:ext uri="{FF2B5EF4-FFF2-40B4-BE49-F238E27FC236}">
                    <a16:creationId xmlns:a16="http://schemas.microsoft.com/office/drawing/2014/main" id="{D70A95FF-D0EF-4925-998D-64CC0223C2A4}"/>
                  </a:ext>
                </a:extLst>
              </p:cNvPr>
              <p:cNvSpPr/>
              <p:nvPr/>
            </p:nvSpPr>
            <p:spPr>
              <a:xfrm>
                <a:off x="6692615" y="6611245"/>
                <a:ext cx="27039" cy="15287"/>
              </a:xfrm>
              <a:custGeom>
                <a:avLst/>
                <a:gdLst>
                  <a:gd name="connsiteX0" fmla="*/ 24150 w 24150"/>
                  <a:gd name="connsiteY0" fmla="*/ 13982 h 19066"/>
                  <a:gd name="connsiteX1" fmla="*/ 24150 w 24150"/>
                  <a:gd name="connsiteY1" fmla="*/ 13982 h 19066"/>
                  <a:gd name="connsiteX2" fmla="*/ 2542 w 24150"/>
                  <a:gd name="connsiteY2" fmla="*/ 15253 h 19066"/>
                  <a:gd name="connsiteX3" fmla="*/ 7626 w 24150"/>
                  <a:gd name="connsiteY3" fmla="*/ 17795 h 19066"/>
                  <a:gd name="connsiteX4" fmla="*/ 7626 w 24150"/>
                  <a:gd name="connsiteY4" fmla="*/ 19066 h 19066"/>
                  <a:gd name="connsiteX5" fmla="*/ 0 w 24150"/>
                  <a:gd name="connsiteY5" fmla="*/ 15253 h 19066"/>
                  <a:gd name="connsiteX6" fmla="*/ 7626 w 24150"/>
                  <a:gd name="connsiteY6" fmla="*/ 11440 h 19066"/>
                  <a:gd name="connsiteX7" fmla="*/ 7626 w 24150"/>
                  <a:gd name="connsiteY7" fmla="*/ 12711 h 19066"/>
                  <a:gd name="connsiteX8" fmla="*/ 2542 w 24150"/>
                  <a:gd name="connsiteY8" fmla="*/ 15253 h 19066"/>
                  <a:gd name="connsiteX9" fmla="*/ 24150 w 24150"/>
                  <a:gd name="connsiteY9" fmla="*/ 15253 h 19066"/>
                  <a:gd name="connsiteX10" fmla="*/ 0 w 24150"/>
                  <a:gd name="connsiteY10" fmla="*/ 5085 h 19066"/>
                  <a:gd name="connsiteX11" fmla="*/ 0 w 24150"/>
                  <a:gd name="connsiteY11" fmla="*/ 5085 h 19066"/>
                  <a:gd name="connsiteX12" fmla="*/ 20337 w 24150"/>
                  <a:gd name="connsiteY12" fmla="*/ 3814 h 19066"/>
                  <a:gd name="connsiteX13" fmla="*/ 15253 w 24150"/>
                  <a:gd name="connsiteY13" fmla="*/ 1272 h 19066"/>
                  <a:gd name="connsiteX14" fmla="*/ 15253 w 24150"/>
                  <a:gd name="connsiteY14" fmla="*/ 0 h 19066"/>
                  <a:gd name="connsiteX15" fmla="*/ 22879 w 24150"/>
                  <a:gd name="connsiteY15" fmla="*/ 3814 h 19066"/>
                  <a:gd name="connsiteX16" fmla="*/ 15253 w 24150"/>
                  <a:gd name="connsiteY16" fmla="*/ 7627 h 19066"/>
                  <a:gd name="connsiteX17" fmla="*/ 15253 w 24150"/>
                  <a:gd name="connsiteY17" fmla="*/ 6355 h 19066"/>
                  <a:gd name="connsiteX18" fmla="*/ 20337 w 24150"/>
                  <a:gd name="connsiteY18" fmla="*/ 3814 h 19066"/>
                  <a:gd name="connsiteX19" fmla="*/ 0 w 24150"/>
                  <a:gd name="connsiteY19" fmla="*/ 3814 h 1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50" h="19066">
                    <a:moveTo>
                      <a:pt x="24150" y="13982"/>
                    </a:moveTo>
                    <a:lnTo>
                      <a:pt x="24150" y="13982"/>
                    </a:lnTo>
                    <a:lnTo>
                      <a:pt x="2542" y="15253"/>
                    </a:lnTo>
                    <a:cubicBezTo>
                      <a:pt x="3813" y="15253"/>
                      <a:pt x="5084" y="16524"/>
                      <a:pt x="7626" y="17795"/>
                    </a:cubicBezTo>
                    <a:lnTo>
                      <a:pt x="7626" y="19066"/>
                    </a:lnTo>
                    <a:cubicBezTo>
                      <a:pt x="5084" y="17795"/>
                      <a:pt x="2542" y="16524"/>
                      <a:pt x="0" y="15253"/>
                    </a:cubicBezTo>
                    <a:cubicBezTo>
                      <a:pt x="2542" y="13982"/>
                      <a:pt x="5084" y="12711"/>
                      <a:pt x="7626" y="11440"/>
                    </a:cubicBezTo>
                    <a:lnTo>
                      <a:pt x="7626" y="12711"/>
                    </a:lnTo>
                    <a:cubicBezTo>
                      <a:pt x="6355" y="13982"/>
                      <a:pt x="3813" y="15253"/>
                      <a:pt x="2542" y="15253"/>
                    </a:cubicBezTo>
                    <a:lnTo>
                      <a:pt x="24150" y="15253"/>
                    </a:lnTo>
                    <a:close/>
                    <a:moveTo>
                      <a:pt x="0" y="5085"/>
                    </a:moveTo>
                    <a:lnTo>
                      <a:pt x="0" y="5085"/>
                    </a:lnTo>
                    <a:lnTo>
                      <a:pt x="20337" y="3814"/>
                    </a:lnTo>
                    <a:cubicBezTo>
                      <a:pt x="19066" y="3814"/>
                      <a:pt x="17795" y="2542"/>
                      <a:pt x="15253" y="1272"/>
                    </a:cubicBezTo>
                    <a:lnTo>
                      <a:pt x="15253" y="0"/>
                    </a:lnTo>
                    <a:cubicBezTo>
                      <a:pt x="17795" y="1272"/>
                      <a:pt x="20337" y="2542"/>
                      <a:pt x="22879" y="3814"/>
                    </a:cubicBezTo>
                    <a:cubicBezTo>
                      <a:pt x="20337" y="5085"/>
                      <a:pt x="17795" y="6355"/>
                      <a:pt x="15253" y="7627"/>
                    </a:cubicBezTo>
                    <a:lnTo>
                      <a:pt x="15253" y="6355"/>
                    </a:lnTo>
                    <a:cubicBezTo>
                      <a:pt x="16524" y="5085"/>
                      <a:pt x="19066" y="3814"/>
                      <a:pt x="20337" y="3814"/>
                    </a:cubicBezTo>
                    <a:lnTo>
                      <a:pt x="0" y="3814"/>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70" name="グラフィックス 1160">
                <a:extLst>
                  <a:ext uri="{FF2B5EF4-FFF2-40B4-BE49-F238E27FC236}">
                    <a16:creationId xmlns:a16="http://schemas.microsoft.com/office/drawing/2014/main" id="{375ABD3F-20B2-4CDA-AB4E-64A48E0A2458}"/>
                  </a:ext>
                </a:extLst>
              </p:cNvPr>
              <p:cNvGrpSpPr/>
              <p:nvPr/>
            </p:nvGrpSpPr>
            <p:grpSpPr>
              <a:xfrm>
                <a:off x="6762350" y="6610226"/>
                <a:ext cx="22770" cy="17325"/>
                <a:chOff x="5936475" y="7346767"/>
                <a:chExt cx="20337" cy="21608"/>
              </a:xfrm>
              <a:solidFill>
                <a:srgbClr val="000000"/>
              </a:solidFill>
            </p:grpSpPr>
            <p:sp>
              <p:nvSpPr>
                <p:cNvPr id="88" name="フリーフォーム: 図形 87">
                  <a:extLst>
                    <a:ext uri="{FF2B5EF4-FFF2-40B4-BE49-F238E27FC236}">
                      <a16:creationId xmlns:a16="http://schemas.microsoft.com/office/drawing/2014/main" id="{FA598BAD-E52F-4525-8BC3-EE5E5F2D3D95}"/>
                    </a:ext>
                  </a:extLst>
                </p:cNvPr>
                <p:cNvSpPr/>
                <p:nvPr/>
              </p:nvSpPr>
              <p:spPr>
                <a:xfrm>
                  <a:off x="5936475" y="7346767"/>
                  <a:ext cx="13981" cy="21608"/>
                </a:xfrm>
                <a:custGeom>
                  <a:avLst/>
                  <a:gdLst>
                    <a:gd name="connsiteX0" fmla="*/ 2542 w 13981"/>
                    <a:gd name="connsiteY0" fmla="*/ 0 h 21608"/>
                    <a:gd name="connsiteX1" fmla="*/ 2542 w 13981"/>
                    <a:gd name="connsiteY1" fmla="*/ 19066 h 21608"/>
                    <a:gd name="connsiteX2" fmla="*/ 13982 w 13981"/>
                    <a:gd name="connsiteY2" fmla="*/ 19066 h 21608"/>
                    <a:gd name="connsiteX3" fmla="*/ 13982 w 13981"/>
                    <a:gd name="connsiteY3" fmla="*/ 21608 h 21608"/>
                    <a:gd name="connsiteX4" fmla="*/ 0 w 13981"/>
                    <a:gd name="connsiteY4" fmla="*/ 21608 h 21608"/>
                    <a:gd name="connsiteX5" fmla="*/ 0 w 13981"/>
                    <a:gd name="connsiteY5" fmla="*/ 0 h 21608"/>
                    <a:gd name="connsiteX6" fmla="*/ 2542 w 13981"/>
                    <a:gd name="connsiteY6" fmla="*/ 0 h 21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81" h="21608">
                      <a:moveTo>
                        <a:pt x="2542" y="0"/>
                      </a:moveTo>
                      <a:lnTo>
                        <a:pt x="2542" y="19066"/>
                      </a:lnTo>
                      <a:lnTo>
                        <a:pt x="13982" y="19066"/>
                      </a:lnTo>
                      <a:lnTo>
                        <a:pt x="13982" y="21608"/>
                      </a:lnTo>
                      <a:lnTo>
                        <a:pt x="0" y="21608"/>
                      </a:lnTo>
                      <a:lnTo>
                        <a:pt x="0" y="0"/>
                      </a:lnTo>
                      <a:lnTo>
                        <a:pt x="2542"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89" name="フリーフォーム: 図形 88">
                  <a:extLst>
                    <a:ext uri="{FF2B5EF4-FFF2-40B4-BE49-F238E27FC236}">
                      <a16:creationId xmlns:a16="http://schemas.microsoft.com/office/drawing/2014/main" id="{75AE65D8-3681-4EDE-8354-23CA14673E2E}"/>
                    </a:ext>
                  </a:extLst>
                </p:cNvPr>
                <p:cNvSpPr/>
                <p:nvPr/>
              </p:nvSpPr>
              <p:spPr>
                <a:xfrm>
                  <a:off x="5954269" y="7346767"/>
                  <a:ext cx="2542" cy="20336"/>
                </a:xfrm>
                <a:custGeom>
                  <a:avLst/>
                  <a:gdLst>
                    <a:gd name="connsiteX0" fmla="*/ 2542 w 2542"/>
                    <a:gd name="connsiteY0" fmla="*/ 0 h 20336"/>
                    <a:gd name="connsiteX1" fmla="*/ 2542 w 2542"/>
                    <a:gd name="connsiteY1" fmla="*/ 2542 h 20336"/>
                    <a:gd name="connsiteX2" fmla="*/ 0 w 2542"/>
                    <a:gd name="connsiteY2" fmla="*/ 2542 h 20336"/>
                    <a:gd name="connsiteX3" fmla="*/ 0 w 2542"/>
                    <a:gd name="connsiteY3" fmla="*/ 0 h 20336"/>
                    <a:gd name="connsiteX4" fmla="*/ 2542 w 2542"/>
                    <a:gd name="connsiteY4" fmla="*/ 0 h 20336"/>
                    <a:gd name="connsiteX5" fmla="*/ 2542 w 2542"/>
                    <a:gd name="connsiteY5" fmla="*/ 5085 h 20336"/>
                    <a:gd name="connsiteX6" fmla="*/ 2542 w 2542"/>
                    <a:gd name="connsiteY6" fmla="*/ 20337 h 20336"/>
                    <a:gd name="connsiteX7" fmla="*/ 0 w 2542"/>
                    <a:gd name="connsiteY7" fmla="*/ 20337 h 20336"/>
                    <a:gd name="connsiteX8" fmla="*/ 0 w 2542"/>
                    <a:gd name="connsiteY8" fmla="*/ 5085 h 20336"/>
                    <a:gd name="connsiteX9" fmla="*/ 2542 w 2542"/>
                    <a:gd name="connsiteY9" fmla="*/ 5085 h 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2" h="20336">
                      <a:moveTo>
                        <a:pt x="2542" y="0"/>
                      </a:moveTo>
                      <a:lnTo>
                        <a:pt x="2542" y="2542"/>
                      </a:lnTo>
                      <a:lnTo>
                        <a:pt x="0" y="2542"/>
                      </a:lnTo>
                      <a:lnTo>
                        <a:pt x="0" y="0"/>
                      </a:lnTo>
                      <a:lnTo>
                        <a:pt x="2542" y="0"/>
                      </a:lnTo>
                      <a:close/>
                      <a:moveTo>
                        <a:pt x="2542" y="5085"/>
                      </a:moveTo>
                      <a:lnTo>
                        <a:pt x="2542" y="20337"/>
                      </a:lnTo>
                      <a:lnTo>
                        <a:pt x="0" y="20337"/>
                      </a:lnTo>
                      <a:lnTo>
                        <a:pt x="0" y="5085"/>
                      </a:lnTo>
                      <a:lnTo>
                        <a:pt x="2542" y="5085"/>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71" name="フリーフォーム: 図形 70">
                <a:extLst>
                  <a:ext uri="{FF2B5EF4-FFF2-40B4-BE49-F238E27FC236}">
                    <a16:creationId xmlns:a16="http://schemas.microsoft.com/office/drawing/2014/main" id="{D96EF38C-4512-49C1-9AB5-99B6D32EF702}"/>
                  </a:ext>
                </a:extLst>
              </p:cNvPr>
              <p:cNvSpPr/>
              <p:nvPr/>
            </p:nvSpPr>
            <p:spPr>
              <a:xfrm>
                <a:off x="6787967" y="6622462"/>
                <a:ext cx="4269" cy="10191"/>
              </a:xfrm>
              <a:custGeom>
                <a:avLst/>
                <a:gdLst>
                  <a:gd name="connsiteX0" fmla="*/ 3813 w 3813"/>
                  <a:gd name="connsiteY0" fmla="*/ 0 h 12710"/>
                  <a:gd name="connsiteX1" fmla="*/ 3813 w 3813"/>
                  <a:gd name="connsiteY1" fmla="*/ 12711 h 12710"/>
                  <a:gd name="connsiteX2" fmla="*/ 2542 w 3813"/>
                  <a:gd name="connsiteY2" fmla="*/ 12711 h 12710"/>
                  <a:gd name="connsiteX3" fmla="*/ 2542 w 3813"/>
                  <a:gd name="connsiteY3" fmla="*/ 2542 h 12710"/>
                  <a:gd name="connsiteX4" fmla="*/ 0 w 3813"/>
                  <a:gd name="connsiteY4" fmla="*/ 2542 h 12710"/>
                  <a:gd name="connsiteX5" fmla="*/ 0 w 3813"/>
                  <a:gd name="connsiteY5" fmla="*/ 1271 h 12710"/>
                  <a:gd name="connsiteX6" fmla="*/ 3813 w 3813"/>
                  <a:gd name="connsiteY6" fmla="*/ 1271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3" h="12710">
                    <a:moveTo>
                      <a:pt x="3813" y="0"/>
                    </a:moveTo>
                    <a:lnTo>
                      <a:pt x="3813" y="12711"/>
                    </a:lnTo>
                    <a:lnTo>
                      <a:pt x="2542" y="12711"/>
                    </a:lnTo>
                    <a:lnTo>
                      <a:pt x="2542" y="2542"/>
                    </a:lnTo>
                    <a:lnTo>
                      <a:pt x="0" y="2542"/>
                    </a:lnTo>
                    <a:lnTo>
                      <a:pt x="0" y="1271"/>
                    </a:lnTo>
                    <a:lnTo>
                      <a:pt x="3813" y="1271"/>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72" name="フリーフォーム: 図形 71">
                <a:extLst>
                  <a:ext uri="{FF2B5EF4-FFF2-40B4-BE49-F238E27FC236}">
                    <a16:creationId xmlns:a16="http://schemas.microsoft.com/office/drawing/2014/main" id="{B0E0F201-9B83-4B7C-A1AB-7923515AE5B3}"/>
                  </a:ext>
                </a:extLst>
              </p:cNvPr>
              <p:cNvSpPr/>
              <p:nvPr/>
            </p:nvSpPr>
            <p:spPr>
              <a:xfrm>
                <a:off x="6797928" y="6627556"/>
                <a:ext cx="4269" cy="1018"/>
              </a:xfrm>
              <a:custGeom>
                <a:avLst/>
                <a:gdLst>
                  <a:gd name="connsiteX0" fmla="*/ 3813 w 3813"/>
                  <a:gd name="connsiteY0" fmla="*/ 0 h 1270"/>
                  <a:gd name="connsiteX1" fmla="*/ 3813 w 3813"/>
                  <a:gd name="connsiteY1" fmla="*/ 1271 h 1270"/>
                  <a:gd name="connsiteX2" fmla="*/ 0 w 3813"/>
                  <a:gd name="connsiteY2" fmla="*/ 1271 h 1270"/>
                  <a:gd name="connsiteX3" fmla="*/ 0 w 3813"/>
                  <a:gd name="connsiteY3" fmla="*/ 0 h 1270"/>
                  <a:gd name="connsiteX4" fmla="*/ 3813 w 3813"/>
                  <a:gd name="connsiteY4" fmla="*/ 0 h 1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3" h="1270">
                    <a:moveTo>
                      <a:pt x="3813" y="0"/>
                    </a:moveTo>
                    <a:lnTo>
                      <a:pt x="3813" y="1271"/>
                    </a:lnTo>
                    <a:lnTo>
                      <a:pt x="0" y="1271"/>
                    </a:lnTo>
                    <a:lnTo>
                      <a:pt x="0" y="0"/>
                    </a:lnTo>
                    <a:lnTo>
                      <a:pt x="3813" y="0"/>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73" name="フリーフォーム: 図形 72">
                <a:extLst>
                  <a:ext uri="{FF2B5EF4-FFF2-40B4-BE49-F238E27FC236}">
                    <a16:creationId xmlns:a16="http://schemas.microsoft.com/office/drawing/2014/main" id="{F664A158-31C9-49F1-AC93-97B3A3B63674}"/>
                  </a:ext>
                </a:extLst>
              </p:cNvPr>
              <p:cNvSpPr/>
              <p:nvPr/>
            </p:nvSpPr>
            <p:spPr>
              <a:xfrm>
                <a:off x="6806468" y="6624500"/>
                <a:ext cx="8539" cy="7133"/>
              </a:xfrm>
              <a:custGeom>
                <a:avLst/>
                <a:gdLst>
                  <a:gd name="connsiteX0" fmla="*/ 3813 w 7626"/>
                  <a:gd name="connsiteY0" fmla="*/ 5084 h 8896"/>
                  <a:gd name="connsiteX1" fmla="*/ 1271 w 7626"/>
                  <a:gd name="connsiteY1" fmla="*/ 8897 h 8896"/>
                  <a:gd name="connsiteX2" fmla="*/ 0 w 7626"/>
                  <a:gd name="connsiteY2" fmla="*/ 8897 h 8896"/>
                  <a:gd name="connsiteX3" fmla="*/ 3813 w 7626"/>
                  <a:gd name="connsiteY3" fmla="*/ 5084 h 8896"/>
                  <a:gd name="connsiteX4" fmla="*/ 0 w 7626"/>
                  <a:gd name="connsiteY4" fmla="*/ 0 h 8896"/>
                  <a:gd name="connsiteX5" fmla="*/ 1271 w 7626"/>
                  <a:gd name="connsiteY5" fmla="*/ 0 h 8896"/>
                  <a:gd name="connsiteX6" fmla="*/ 3813 w 7626"/>
                  <a:gd name="connsiteY6" fmla="*/ 3813 h 8896"/>
                  <a:gd name="connsiteX7" fmla="*/ 6355 w 7626"/>
                  <a:gd name="connsiteY7" fmla="*/ 0 h 8896"/>
                  <a:gd name="connsiteX8" fmla="*/ 7626 w 7626"/>
                  <a:gd name="connsiteY8" fmla="*/ 0 h 8896"/>
                  <a:gd name="connsiteX9" fmla="*/ 3813 w 7626"/>
                  <a:gd name="connsiteY9" fmla="*/ 5084 h 8896"/>
                  <a:gd name="connsiteX10" fmla="*/ 7626 w 7626"/>
                  <a:gd name="connsiteY10" fmla="*/ 8897 h 8896"/>
                  <a:gd name="connsiteX11" fmla="*/ 6355 w 7626"/>
                  <a:gd name="connsiteY11" fmla="*/ 8897 h 8896"/>
                  <a:gd name="connsiteX12" fmla="*/ 3813 w 7626"/>
                  <a:gd name="connsiteY12" fmla="*/ 5084 h 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626" h="8896">
                    <a:moveTo>
                      <a:pt x="3813" y="5084"/>
                    </a:moveTo>
                    <a:lnTo>
                      <a:pt x="1271" y="8897"/>
                    </a:lnTo>
                    <a:lnTo>
                      <a:pt x="0" y="8897"/>
                    </a:lnTo>
                    <a:lnTo>
                      <a:pt x="3813" y="5084"/>
                    </a:lnTo>
                    <a:lnTo>
                      <a:pt x="0" y="0"/>
                    </a:lnTo>
                    <a:lnTo>
                      <a:pt x="1271" y="0"/>
                    </a:lnTo>
                    <a:lnTo>
                      <a:pt x="3813" y="3813"/>
                    </a:lnTo>
                    <a:lnTo>
                      <a:pt x="6355" y="0"/>
                    </a:lnTo>
                    <a:lnTo>
                      <a:pt x="7626" y="0"/>
                    </a:lnTo>
                    <a:lnTo>
                      <a:pt x="3813" y="5084"/>
                    </a:lnTo>
                    <a:lnTo>
                      <a:pt x="7626" y="8897"/>
                    </a:lnTo>
                    <a:lnTo>
                      <a:pt x="6355" y="8897"/>
                    </a:lnTo>
                    <a:lnTo>
                      <a:pt x="3813" y="5084"/>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74" name="グラフィックス 1160">
                <a:extLst>
                  <a:ext uri="{FF2B5EF4-FFF2-40B4-BE49-F238E27FC236}">
                    <a16:creationId xmlns:a16="http://schemas.microsoft.com/office/drawing/2014/main" id="{FF860738-AAD1-484B-8A40-AF08FE39E075}"/>
                  </a:ext>
                </a:extLst>
              </p:cNvPr>
              <p:cNvGrpSpPr/>
              <p:nvPr/>
            </p:nvGrpSpPr>
            <p:grpSpPr>
              <a:xfrm>
                <a:off x="6819276" y="6609213"/>
                <a:ext cx="62617" cy="18344"/>
                <a:chOff x="5987317" y="7345496"/>
                <a:chExt cx="55926" cy="22879"/>
              </a:xfrm>
              <a:solidFill>
                <a:srgbClr val="000000"/>
              </a:solidFill>
            </p:grpSpPr>
            <p:sp>
              <p:nvSpPr>
                <p:cNvPr id="85" name="フリーフォーム: 図形 84">
                  <a:extLst>
                    <a:ext uri="{FF2B5EF4-FFF2-40B4-BE49-F238E27FC236}">
                      <a16:creationId xmlns:a16="http://schemas.microsoft.com/office/drawing/2014/main" id="{1778C51A-4CF6-4021-8FF0-F87600FCD85B}"/>
                    </a:ext>
                  </a:extLst>
                </p:cNvPr>
                <p:cNvSpPr/>
                <p:nvPr/>
              </p:nvSpPr>
              <p:spPr>
                <a:xfrm>
                  <a:off x="5987317" y="7345496"/>
                  <a:ext cx="16524" cy="21607"/>
                </a:xfrm>
                <a:custGeom>
                  <a:avLst/>
                  <a:gdLst>
                    <a:gd name="connsiteX0" fmla="*/ 13982 w 16524"/>
                    <a:gd name="connsiteY0" fmla="*/ 7626 h 21607"/>
                    <a:gd name="connsiteX1" fmla="*/ 8898 w 16524"/>
                    <a:gd name="connsiteY1" fmla="*/ 2542 h 21607"/>
                    <a:gd name="connsiteX2" fmla="*/ 2542 w 16524"/>
                    <a:gd name="connsiteY2" fmla="*/ 11439 h 21607"/>
                    <a:gd name="connsiteX3" fmla="*/ 8898 w 16524"/>
                    <a:gd name="connsiteY3" fmla="*/ 19066 h 21607"/>
                    <a:gd name="connsiteX4" fmla="*/ 13982 w 16524"/>
                    <a:gd name="connsiteY4" fmla="*/ 13981 h 21607"/>
                    <a:gd name="connsiteX5" fmla="*/ 16524 w 16524"/>
                    <a:gd name="connsiteY5" fmla="*/ 13981 h 21607"/>
                    <a:gd name="connsiteX6" fmla="*/ 8898 w 16524"/>
                    <a:gd name="connsiteY6" fmla="*/ 21608 h 21607"/>
                    <a:gd name="connsiteX7" fmla="*/ 0 w 16524"/>
                    <a:gd name="connsiteY7" fmla="*/ 11439 h 21607"/>
                    <a:gd name="connsiteX8" fmla="*/ 8898 w 16524"/>
                    <a:gd name="connsiteY8" fmla="*/ 0 h 21607"/>
                    <a:gd name="connsiteX9" fmla="*/ 16524 w 16524"/>
                    <a:gd name="connsiteY9" fmla="*/ 7626 h 21607"/>
                    <a:gd name="connsiteX10" fmla="*/ 13982 w 16524"/>
                    <a:gd name="connsiteY10" fmla="*/ 7626 h 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4" h="21607">
                      <a:moveTo>
                        <a:pt x="13982" y="7626"/>
                      </a:moveTo>
                      <a:cubicBezTo>
                        <a:pt x="13982" y="3813"/>
                        <a:pt x="12711" y="2542"/>
                        <a:pt x="8898" y="2542"/>
                      </a:cubicBezTo>
                      <a:cubicBezTo>
                        <a:pt x="3813" y="2542"/>
                        <a:pt x="2542" y="5084"/>
                        <a:pt x="2542" y="11439"/>
                      </a:cubicBezTo>
                      <a:cubicBezTo>
                        <a:pt x="2542" y="16524"/>
                        <a:pt x="2542" y="19066"/>
                        <a:pt x="8898" y="19066"/>
                      </a:cubicBezTo>
                      <a:cubicBezTo>
                        <a:pt x="13982" y="19066"/>
                        <a:pt x="13982" y="17794"/>
                        <a:pt x="13982" y="13981"/>
                      </a:cubicBezTo>
                      <a:lnTo>
                        <a:pt x="16524" y="13981"/>
                      </a:lnTo>
                      <a:cubicBezTo>
                        <a:pt x="16524" y="19066"/>
                        <a:pt x="13982" y="21608"/>
                        <a:pt x="8898" y="21608"/>
                      </a:cubicBezTo>
                      <a:cubicBezTo>
                        <a:pt x="1271" y="21608"/>
                        <a:pt x="0" y="17794"/>
                        <a:pt x="0" y="11439"/>
                      </a:cubicBezTo>
                      <a:cubicBezTo>
                        <a:pt x="0" y="5084"/>
                        <a:pt x="1271" y="0"/>
                        <a:pt x="8898" y="0"/>
                      </a:cubicBezTo>
                      <a:cubicBezTo>
                        <a:pt x="16524" y="0"/>
                        <a:pt x="16524" y="3813"/>
                        <a:pt x="16524" y="7626"/>
                      </a:cubicBezTo>
                      <a:lnTo>
                        <a:pt x="13982"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86" name="フリーフォーム: 図形 85">
                  <a:extLst>
                    <a:ext uri="{FF2B5EF4-FFF2-40B4-BE49-F238E27FC236}">
                      <a16:creationId xmlns:a16="http://schemas.microsoft.com/office/drawing/2014/main" id="{6856EEAF-26B8-4C64-96C8-DF48E958F653}"/>
                    </a:ext>
                  </a:extLst>
                </p:cNvPr>
                <p:cNvSpPr/>
                <p:nvPr/>
              </p:nvSpPr>
              <p:spPr>
                <a:xfrm>
                  <a:off x="6006383" y="7351852"/>
                  <a:ext cx="15252" cy="16523"/>
                </a:xfrm>
                <a:custGeom>
                  <a:avLst/>
                  <a:gdLst>
                    <a:gd name="connsiteX0" fmla="*/ 15253 w 15252"/>
                    <a:gd name="connsiteY0" fmla="*/ 7626 h 16523"/>
                    <a:gd name="connsiteX1" fmla="*/ 7626 w 15252"/>
                    <a:gd name="connsiteY1" fmla="*/ 16524 h 16523"/>
                    <a:gd name="connsiteX2" fmla="*/ 0 w 15252"/>
                    <a:gd name="connsiteY2" fmla="*/ 8897 h 16523"/>
                    <a:gd name="connsiteX3" fmla="*/ 7626 w 15252"/>
                    <a:gd name="connsiteY3" fmla="*/ 0 h 16523"/>
                    <a:gd name="connsiteX4" fmla="*/ 15253 w 15252"/>
                    <a:gd name="connsiteY4" fmla="*/ 7626 h 16523"/>
                    <a:gd name="connsiteX5" fmla="*/ 7626 w 15252"/>
                    <a:gd name="connsiteY5" fmla="*/ 13981 h 16523"/>
                    <a:gd name="connsiteX6" fmla="*/ 12711 w 15252"/>
                    <a:gd name="connsiteY6" fmla="*/ 7626 h 16523"/>
                    <a:gd name="connsiteX7" fmla="*/ 7626 w 15252"/>
                    <a:gd name="connsiteY7" fmla="*/ 2542 h 16523"/>
                    <a:gd name="connsiteX8" fmla="*/ 2542 w 15252"/>
                    <a:gd name="connsiteY8" fmla="*/ 8897 h 16523"/>
                    <a:gd name="connsiteX9" fmla="*/ 7626 w 15252"/>
                    <a:gd name="connsiteY9" fmla="*/ 13981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52" h="16523">
                      <a:moveTo>
                        <a:pt x="15253" y="7626"/>
                      </a:moveTo>
                      <a:cubicBezTo>
                        <a:pt x="15253" y="12711"/>
                        <a:pt x="15253" y="16524"/>
                        <a:pt x="7626" y="16524"/>
                      </a:cubicBezTo>
                      <a:cubicBezTo>
                        <a:pt x="2542" y="16524"/>
                        <a:pt x="0" y="15252"/>
                        <a:pt x="0" y="8897"/>
                      </a:cubicBezTo>
                      <a:cubicBezTo>
                        <a:pt x="0" y="3813"/>
                        <a:pt x="0" y="0"/>
                        <a:pt x="7626" y="0"/>
                      </a:cubicBezTo>
                      <a:cubicBezTo>
                        <a:pt x="12711" y="0"/>
                        <a:pt x="15253" y="1271"/>
                        <a:pt x="15253" y="7626"/>
                      </a:cubicBezTo>
                      <a:close/>
                      <a:moveTo>
                        <a:pt x="7626" y="13981"/>
                      </a:moveTo>
                      <a:cubicBezTo>
                        <a:pt x="12711" y="13981"/>
                        <a:pt x="12711" y="12711"/>
                        <a:pt x="12711" y="7626"/>
                      </a:cubicBezTo>
                      <a:cubicBezTo>
                        <a:pt x="12711" y="3813"/>
                        <a:pt x="11440" y="2542"/>
                        <a:pt x="7626" y="2542"/>
                      </a:cubicBezTo>
                      <a:cubicBezTo>
                        <a:pt x="2542" y="2542"/>
                        <a:pt x="2542" y="3813"/>
                        <a:pt x="2542" y="8897"/>
                      </a:cubicBezTo>
                      <a:cubicBezTo>
                        <a:pt x="2542" y="12711"/>
                        <a:pt x="3813" y="13981"/>
                        <a:pt x="7626" y="1398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87" name="フリーフォーム: 図形 86">
                  <a:extLst>
                    <a:ext uri="{FF2B5EF4-FFF2-40B4-BE49-F238E27FC236}">
                      <a16:creationId xmlns:a16="http://schemas.microsoft.com/office/drawing/2014/main" id="{A7DFF7A6-3DD3-41D4-8D06-53D62BFF4D6C}"/>
                    </a:ext>
                  </a:extLst>
                </p:cNvPr>
                <p:cNvSpPr/>
                <p:nvPr/>
              </p:nvSpPr>
              <p:spPr>
                <a:xfrm>
                  <a:off x="6025137" y="7346767"/>
                  <a:ext cx="18106" cy="20336"/>
                </a:xfrm>
                <a:custGeom>
                  <a:avLst/>
                  <a:gdLst>
                    <a:gd name="connsiteX0" fmla="*/ 9210 w 18106"/>
                    <a:gd name="connsiteY0" fmla="*/ 0 h 20336"/>
                    <a:gd name="connsiteX1" fmla="*/ 18107 w 18106"/>
                    <a:gd name="connsiteY1" fmla="*/ 10168 h 20336"/>
                    <a:gd name="connsiteX2" fmla="*/ 9210 w 18106"/>
                    <a:gd name="connsiteY2" fmla="*/ 20337 h 20336"/>
                    <a:gd name="connsiteX3" fmla="*/ 312 w 18106"/>
                    <a:gd name="connsiteY3" fmla="*/ 10168 h 20336"/>
                    <a:gd name="connsiteX4" fmla="*/ 9210 w 18106"/>
                    <a:gd name="connsiteY4" fmla="*/ 0 h 20336"/>
                    <a:gd name="connsiteX5" fmla="*/ 7939 w 18106"/>
                    <a:gd name="connsiteY5" fmla="*/ 1271 h 20336"/>
                    <a:gd name="connsiteX6" fmla="*/ 1583 w 18106"/>
                    <a:gd name="connsiteY6" fmla="*/ 10168 h 20336"/>
                    <a:gd name="connsiteX7" fmla="*/ 7939 w 18106"/>
                    <a:gd name="connsiteY7" fmla="*/ 19066 h 20336"/>
                    <a:gd name="connsiteX8" fmla="*/ 14294 w 18106"/>
                    <a:gd name="connsiteY8" fmla="*/ 10168 h 20336"/>
                    <a:gd name="connsiteX9" fmla="*/ 7939 w 18106"/>
                    <a:gd name="connsiteY9" fmla="*/ 1271 h 2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106" h="20336">
                      <a:moveTo>
                        <a:pt x="9210" y="0"/>
                      </a:moveTo>
                      <a:cubicBezTo>
                        <a:pt x="16836" y="0"/>
                        <a:pt x="18107" y="3813"/>
                        <a:pt x="18107" y="10168"/>
                      </a:cubicBezTo>
                      <a:cubicBezTo>
                        <a:pt x="18107" y="19066"/>
                        <a:pt x="15565" y="20337"/>
                        <a:pt x="9210" y="20337"/>
                      </a:cubicBezTo>
                      <a:cubicBezTo>
                        <a:pt x="1583" y="20337"/>
                        <a:pt x="312" y="16524"/>
                        <a:pt x="312" y="10168"/>
                      </a:cubicBezTo>
                      <a:cubicBezTo>
                        <a:pt x="-959" y="1271"/>
                        <a:pt x="1583" y="0"/>
                        <a:pt x="9210" y="0"/>
                      </a:cubicBezTo>
                      <a:close/>
                      <a:moveTo>
                        <a:pt x="7939" y="1271"/>
                      </a:moveTo>
                      <a:cubicBezTo>
                        <a:pt x="1583" y="1271"/>
                        <a:pt x="1583" y="3813"/>
                        <a:pt x="1583" y="10168"/>
                      </a:cubicBezTo>
                      <a:cubicBezTo>
                        <a:pt x="1583" y="16524"/>
                        <a:pt x="2854" y="19066"/>
                        <a:pt x="7939" y="19066"/>
                      </a:cubicBezTo>
                      <a:cubicBezTo>
                        <a:pt x="14294" y="19066"/>
                        <a:pt x="14294" y="16524"/>
                        <a:pt x="14294" y="10168"/>
                      </a:cubicBezTo>
                      <a:cubicBezTo>
                        <a:pt x="15565" y="3813"/>
                        <a:pt x="14294" y="1271"/>
                        <a:pt x="7939" y="1271"/>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75" name="フリーフォーム: 図形 74">
                <a:extLst>
                  <a:ext uri="{FF2B5EF4-FFF2-40B4-BE49-F238E27FC236}">
                    <a16:creationId xmlns:a16="http://schemas.microsoft.com/office/drawing/2014/main" id="{A1A44927-6413-4999-8B80-69DCA8FB2294}"/>
                  </a:ext>
                </a:extLst>
              </p:cNvPr>
              <p:cNvSpPr/>
              <p:nvPr/>
            </p:nvSpPr>
            <p:spPr>
              <a:xfrm>
                <a:off x="6880472" y="6622462"/>
                <a:ext cx="14231" cy="9172"/>
              </a:xfrm>
              <a:custGeom>
                <a:avLst/>
                <a:gdLst>
                  <a:gd name="connsiteX0" fmla="*/ 5084 w 12710"/>
                  <a:gd name="connsiteY0" fmla="*/ 7626 h 11439"/>
                  <a:gd name="connsiteX1" fmla="*/ 2542 w 12710"/>
                  <a:gd name="connsiteY1" fmla="*/ 10168 h 11439"/>
                  <a:gd name="connsiteX2" fmla="*/ 2542 w 12710"/>
                  <a:gd name="connsiteY2" fmla="*/ 10168 h 11439"/>
                  <a:gd name="connsiteX3" fmla="*/ 10168 w 12710"/>
                  <a:gd name="connsiteY3" fmla="*/ 10168 h 11439"/>
                  <a:gd name="connsiteX4" fmla="*/ 10168 w 12710"/>
                  <a:gd name="connsiteY4" fmla="*/ 11439 h 11439"/>
                  <a:gd name="connsiteX5" fmla="*/ 0 w 12710"/>
                  <a:gd name="connsiteY5" fmla="*/ 11439 h 11439"/>
                  <a:gd name="connsiteX6" fmla="*/ 0 w 12710"/>
                  <a:gd name="connsiteY6" fmla="*/ 10168 h 11439"/>
                  <a:gd name="connsiteX7" fmla="*/ 5084 w 12710"/>
                  <a:gd name="connsiteY7" fmla="*/ 7626 h 11439"/>
                  <a:gd name="connsiteX8" fmla="*/ 7626 w 12710"/>
                  <a:gd name="connsiteY8" fmla="*/ 6355 h 11439"/>
                  <a:gd name="connsiteX9" fmla="*/ 10168 w 12710"/>
                  <a:gd name="connsiteY9" fmla="*/ 3813 h 11439"/>
                  <a:gd name="connsiteX10" fmla="*/ 7626 w 12710"/>
                  <a:gd name="connsiteY10" fmla="*/ 1271 h 11439"/>
                  <a:gd name="connsiteX11" fmla="*/ 3813 w 12710"/>
                  <a:gd name="connsiteY11" fmla="*/ 3813 h 11439"/>
                  <a:gd name="connsiteX12" fmla="*/ 2542 w 12710"/>
                  <a:gd name="connsiteY12" fmla="*/ 3813 h 11439"/>
                  <a:gd name="connsiteX13" fmla="*/ 7626 w 12710"/>
                  <a:gd name="connsiteY13" fmla="*/ 0 h 11439"/>
                  <a:gd name="connsiteX14" fmla="*/ 12711 w 12710"/>
                  <a:gd name="connsiteY14" fmla="*/ 3813 h 11439"/>
                  <a:gd name="connsiteX15" fmla="*/ 11440 w 12710"/>
                  <a:gd name="connsiteY15" fmla="*/ 6355 h 11439"/>
                  <a:gd name="connsiteX16" fmla="*/ 8897 w 12710"/>
                  <a:gd name="connsiteY16" fmla="*/ 7626 h 11439"/>
                  <a:gd name="connsiteX17" fmla="*/ 5084 w 12710"/>
                  <a:gd name="connsiteY17" fmla="*/ 7626 h 11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710" h="11439">
                    <a:moveTo>
                      <a:pt x="5084" y="7626"/>
                    </a:moveTo>
                    <a:cubicBezTo>
                      <a:pt x="3813" y="7626"/>
                      <a:pt x="2542" y="7626"/>
                      <a:pt x="2542" y="10168"/>
                    </a:cubicBezTo>
                    <a:lnTo>
                      <a:pt x="2542" y="10168"/>
                    </a:lnTo>
                    <a:lnTo>
                      <a:pt x="10168" y="10168"/>
                    </a:lnTo>
                    <a:lnTo>
                      <a:pt x="10168" y="11439"/>
                    </a:lnTo>
                    <a:lnTo>
                      <a:pt x="0" y="11439"/>
                    </a:lnTo>
                    <a:lnTo>
                      <a:pt x="0" y="10168"/>
                    </a:lnTo>
                    <a:cubicBezTo>
                      <a:pt x="1271" y="7626"/>
                      <a:pt x="1271" y="6355"/>
                      <a:pt x="5084" y="7626"/>
                    </a:cubicBezTo>
                    <a:lnTo>
                      <a:pt x="7626" y="6355"/>
                    </a:lnTo>
                    <a:cubicBezTo>
                      <a:pt x="8897" y="6355"/>
                      <a:pt x="10168" y="5084"/>
                      <a:pt x="10168" y="3813"/>
                    </a:cubicBezTo>
                    <a:cubicBezTo>
                      <a:pt x="10168" y="2542"/>
                      <a:pt x="8897" y="1271"/>
                      <a:pt x="7626" y="1271"/>
                    </a:cubicBezTo>
                    <a:cubicBezTo>
                      <a:pt x="5084" y="1271"/>
                      <a:pt x="3813" y="2542"/>
                      <a:pt x="3813" y="3813"/>
                    </a:cubicBezTo>
                    <a:lnTo>
                      <a:pt x="2542" y="3813"/>
                    </a:lnTo>
                    <a:cubicBezTo>
                      <a:pt x="2542" y="1271"/>
                      <a:pt x="3813" y="0"/>
                      <a:pt x="7626" y="0"/>
                    </a:cubicBezTo>
                    <a:cubicBezTo>
                      <a:pt x="10168" y="0"/>
                      <a:pt x="12711" y="0"/>
                      <a:pt x="12711" y="3813"/>
                    </a:cubicBezTo>
                    <a:cubicBezTo>
                      <a:pt x="12711" y="3813"/>
                      <a:pt x="12711" y="5084"/>
                      <a:pt x="11440" y="6355"/>
                    </a:cubicBezTo>
                    <a:cubicBezTo>
                      <a:pt x="11440" y="6355"/>
                      <a:pt x="10168" y="7626"/>
                      <a:pt x="8897" y="7626"/>
                    </a:cubicBezTo>
                    <a:lnTo>
                      <a:pt x="5084"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76" name="グラフィックス 1160">
                <a:extLst>
                  <a:ext uri="{FF2B5EF4-FFF2-40B4-BE49-F238E27FC236}">
                    <a16:creationId xmlns:a16="http://schemas.microsoft.com/office/drawing/2014/main" id="{9C551B7D-D886-4CF6-AA40-B423227835A5}"/>
                  </a:ext>
                </a:extLst>
              </p:cNvPr>
              <p:cNvGrpSpPr/>
              <p:nvPr/>
            </p:nvGrpSpPr>
            <p:grpSpPr>
              <a:xfrm>
                <a:off x="6901818" y="6609213"/>
                <a:ext cx="68311" cy="18344"/>
                <a:chOff x="6061039" y="7345496"/>
                <a:chExt cx="61011" cy="22879"/>
              </a:xfrm>
              <a:solidFill>
                <a:srgbClr val="000000"/>
              </a:solidFill>
            </p:grpSpPr>
            <p:sp>
              <p:nvSpPr>
                <p:cNvPr id="82" name="フリーフォーム: 図形 81">
                  <a:extLst>
                    <a:ext uri="{FF2B5EF4-FFF2-40B4-BE49-F238E27FC236}">
                      <a16:creationId xmlns:a16="http://schemas.microsoft.com/office/drawing/2014/main" id="{664DC98C-A706-43BE-B5E6-F7DE2E4B6E90}"/>
                    </a:ext>
                  </a:extLst>
                </p:cNvPr>
                <p:cNvSpPr/>
                <p:nvPr/>
              </p:nvSpPr>
              <p:spPr>
                <a:xfrm>
                  <a:off x="6061039" y="7348038"/>
                  <a:ext cx="17794" cy="17795"/>
                </a:xfrm>
                <a:custGeom>
                  <a:avLst/>
                  <a:gdLst>
                    <a:gd name="connsiteX0" fmla="*/ 7626 w 17794"/>
                    <a:gd name="connsiteY0" fmla="*/ 7627 h 17795"/>
                    <a:gd name="connsiteX1" fmla="*/ 7626 w 17794"/>
                    <a:gd name="connsiteY1" fmla="*/ 0 h 17795"/>
                    <a:gd name="connsiteX2" fmla="*/ 10168 w 17794"/>
                    <a:gd name="connsiteY2" fmla="*/ 0 h 17795"/>
                    <a:gd name="connsiteX3" fmla="*/ 10168 w 17794"/>
                    <a:gd name="connsiteY3" fmla="*/ 7627 h 17795"/>
                    <a:gd name="connsiteX4" fmla="*/ 17795 w 17794"/>
                    <a:gd name="connsiteY4" fmla="*/ 7627 h 17795"/>
                    <a:gd name="connsiteX5" fmla="*/ 17795 w 17794"/>
                    <a:gd name="connsiteY5" fmla="*/ 10169 h 17795"/>
                    <a:gd name="connsiteX6" fmla="*/ 10168 w 17794"/>
                    <a:gd name="connsiteY6" fmla="*/ 10169 h 17795"/>
                    <a:gd name="connsiteX7" fmla="*/ 10168 w 17794"/>
                    <a:gd name="connsiteY7" fmla="*/ 17795 h 17795"/>
                    <a:gd name="connsiteX8" fmla="*/ 7626 w 17794"/>
                    <a:gd name="connsiteY8" fmla="*/ 17795 h 17795"/>
                    <a:gd name="connsiteX9" fmla="*/ 7626 w 17794"/>
                    <a:gd name="connsiteY9" fmla="*/ 10169 h 17795"/>
                    <a:gd name="connsiteX10" fmla="*/ 0 w 17794"/>
                    <a:gd name="connsiteY10" fmla="*/ 10169 h 17795"/>
                    <a:gd name="connsiteX11" fmla="*/ 0 w 17794"/>
                    <a:gd name="connsiteY11" fmla="*/ 7627 h 17795"/>
                    <a:gd name="connsiteX12" fmla="*/ 7626 w 17794"/>
                    <a:gd name="connsiteY12" fmla="*/ 7627 h 1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794" h="17795">
                      <a:moveTo>
                        <a:pt x="7626" y="7627"/>
                      </a:moveTo>
                      <a:lnTo>
                        <a:pt x="7626" y="0"/>
                      </a:lnTo>
                      <a:lnTo>
                        <a:pt x="10168" y="0"/>
                      </a:lnTo>
                      <a:lnTo>
                        <a:pt x="10168" y="7627"/>
                      </a:lnTo>
                      <a:lnTo>
                        <a:pt x="17795" y="7627"/>
                      </a:lnTo>
                      <a:lnTo>
                        <a:pt x="17795" y="10169"/>
                      </a:lnTo>
                      <a:lnTo>
                        <a:pt x="10168" y="10169"/>
                      </a:lnTo>
                      <a:lnTo>
                        <a:pt x="10168" y="17795"/>
                      </a:lnTo>
                      <a:lnTo>
                        <a:pt x="7626" y="17795"/>
                      </a:lnTo>
                      <a:lnTo>
                        <a:pt x="7626" y="10169"/>
                      </a:lnTo>
                      <a:lnTo>
                        <a:pt x="0" y="10169"/>
                      </a:lnTo>
                      <a:lnTo>
                        <a:pt x="0" y="7627"/>
                      </a:lnTo>
                      <a:lnTo>
                        <a:pt x="7626" y="7627"/>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83" name="フリーフォーム: 図形 82">
                  <a:extLst>
                    <a:ext uri="{FF2B5EF4-FFF2-40B4-BE49-F238E27FC236}">
                      <a16:creationId xmlns:a16="http://schemas.microsoft.com/office/drawing/2014/main" id="{C6FDFC94-EED7-41A1-9689-9CC33E852B85}"/>
                    </a:ext>
                  </a:extLst>
                </p:cNvPr>
                <p:cNvSpPr/>
                <p:nvPr/>
              </p:nvSpPr>
              <p:spPr>
                <a:xfrm>
                  <a:off x="6090274" y="7351852"/>
                  <a:ext cx="12710" cy="16523"/>
                </a:xfrm>
                <a:custGeom>
                  <a:avLst/>
                  <a:gdLst>
                    <a:gd name="connsiteX0" fmla="*/ 6355 w 12710"/>
                    <a:gd name="connsiteY0" fmla="*/ 8897 h 16523"/>
                    <a:gd name="connsiteX1" fmla="*/ 2542 w 12710"/>
                    <a:gd name="connsiteY1" fmla="*/ 16524 h 16523"/>
                    <a:gd name="connsiteX2" fmla="*/ 0 w 12710"/>
                    <a:gd name="connsiteY2" fmla="*/ 16524 h 16523"/>
                    <a:gd name="connsiteX3" fmla="*/ 5084 w 12710"/>
                    <a:gd name="connsiteY3" fmla="*/ 7626 h 16523"/>
                    <a:gd name="connsiteX4" fmla="*/ 0 w 12710"/>
                    <a:gd name="connsiteY4" fmla="*/ 0 h 16523"/>
                    <a:gd name="connsiteX5" fmla="*/ 2542 w 12710"/>
                    <a:gd name="connsiteY5" fmla="*/ 0 h 16523"/>
                    <a:gd name="connsiteX6" fmla="*/ 6355 w 12710"/>
                    <a:gd name="connsiteY6" fmla="*/ 6355 h 16523"/>
                    <a:gd name="connsiteX7" fmla="*/ 10168 w 12710"/>
                    <a:gd name="connsiteY7" fmla="*/ 0 h 16523"/>
                    <a:gd name="connsiteX8" fmla="*/ 12711 w 12710"/>
                    <a:gd name="connsiteY8" fmla="*/ 0 h 16523"/>
                    <a:gd name="connsiteX9" fmla="*/ 7626 w 12710"/>
                    <a:gd name="connsiteY9" fmla="*/ 7626 h 16523"/>
                    <a:gd name="connsiteX10" fmla="*/ 12711 w 12710"/>
                    <a:gd name="connsiteY10" fmla="*/ 16524 h 16523"/>
                    <a:gd name="connsiteX11" fmla="*/ 10168 w 12710"/>
                    <a:gd name="connsiteY11" fmla="*/ 16524 h 16523"/>
                    <a:gd name="connsiteX12" fmla="*/ 6355 w 12710"/>
                    <a:gd name="connsiteY12" fmla="*/ 8897 h 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0" h="16523">
                      <a:moveTo>
                        <a:pt x="6355" y="8897"/>
                      </a:moveTo>
                      <a:lnTo>
                        <a:pt x="2542" y="16524"/>
                      </a:lnTo>
                      <a:lnTo>
                        <a:pt x="0" y="16524"/>
                      </a:lnTo>
                      <a:lnTo>
                        <a:pt x="5084" y="7626"/>
                      </a:lnTo>
                      <a:lnTo>
                        <a:pt x="0" y="0"/>
                      </a:lnTo>
                      <a:lnTo>
                        <a:pt x="2542" y="0"/>
                      </a:lnTo>
                      <a:lnTo>
                        <a:pt x="6355" y="6355"/>
                      </a:lnTo>
                      <a:lnTo>
                        <a:pt x="10168" y="0"/>
                      </a:lnTo>
                      <a:lnTo>
                        <a:pt x="12711" y="0"/>
                      </a:lnTo>
                      <a:lnTo>
                        <a:pt x="7626" y="7626"/>
                      </a:lnTo>
                      <a:lnTo>
                        <a:pt x="12711" y="16524"/>
                      </a:lnTo>
                      <a:lnTo>
                        <a:pt x="10168" y="16524"/>
                      </a:lnTo>
                      <a:lnTo>
                        <a:pt x="6355" y="8897"/>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84" name="フリーフォーム: 図形 83">
                  <a:extLst>
                    <a:ext uri="{FF2B5EF4-FFF2-40B4-BE49-F238E27FC236}">
                      <a16:creationId xmlns:a16="http://schemas.microsoft.com/office/drawing/2014/main" id="{0F328014-8ABC-4E09-865E-B1540ED15006}"/>
                    </a:ext>
                  </a:extLst>
                </p:cNvPr>
                <p:cNvSpPr/>
                <p:nvPr/>
              </p:nvSpPr>
              <p:spPr>
                <a:xfrm>
                  <a:off x="6105527" y="7345496"/>
                  <a:ext cx="16523" cy="21607"/>
                </a:xfrm>
                <a:custGeom>
                  <a:avLst/>
                  <a:gdLst>
                    <a:gd name="connsiteX0" fmla="*/ 13981 w 16523"/>
                    <a:gd name="connsiteY0" fmla="*/ 7626 h 21607"/>
                    <a:gd name="connsiteX1" fmla="*/ 8897 w 16523"/>
                    <a:gd name="connsiteY1" fmla="*/ 2542 h 21607"/>
                    <a:gd name="connsiteX2" fmla="*/ 2542 w 16523"/>
                    <a:gd name="connsiteY2" fmla="*/ 11439 h 21607"/>
                    <a:gd name="connsiteX3" fmla="*/ 8897 w 16523"/>
                    <a:gd name="connsiteY3" fmla="*/ 19066 h 21607"/>
                    <a:gd name="connsiteX4" fmla="*/ 13981 w 16523"/>
                    <a:gd name="connsiteY4" fmla="*/ 13981 h 21607"/>
                    <a:gd name="connsiteX5" fmla="*/ 16524 w 16523"/>
                    <a:gd name="connsiteY5" fmla="*/ 13981 h 21607"/>
                    <a:gd name="connsiteX6" fmla="*/ 8897 w 16523"/>
                    <a:gd name="connsiteY6" fmla="*/ 21608 h 21607"/>
                    <a:gd name="connsiteX7" fmla="*/ 0 w 16523"/>
                    <a:gd name="connsiteY7" fmla="*/ 11439 h 21607"/>
                    <a:gd name="connsiteX8" fmla="*/ 8897 w 16523"/>
                    <a:gd name="connsiteY8" fmla="*/ 0 h 21607"/>
                    <a:gd name="connsiteX9" fmla="*/ 16524 w 16523"/>
                    <a:gd name="connsiteY9" fmla="*/ 7626 h 21607"/>
                    <a:gd name="connsiteX10" fmla="*/ 13981 w 16523"/>
                    <a:gd name="connsiteY10" fmla="*/ 7626 h 21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3" h="21607">
                      <a:moveTo>
                        <a:pt x="13981" y="7626"/>
                      </a:moveTo>
                      <a:cubicBezTo>
                        <a:pt x="13981" y="3813"/>
                        <a:pt x="12711" y="2542"/>
                        <a:pt x="8897" y="2542"/>
                      </a:cubicBezTo>
                      <a:cubicBezTo>
                        <a:pt x="3813" y="2542"/>
                        <a:pt x="2542" y="5084"/>
                        <a:pt x="2542" y="11439"/>
                      </a:cubicBezTo>
                      <a:cubicBezTo>
                        <a:pt x="2542" y="16524"/>
                        <a:pt x="2542" y="19066"/>
                        <a:pt x="8897" y="19066"/>
                      </a:cubicBezTo>
                      <a:cubicBezTo>
                        <a:pt x="13981" y="19066"/>
                        <a:pt x="13981" y="17794"/>
                        <a:pt x="13981" y="13981"/>
                      </a:cubicBezTo>
                      <a:lnTo>
                        <a:pt x="16524" y="13981"/>
                      </a:lnTo>
                      <a:cubicBezTo>
                        <a:pt x="16524" y="19066"/>
                        <a:pt x="13981" y="21608"/>
                        <a:pt x="8897" y="21608"/>
                      </a:cubicBezTo>
                      <a:cubicBezTo>
                        <a:pt x="1271" y="21608"/>
                        <a:pt x="0" y="17794"/>
                        <a:pt x="0" y="11439"/>
                      </a:cubicBezTo>
                      <a:cubicBezTo>
                        <a:pt x="0" y="5084"/>
                        <a:pt x="1271" y="0"/>
                        <a:pt x="8897" y="0"/>
                      </a:cubicBezTo>
                      <a:cubicBezTo>
                        <a:pt x="16524" y="0"/>
                        <a:pt x="16524" y="3813"/>
                        <a:pt x="16524" y="7626"/>
                      </a:cubicBezTo>
                      <a:lnTo>
                        <a:pt x="13981" y="7626"/>
                      </a:ln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77" name="フリーフォーム: 図形 76">
                <a:extLst>
                  <a:ext uri="{FF2B5EF4-FFF2-40B4-BE49-F238E27FC236}">
                    <a16:creationId xmlns:a16="http://schemas.microsoft.com/office/drawing/2014/main" id="{2CF0B4FC-AE41-4C2A-81FF-6886FC654B73}"/>
                  </a:ext>
                </a:extLst>
              </p:cNvPr>
              <p:cNvSpPr/>
              <p:nvPr/>
            </p:nvSpPr>
            <p:spPr>
              <a:xfrm>
                <a:off x="6972968" y="6622445"/>
                <a:ext cx="11385" cy="10191"/>
              </a:xfrm>
              <a:custGeom>
                <a:avLst/>
                <a:gdLst>
                  <a:gd name="connsiteX0" fmla="*/ 7626 w 10168"/>
                  <a:gd name="connsiteY0" fmla="*/ 3813 h 12710"/>
                  <a:gd name="connsiteX1" fmla="*/ 5084 w 10168"/>
                  <a:gd name="connsiteY1" fmla="*/ 1271 h 12710"/>
                  <a:gd name="connsiteX2" fmla="*/ 2542 w 10168"/>
                  <a:gd name="connsiteY2" fmla="*/ 2542 h 12710"/>
                  <a:gd name="connsiteX3" fmla="*/ 1271 w 10168"/>
                  <a:gd name="connsiteY3" fmla="*/ 6355 h 12710"/>
                  <a:gd name="connsiteX4" fmla="*/ 5084 w 10168"/>
                  <a:gd name="connsiteY4" fmla="*/ 5084 h 12710"/>
                  <a:gd name="connsiteX5" fmla="*/ 10168 w 10168"/>
                  <a:gd name="connsiteY5" fmla="*/ 8898 h 12710"/>
                  <a:gd name="connsiteX6" fmla="*/ 5084 w 10168"/>
                  <a:gd name="connsiteY6" fmla="*/ 12711 h 12710"/>
                  <a:gd name="connsiteX7" fmla="*/ 0 w 10168"/>
                  <a:gd name="connsiteY7" fmla="*/ 6355 h 12710"/>
                  <a:gd name="connsiteX8" fmla="*/ 5084 w 10168"/>
                  <a:gd name="connsiteY8" fmla="*/ 0 h 12710"/>
                  <a:gd name="connsiteX9" fmla="*/ 8897 w 10168"/>
                  <a:gd name="connsiteY9" fmla="*/ 3813 h 12710"/>
                  <a:gd name="connsiteX10" fmla="*/ 7626 w 10168"/>
                  <a:gd name="connsiteY10" fmla="*/ 3813 h 12710"/>
                  <a:gd name="connsiteX11" fmla="*/ 1271 w 10168"/>
                  <a:gd name="connsiteY11" fmla="*/ 8898 h 12710"/>
                  <a:gd name="connsiteX12" fmla="*/ 5084 w 10168"/>
                  <a:gd name="connsiteY12" fmla="*/ 11439 h 12710"/>
                  <a:gd name="connsiteX13" fmla="*/ 8897 w 10168"/>
                  <a:gd name="connsiteY13" fmla="*/ 8898 h 12710"/>
                  <a:gd name="connsiteX14" fmla="*/ 5084 w 10168"/>
                  <a:gd name="connsiteY14" fmla="*/ 6355 h 12710"/>
                  <a:gd name="connsiteX15" fmla="*/ 1271 w 10168"/>
                  <a:gd name="connsiteY15" fmla="*/ 8898 h 12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168" h="12710">
                    <a:moveTo>
                      <a:pt x="7626" y="3813"/>
                    </a:moveTo>
                    <a:cubicBezTo>
                      <a:pt x="7626" y="2542"/>
                      <a:pt x="7626" y="1271"/>
                      <a:pt x="5084" y="1271"/>
                    </a:cubicBezTo>
                    <a:cubicBezTo>
                      <a:pt x="3813" y="1271"/>
                      <a:pt x="2542" y="1271"/>
                      <a:pt x="2542" y="2542"/>
                    </a:cubicBezTo>
                    <a:cubicBezTo>
                      <a:pt x="2542" y="3813"/>
                      <a:pt x="1271" y="5084"/>
                      <a:pt x="1271" y="6355"/>
                    </a:cubicBezTo>
                    <a:cubicBezTo>
                      <a:pt x="2542" y="5084"/>
                      <a:pt x="3813" y="5084"/>
                      <a:pt x="5084" y="5084"/>
                    </a:cubicBezTo>
                    <a:cubicBezTo>
                      <a:pt x="7626" y="5084"/>
                      <a:pt x="10168" y="5084"/>
                      <a:pt x="10168" y="8898"/>
                    </a:cubicBezTo>
                    <a:cubicBezTo>
                      <a:pt x="10168" y="12711"/>
                      <a:pt x="7626" y="12711"/>
                      <a:pt x="5084" y="12711"/>
                    </a:cubicBezTo>
                    <a:cubicBezTo>
                      <a:pt x="1271" y="12711"/>
                      <a:pt x="0" y="11439"/>
                      <a:pt x="0" y="6355"/>
                    </a:cubicBezTo>
                    <a:cubicBezTo>
                      <a:pt x="0" y="0"/>
                      <a:pt x="2542" y="0"/>
                      <a:pt x="5084" y="0"/>
                    </a:cubicBezTo>
                    <a:cubicBezTo>
                      <a:pt x="6355" y="0"/>
                      <a:pt x="10168" y="0"/>
                      <a:pt x="8897" y="3813"/>
                    </a:cubicBezTo>
                    <a:lnTo>
                      <a:pt x="7626" y="3813"/>
                    </a:lnTo>
                    <a:close/>
                    <a:moveTo>
                      <a:pt x="1271" y="8898"/>
                    </a:moveTo>
                    <a:cubicBezTo>
                      <a:pt x="1271" y="11439"/>
                      <a:pt x="2542" y="11439"/>
                      <a:pt x="5084" y="11439"/>
                    </a:cubicBezTo>
                    <a:cubicBezTo>
                      <a:pt x="7626" y="11439"/>
                      <a:pt x="8897" y="10168"/>
                      <a:pt x="8897" y="8898"/>
                    </a:cubicBezTo>
                    <a:cubicBezTo>
                      <a:pt x="8897" y="6355"/>
                      <a:pt x="7626" y="6355"/>
                      <a:pt x="5084" y="6355"/>
                    </a:cubicBezTo>
                    <a:cubicBezTo>
                      <a:pt x="1271" y="6355"/>
                      <a:pt x="1271" y="7626"/>
                      <a:pt x="1271" y="8898"/>
                    </a:cubicBezTo>
                    <a:close/>
                  </a:path>
                </a:pathLst>
              </a:custGeom>
              <a:solidFill>
                <a:srgbClr val="000000"/>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nvGrpSpPr>
              <p:cNvPr id="78" name="グラフィックス 1160">
                <a:extLst>
                  <a:ext uri="{FF2B5EF4-FFF2-40B4-BE49-F238E27FC236}">
                    <a16:creationId xmlns:a16="http://schemas.microsoft.com/office/drawing/2014/main" id="{AF690084-0577-4DB0-8D01-8EFE2C7DBC6E}"/>
                  </a:ext>
                </a:extLst>
              </p:cNvPr>
              <p:cNvGrpSpPr/>
              <p:nvPr/>
            </p:nvGrpSpPr>
            <p:grpSpPr>
              <a:xfrm>
                <a:off x="6712599" y="6482887"/>
                <a:ext cx="31309" cy="15287"/>
                <a:chOff x="5891987" y="7187884"/>
                <a:chExt cx="27963" cy="19066"/>
              </a:xfrm>
              <a:solidFill>
                <a:srgbClr val="FFFFFF"/>
              </a:solidFill>
            </p:grpSpPr>
            <p:sp>
              <p:nvSpPr>
                <p:cNvPr id="79" name="フリーフォーム: 図形 78">
                  <a:extLst>
                    <a:ext uri="{FF2B5EF4-FFF2-40B4-BE49-F238E27FC236}">
                      <a16:creationId xmlns:a16="http://schemas.microsoft.com/office/drawing/2014/main" id="{FFA56A52-B19F-45E2-A27D-4FBBAD9A89FC}"/>
                    </a:ext>
                  </a:extLst>
                </p:cNvPr>
                <p:cNvSpPr/>
                <p:nvPr/>
              </p:nvSpPr>
              <p:spPr>
                <a:xfrm>
                  <a:off x="5891987" y="7187884"/>
                  <a:ext cx="12710" cy="19066"/>
                </a:xfrm>
                <a:custGeom>
                  <a:avLst/>
                  <a:gdLst>
                    <a:gd name="connsiteX0" fmla="*/ 2542 w 12710"/>
                    <a:gd name="connsiteY0" fmla="*/ 0 h 19066"/>
                    <a:gd name="connsiteX1" fmla="*/ 2542 w 12710"/>
                    <a:gd name="connsiteY1" fmla="*/ 16524 h 19066"/>
                    <a:gd name="connsiteX2" fmla="*/ 12711 w 12710"/>
                    <a:gd name="connsiteY2" fmla="*/ 16524 h 19066"/>
                    <a:gd name="connsiteX3" fmla="*/ 12711 w 12710"/>
                    <a:gd name="connsiteY3" fmla="*/ 19066 h 19066"/>
                    <a:gd name="connsiteX4" fmla="*/ 0 w 12710"/>
                    <a:gd name="connsiteY4" fmla="*/ 19066 h 19066"/>
                    <a:gd name="connsiteX5" fmla="*/ 0 w 12710"/>
                    <a:gd name="connsiteY5" fmla="*/ 0 h 19066"/>
                    <a:gd name="connsiteX6" fmla="*/ 2542 w 12710"/>
                    <a:gd name="connsiteY6" fmla="*/ 0 h 1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10" h="19066">
                      <a:moveTo>
                        <a:pt x="2542" y="0"/>
                      </a:moveTo>
                      <a:lnTo>
                        <a:pt x="2542" y="16524"/>
                      </a:lnTo>
                      <a:lnTo>
                        <a:pt x="12711" y="16524"/>
                      </a:lnTo>
                      <a:lnTo>
                        <a:pt x="12711" y="19066"/>
                      </a:lnTo>
                      <a:lnTo>
                        <a:pt x="0" y="19066"/>
                      </a:lnTo>
                      <a:lnTo>
                        <a:pt x="0" y="0"/>
                      </a:lnTo>
                      <a:lnTo>
                        <a:pt x="2542" y="0"/>
                      </a:ln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80" name="フリーフォーム: 図形 79">
                  <a:extLst>
                    <a:ext uri="{FF2B5EF4-FFF2-40B4-BE49-F238E27FC236}">
                      <a16:creationId xmlns:a16="http://schemas.microsoft.com/office/drawing/2014/main" id="{2170BE8A-EF12-424D-ACF9-7379806D2D5D}"/>
                    </a:ext>
                  </a:extLst>
                </p:cNvPr>
                <p:cNvSpPr/>
                <p:nvPr/>
              </p:nvSpPr>
              <p:spPr>
                <a:xfrm>
                  <a:off x="5905969" y="7187884"/>
                  <a:ext cx="3813" cy="19066"/>
                </a:xfrm>
                <a:custGeom>
                  <a:avLst/>
                  <a:gdLst>
                    <a:gd name="connsiteX0" fmla="*/ 3813 w 3813"/>
                    <a:gd name="connsiteY0" fmla="*/ 0 h 19066"/>
                    <a:gd name="connsiteX1" fmla="*/ 3813 w 3813"/>
                    <a:gd name="connsiteY1" fmla="*/ 2542 h 19066"/>
                    <a:gd name="connsiteX2" fmla="*/ 0 w 3813"/>
                    <a:gd name="connsiteY2" fmla="*/ 2542 h 19066"/>
                    <a:gd name="connsiteX3" fmla="*/ 0 w 3813"/>
                    <a:gd name="connsiteY3" fmla="*/ 0 h 19066"/>
                    <a:gd name="connsiteX4" fmla="*/ 3813 w 3813"/>
                    <a:gd name="connsiteY4" fmla="*/ 0 h 19066"/>
                    <a:gd name="connsiteX5" fmla="*/ 3813 w 3813"/>
                    <a:gd name="connsiteY5" fmla="*/ 5085 h 19066"/>
                    <a:gd name="connsiteX6" fmla="*/ 3813 w 3813"/>
                    <a:gd name="connsiteY6" fmla="*/ 19066 h 19066"/>
                    <a:gd name="connsiteX7" fmla="*/ 0 w 3813"/>
                    <a:gd name="connsiteY7" fmla="*/ 19066 h 19066"/>
                    <a:gd name="connsiteX8" fmla="*/ 0 w 3813"/>
                    <a:gd name="connsiteY8" fmla="*/ 5085 h 19066"/>
                    <a:gd name="connsiteX9" fmla="*/ 3813 w 3813"/>
                    <a:gd name="connsiteY9" fmla="*/ 5085 h 1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3" h="19066">
                      <a:moveTo>
                        <a:pt x="3813" y="0"/>
                      </a:moveTo>
                      <a:lnTo>
                        <a:pt x="3813" y="2542"/>
                      </a:lnTo>
                      <a:lnTo>
                        <a:pt x="0" y="2542"/>
                      </a:lnTo>
                      <a:lnTo>
                        <a:pt x="0" y="0"/>
                      </a:lnTo>
                      <a:lnTo>
                        <a:pt x="3813" y="0"/>
                      </a:lnTo>
                      <a:close/>
                      <a:moveTo>
                        <a:pt x="3813" y="5085"/>
                      </a:moveTo>
                      <a:lnTo>
                        <a:pt x="3813" y="19066"/>
                      </a:lnTo>
                      <a:lnTo>
                        <a:pt x="0" y="19066"/>
                      </a:lnTo>
                      <a:lnTo>
                        <a:pt x="0" y="5085"/>
                      </a:lnTo>
                      <a:lnTo>
                        <a:pt x="3813" y="5085"/>
                      </a:ln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81" name="フリーフォーム: 図形 80">
                  <a:extLst>
                    <a:ext uri="{FF2B5EF4-FFF2-40B4-BE49-F238E27FC236}">
                      <a16:creationId xmlns:a16="http://schemas.microsoft.com/office/drawing/2014/main" id="{E59830E4-B21A-424E-B55B-B1BC4E28082B}"/>
                    </a:ext>
                  </a:extLst>
                </p:cNvPr>
                <p:cNvSpPr/>
                <p:nvPr/>
              </p:nvSpPr>
              <p:spPr>
                <a:xfrm>
                  <a:off x="5911053" y="7189154"/>
                  <a:ext cx="8897" cy="8897"/>
                </a:xfrm>
                <a:custGeom>
                  <a:avLst/>
                  <a:gdLst>
                    <a:gd name="connsiteX0" fmla="*/ 3813 w 8897"/>
                    <a:gd name="connsiteY0" fmla="*/ 3814 h 8897"/>
                    <a:gd name="connsiteX1" fmla="*/ 3813 w 8897"/>
                    <a:gd name="connsiteY1" fmla="*/ 0 h 8897"/>
                    <a:gd name="connsiteX2" fmla="*/ 5084 w 8897"/>
                    <a:gd name="connsiteY2" fmla="*/ 0 h 8897"/>
                    <a:gd name="connsiteX3" fmla="*/ 5084 w 8897"/>
                    <a:gd name="connsiteY3" fmla="*/ 3814 h 8897"/>
                    <a:gd name="connsiteX4" fmla="*/ 8898 w 8897"/>
                    <a:gd name="connsiteY4" fmla="*/ 3814 h 8897"/>
                    <a:gd name="connsiteX5" fmla="*/ 8898 w 8897"/>
                    <a:gd name="connsiteY5" fmla="*/ 5085 h 8897"/>
                    <a:gd name="connsiteX6" fmla="*/ 5084 w 8897"/>
                    <a:gd name="connsiteY6" fmla="*/ 5085 h 8897"/>
                    <a:gd name="connsiteX7" fmla="*/ 5084 w 8897"/>
                    <a:gd name="connsiteY7" fmla="*/ 8898 h 8897"/>
                    <a:gd name="connsiteX8" fmla="*/ 3813 w 8897"/>
                    <a:gd name="connsiteY8" fmla="*/ 8898 h 8897"/>
                    <a:gd name="connsiteX9" fmla="*/ 3813 w 8897"/>
                    <a:gd name="connsiteY9" fmla="*/ 5085 h 8897"/>
                    <a:gd name="connsiteX10" fmla="*/ 0 w 8897"/>
                    <a:gd name="connsiteY10" fmla="*/ 5085 h 8897"/>
                    <a:gd name="connsiteX11" fmla="*/ 0 w 8897"/>
                    <a:gd name="connsiteY11" fmla="*/ 3814 h 8897"/>
                    <a:gd name="connsiteX12" fmla="*/ 3813 w 8897"/>
                    <a:gd name="connsiteY12" fmla="*/ 381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97" h="8897">
                      <a:moveTo>
                        <a:pt x="3813" y="3814"/>
                      </a:moveTo>
                      <a:lnTo>
                        <a:pt x="3813" y="0"/>
                      </a:lnTo>
                      <a:lnTo>
                        <a:pt x="5084" y="0"/>
                      </a:lnTo>
                      <a:lnTo>
                        <a:pt x="5084" y="3814"/>
                      </a:lnTo>
                      <a:lnTo>
                        <a:pt x="8898" y="3814"/>
                      </a:lnTo>
                      <a:lnTo>
                        <a:pt x="8898" y="5085"/>
                      </a:lnTo>
                      <a:lnTo>
                        <a:pt x="5084" y="5085"/>
                      </a:lnTo>
                      <a:lnTo>
                        <a:pt x="5084" y="8898"/>
                      </a:lnTo>
                      <a:lnTo>
                        <a:pt x="3813" y="8898"/>
                      </a:lnTo>
                      <a:lnTo>
                        <a:pt x="3813" y="5085"/>
                      </a:lnTo>
                      <a:lnTo>
                        <a:pt x="0" y="5085"/>
                      </a:lnTo>
                      <a:lnTo>
                        <a:pt x="0" y="3814"/>
                      </a:lnTo>
                      <a:lnTo>
                        <a:pt x="3813" y="3814"/>
                      </a:ln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sp>
          <p:nvSpPr>
            <p:cNvPr id="26" name="object 8">
              <a:extLst>
                <a:ext uri="{FF2B5EF4-FFF2-40B4-BE49-F238E27FC236}">
                  <a16:creationId xmlns:a16="http://schemas.microsoft.com/office/drawing/2014/main" id="{B85AF85A-8FF9-4C31-80E8-867FA974F7FF}"/>
                </a:ext>
              </a:extLst>
            </p:cNvPr>
            <p:cNvSpPr txBox="1"/>
            <p:nvPr/>
          </p:nvSpPr>
          <p:spPr>
            <a:xfrm>
              <a:off x="5951753" y="5540694"/>
              <a:ext cx="455393" cy="77888"/>
            </a:xfrm>
            <a:prstGeom prst="rect">
              <a:avLst/>
            </a:prstGeom>
          </p:spPr>
          <p:txBody>
            <a:bodyPr vert="horz" wrap="square" lIns="0" tIns="8555" rIns="0" bIns="0" rtlCol="0">
              <a:spAutoFit/>
            </a:bodyPr>
            <a:lstStyle/>
            <a:p>
              <a:pPr marL="8637" algn="ctr" defTabSz="815843" fontAlgn="base">
                <a:spcBef>
                  <a:spcPts val="68"/>
                </a:spcBef>
                <a:spcAft>
                  <a:spcPct val="0"/>
                </a:spcAft>
                <a:defRPr/>
              </a:pPr>
              <a:r>
                <a:rPr lang="en-US" altLang="ja-JP" sz="450" dirty="0">
                  <a:solidFill>
                    <a:srgbClr val="3D3A39"/>
                  </a:solidFill>
                  <a:latin typeface="Verdana" panose="020B0604030504040204" pitchFamily="34" charset="0"/>
                  <a:ea typeface="Verdana" panose="020B0604030504040204" pitchFamily="34" charset="0"/>
                  <a:cs typeface="SimSun"/>
                </a:rPr>
                <a:t>Solar cells</a:t>
              </a:r>
              <a:endParaRPr lang="en-US" altLang="ja-JP" sz="450" dirty="0">
                <a:solidFill>
                  <a:prstClr val="black"/>
                </a:solidFill>
                <a:latin typeface="Verdana" panose="020B0604030504040204" pitchFamily="34" charset="0"/>
                <a:ea typeface="Verdana" panose="020B0604030504040204" pitchFamily="34" charset="0"/>
                <a:cs typeface="SimSun"/>
              </a:endParaRPr>
            </a:p>
          </p:txBody>
        </p:sp>
        <p:sp>
          <p:nvSpPr>
            <p:cNvPr id="27" name="object 7">
              <a:extLst>
                <a:ext uri="{FF2B5EF4-FFF2-40B4-BE49-F238E27FC236}">
                  <a16:creationId xmlns:a16="http://schemas.microsoft.com/office/drawing/2014/main" id="{0D4954BD-EFD8-4646-B13D-E124125CE1D5}"/>
                </a:ext>
              </a:extLst>
            </p:cNvPr>
            <p:cNvSpPr txBox="1"/>
            <p:nvPr/>
          </p:nvSpPr>
          <p:spPr>
            <a:xfrm>
              <a:off x="4514689" y="5437898"/>
              <a:ext cx="2015340" cy="77888"/>
            </a:xfrm>
            <a:prstGeom prst="rect">
              <a:avLst/>
            </a:prstGeom>
          </p:spPr>
          <p:txBody>
            <a:bodyPr vert="horz" wrap="square" lIns="0" tIns="8555" rIns="0" bIns="0" rtlCol="0">
              <a:spAutoFit/>
            </a:bodyPr>
            <a:lstStyle/>
            <a:p>
              <a:pPr marL="8637" defTabSz="815843" fontAlgn="base">
                <a:spcBef>
                  <a:spcPts val="68"/>
                </a:spcBef>
                <a:spcAft>
                  <a:spcPct val="0"/>
                </a:spcAft>
                <a:defRPr/>
              </a:pPr>
              <a:r>
                <a:rPr lang="en-US" altLang="ja-JP" sz="450" b="1" spc="-20" dirty="0">
                  <a:solidFill>
                    <a:srgbClr val="3D3A39"/>
                  </a:solidFill>
                  <a:latin typeface="Verdana" panose="020B0604030504040204" pitchFamily="34" charset="0"/>
                  <a:ea typeface="Verdana" panose="020B0604030504040204" pitchFamily="34" charset="0"/>
                  <a:cs typeface="游ゴシック"/>
                </a:rPr>
                <a:t>Various energy devices and elemental technologies of Tokyo Tech</a:t>
              </a:r>
              <a:endParaRPr lang="en-US" altLang="ja-JP" sz="450" spc="-20" dirty="0">
                <a:solidFill>
                  <a:prstClr val="black"/>
                </a:solidFill>
                <a:latin typeface="Verdana" panose="020B0604030504040204" pitchFamily="34" charset="0"/>
                <a:ea typeface="Verdana" panose="020B0604030504040204" pitchFamily="34" charset="0"/>
                <a:cs typeface="游ゴシック"/>
              </a:endParaRPr>
            </a:p>
          </p:txBody>
        </p:sp>
        <p:sp>
          <p:nvSpPr>
            <p:cNvPr id="28" name="object 6">
              <a:extLst>
                <a:ext uri="{FF2B5EF4-FFF2-40B4-BE49-F238E27FC236}">
                  <a16:creationId xmlns:a16="http://schemas.microsoft.com/office/drawing/2014/main" id="{F73D8D84-7630-44A6-AC91-7E1E76C6EDA5}"/>
                </a:ext>
              </a:extLst>
            </p:cNvPr>
            <p:cNvSpPr txBox="1"/>
            <p:nvPr/>
          </p:nvSpPr>
          <p:spPr>
            <a:xfrm>
              <a:off x="5176468" y="5536965"/>
              <a:ext cx="758897" cy="77888"/>
            </a:xfrm>
            <a:prstGeom prst="rect">
              <a:avLst/>
            </a:prstGeom>
          </p:spPr>
          <p:txBody>
            <a:bodyPr vert="horz" wrap="square" lIns="0" tIns="8555" rIns="0" bIns="0" rtlCol="0">
              <a:spAutoFit/>
            </a:bodyPr>
            <a:lstStyle/>
            <a:p>
              <a:pPr marL="8637" algn="ctr" defTabSz="815843" fontAlgn="base">
                <a:spcBef>
                  <a:spcPts val="68"/>
                </a:spcBef>
                <a:spcAft>
                  <a:spcPct val="0"/>
                </a:spcAft>
                <a:defRPr/>
              </a:pPr>
              <a:r>
                <a:rPr lang="en-US" altLang="ja-JP" sz="450" spc="-3" dirty="0">
                  <a:solidFill>
                    <a:srgbClr val="3D3A39"/>
                  </a:solidFill>
                  <a:latin typeface="Verdana" panose="020B0604030504040204" pitchFamily="34" charset="0"/>
                  <a:ea typeface="Verdana" panose="020B0604030504040204" pitchFamily="34" charset="0"/>
                  <a:cs typeface="SimSun"/>
                </a:rPr>
                <a:t>Electrolysis(H</a:t>
              </a:r>
              <a:r>
                <a:rPr lang="en-US" altLang="ja-JP" sz="450" spc="-3" baseline="-25000" dirty="0">
                  <a:solidFill>
                    <a:srgbClr val="3D3A39"/>
                  </a:solidFill>
                  <a:latin typeface="Verdana" panose="020B0604030504040204" pitchFamily="34" charset="0"/>
                  <a:ea typeface="Verdana" panose="020B0604030504040204" pitchFamily="34" charset="0"/>
                  <a:cs typeface="SimSun"/>
                </a:rPr>
                <a:t>2</a:t>
              </a:r>
              <a:r>
                <a:rPr lang="en-US" altLang="ja-JP" sz="450" spc="-3" dirty="0">
                  <a:solidFill>
                    <a:srgbClr val="3D3A39"/>
                  </a:solidFill>
                  <a:latin typeface="Verdana" panose="020B0604030504040204" pitchFamily="34" charset="0"/>
                  <a:ea typeface="Verdana" panose="020B0604030504040204" pitchFamily="34" charset="0"/>
                  <a:cs typeface="SimSun"/>
                </a:rPr>
                <a:t>)/fuel cell</a:t>
              </a:r>
              <a:r>
                <a:rPr lang="en-US" altLang="ja-JP" sz="450" dirty="0">
                  <a:solidFill>
                    <a:prstClr val="black"/>
                  </a:solidFill>
                  <a:latin typeface="Verdana" panose="020B0604030504040204" pitchFamily="34" charset="0"/>
                  <a:ea typeface="Verdana" panose="020B0604030504040204" pitchFamily="34" charset="0"/>
                  <a:cs typeface="SimSun"/>
                </a:rPr>
                <a:t>s</a:t>
              </a:r>
              <a:endParaRPr lang="en-US" altLang="ja-JP" sz="450" spc="-3" dirty="0">
                <a:solidFill>
                  <a:srgbClr val="3D3A39"/>
                </a:solidFill>
                <a:latin typeface="Verdana" panose="020B0604030504040204" pitchFamily="34" charset="0"/>
                <a:ea typeface="Verdana" panose="020B0604030504040204" pitchFamily="34" charset="0"/>
                <a:cs typeface="SimSun"/>
              </a:endParaRPr>
            </a:p>
          </p:txBody>
        </p:sp>
        <p:sp>
          <p:nvSpPr>
            <p:cNvPr id="29" name="object 6">
              <a:extLst>
                <a:ext uri="{FF2B5EF4-FFF2-40B4-BE49-F238E27FC236}">
                  <a16:creationId xmlns:a16="http://schemas.microsoft.com/office/drawing/2014/main" id="{2CBE734E-B22F-4EF8-8BDD-302484AB4BE6}"/>
                </a:ext>
              </a:extLst>
            </p:cNvPr>
            <p:cNvSpPr txBox="1"/>
            <p:nvPr/>
          </p:nvSpPr>
          <p:spPr>
            <a:xfrm>
              <a:off x="4480010" y="5540066"/>
              <a:ext cx="758898" cy="77888"/>
            </a:xfrm>
            <a:prstGeom prst="rect">
              <a:avLst/>
            </a:prstGeom>
          </p:spPr>
          <p:txBody>
            <a:bodyPr vert="horz" wrap="square" lIns="0" tIns="8555" rIns="0" bIns="0" rtlCol="0">
              <a:spAutoFit/>
            </a:bodyPr>
            <a:lstStyle/>
            <a:p>
              <a:pPr marL="8637" algn="ctr" defTabSz="815843" fontAlgn="base">
                <a:spcBef>
                  <a:spcPts val="68"/>
                </a:spcBef>
                <a:spcAft>
                  <a:spcPct val="0"/>
                </a:spcAft>
                <a:defRPr/>
              </a:pPr>
              <a:r>
                <a:rPr lang="en-US" altLang="ja-JP" sz="450" dirty="0">
                  <a:solidFill>
                    <a:srgbClr val="3D3A39"/>
                  </a:solidFill>
                  <a:latin typeface="Verdana" panose="020B0604030504040204" pitchFamily="34" charset="0"/>
                  <a:ea typeface="Verdana" panose="020B0604030504040204" pitchFamily="34" charset="0"/>
                  <a:cs typeface="SimSun"/>
                </a:rPr>
                <a:t>Solid-state batteries</a:t>
              </a:r>
              <a:endParaRPr lang="en-US" altLang="ja-JP" sz="450" dirty="0">
                <a:solidFill>
                  <a:prstClr val="black"/>
                </a:solidFill>
                <a:latin typeface="Verdana" panose="020B0604030504040204" pitchFamily="34" charset="0"/>
                <a:ea typeface="Verdana" panose="020B0604030504040204" pitchFamily="34" charset="0"/>
                <a:cs typeface="SimSun"/>
              </a:endParaRPr>
            </a:p>
          </p:txBody>
        </p:sp>
      </p:grpSp>
      <p:sp>
        <p:nvSpPr>
          <p:cNvPr id="548" name="object 18">
            <a:extLst>
              <a:ext uri="{FF2B5EF4-FFF2-40B4-BE49-F238E27FC236}">
                <a16:creationId xmlns:a16="http://schemas.microsoft.com/office/drawing/2014/main" id="{F5216FC2-3031-4F5D-9F0F-9E1EB02F6AFA}"/>
              </a:ext>
            </a:extLst>
          </p:cNvPr>
          <p:cNvSpPr txBox="1"/>
          <p:nvPr/>
        </p:nvSpPr>
        <p:spPr>
          <a:xfrm>
            <a:off x="6837685" y="5629715"/>
            <a:ext cx="1692478" cy="155589"/>
          </a:xfrm>
          <a:prstGeom prst="rect">
            <a:avLst/>
          </a:prstGeom>
        </p:spPr>
        <p:txBody>
          <a:bodyPr vert="horz" wrap="square" lIns="0" tIns="39784" rIns="0" bIns="0" rtlCol="0">
            <a:spAutoFit/>
          </a:bodyPr>
          <a:lstStyle/>
          <a:p>
            <a:pPr marL="304138" algn="ctr" defTabSz="615977">
              <a:spcBef>
                <a:spcPts val="313"/>
              </a:spcBef>
              <a:defRPr/>
            </a:pPr>
            <a:r>
              <a:rPr lang="en-US" sz="750" b="1" spc="-77" dirty="0">
                <a:solidFill>
                  <a:srgbClr val="3D3A39"/>
                </a:solidFill>
                <a:latin typeface="Verdana" panose="020B0604030504040204" pitchFamily="34" charset="0"/>
                <a:ea typeface="Verdana" panose="020B0604030504040204" pitchFamily="34" charset="0"/>
                <a:cs typeface="游ゴシック"/>
              </a:rPr>
              <a:t>The Aim of  InfoSyEnergy</a:t>
            </a:r>
            <a:endParaRPr sz="750" dirty="0">
              <a:solidFill>
                <a:prstClr val="black"/>
              </a:solidFill>
              <a:latin typeface="Verdana" panose="020B0604030504040204" pitchFamily="34" charset="0"/>
              <a:ea typeface="Verdana" panose="020B0604030504040204" pitchFamily="34" charset="0"/>
              <a:cs typeface="游ゴシック"/>
            </a:endParaRPr>
          </a:p>
        </p:txBody>
      </p:sp>
      <p:sp>
        <p:nvSpPr>
          <p:cNvPr id="549" name="object 18">
            <a:extLst>
              <a:ext uri="{FF2B5EF4-FFF2-40B4-BE49-F238E27FC236}">
                <a16:creationId xmlns:a16="http://schemas.microsoft.com/office/drawing/2014/main" id="{BA2BCB2A-12E4-47A7-B8F1-DF2BC9EFBA2B}"/>
              </a:ext>
            </a:extLst>
          </p:cNvPr>
          <p:cNvSpPr txBox="1"/>
          <p:nvPr/>
        </p:nvSpPr>
        <p:spPr>
          <a:xfrm>
            <a:off x="6739679" y="5816643"/>
            <a:ext cx="2179878" cy="196177"/>
          </a:xfrm>
          <a:prstGeom prst="rect">
            <a:avLst/>
          </a:prstGeom>
        </p:spPr>
        <p:txBody>
          <a:bodyPr vert="horz" wrap="square" lIns="0" tIns="39784" rIns="0" bIns="0" rtlCol="0">
            <a:spAutoFit/>
          </a:bodyPr>
          <a:lstStyle/>
          <a:p>
            <a:pPr marL="248102" marR="22672" indent="-239974" defTabSz="615977">
              <a:lnSpc>
                <a:spcPts val="579"/>
              </a:lnSpc>
              <a:spcBef>
                <a:spcPts val="229"/>
              </a:spcBef>
              <a:defRPr/>
            </a:pPr>
            <a:r>
              <a:rPr sz="600" b="1" spc="-14" dirty="0">
                <a:solidFill>
                  <a:srgbClr val="3D3A39"/>
                </a:solidFill>
                <a:latin typeface="游ゴシック"/>
                <a:ea typeface="メイリオ"/>
                <a:cs typeface="游ゴシック"/>
              </a:rPr>
              <a:t>「</a:t>
            </a:r>
            <a:r>
              <a:rPr lang="en-US" sz="600" b="1" spc="-20" dirty="0">
                <a:solidFill>
                  <a:srgbClr val="3D3A39"/>
                </a:solidFill>
                <a:latin typeface="Verdana" panose="020B0604030504040204" pitchFamily="34" charset="0"/>
                <a:ea typeface="Verdana" panose="020B0604030504040204" pitchFamily="34" charset="0"/>
                <a:cs typeface="游ゴシック"/>
              </a:rPr>
              <a:t>Synergistic</a:t>
            </a:r>
            <a:r>
              <a:rPr lang="en-US" sz="600" b="1" spc="-20" dirty="0">
                <a:solidFill>
                  <a:srgbClr val="3D3A39"/>
                </a:solidFill>
                <a:latin typeface="Calibri"/>
                <a:ea typeface="メイリオ"/>
                <a:cs typeface="游ゴシック"/>
              </a:rPr>
              <a:t> effects from integrated promotion of "energy device development" and "system development</a:t>
            </a:r>
            <a:endParaRPr sz="600" dirty="0">
              <a:solidFill>
                <a:prstClr val="black"/>
              </a:solidFill>
              <a:latin typeface="游ゴシック"/>
              <a:ea typeface="メイリオ"/>
              <a:cs typeface="游ゴシック"/>
            </a:endParaRPr>
          </a:p>
        </p:txBody>
      </p:sp>
      <p:sp>
        <p:nvSpPr>
          <p:cNvPr id="550" name="object 17">
            <a:extLst>
              <a:ext uri="{FF2B5EF4-FFF2-40B4-BE49-F238E27FC236}">
                <a16:creationId xmlns:a16="http://schemas.microsoft.com/office/drawing/2014/main" id="{583B2A89-97FF-4B3B-A34B-81CA75AF403F}"/>
              </a:ext>
            </a:extLst>
          </p:cNvPr>
          <p:cNvSpPr txBox="1"/>
          <p:nvPr/>
        </p:nvSpPr>
        <p:spPr>
          <a:xfrm>
            <a:off x="1984519" y="5841611"/>
            <a:ext cx="2692625" cy="103986"/>
          </a:xfrm>
          <a:prstGeom prst="rect">
            <a:avLst/>
          </a:prstGeom>
        </p:spPr>
        <p:txBody>
          <a:bodyPr vert="horz" wrap="square" lIns="0" tIns="8555" rIns="0" bIns="0" rtlCol="0">
            <a:spAutoFit/>
          </a:bodyPr>
          <a:lstStyle/>
          <a:p>
            <a:pPr marL="8555" marR="4706" defTabSz="615977">
              <a:lnSpc>
                <a:spcPct val="126000"/>
              </a:lnSpc>
              <a:spcBef>
                <a:spcPts val="67"/>
              </a:spcBef>
              <a:defRPr/>
            </a:pPr>
            <a:endParaRPr sz="525" dirty="0">
              <a:solidFill>
                <a:prstClr val="black"/>
              </a:solidFill>
              <a:latin typeface="游ゴシック"/>
              <a:ea typeface="メイリオ"/>
              <a:cs typeface="游ゴシック"/>
            </a:endParaRPr>
          </a:p>
        </p:txBody>
      </p:sp>
      <p:sp>
        <p:nvSpPr>
          <p:cNvPr id="551" name="object 10">
            <a:extLst>
              <a:ext uri="{FF2B5EF4-FFF2-40B4-BE49-F238E27FC236}">
                <a16:creationId xmlns:a16="http://schemas.microsoft.com/office/drawing/2014/main" id="{9E40F2B1-0A37-4831-8E0E-FFD0FA159CAC}"/>
              </a:ext>
            </a:extLst>
          </p:cNvPr>
          <p:cNvSpPr txBox="1"/>
          <p:nvPr/>
        </p:nvSpPr>
        <p:spPr>
          <a:xfrm>
            <a:off x="1609800" y="5901250"/>
            <a:ext cx="2935370" cy="884587"/>
          </a:xfrm>
          <a:prstGeom prst="rect">
            <a:avLst/>
          </a:prstGeom>
        </p:spPr>
        <p:txBody>
          <a:bodyPr vert="horz" wrap="square" lIns="0" tIns="14972" rIns="0" bIns="0" rtlCol="0">
            <a:spAutoFit/>
          </a:bodyPr>
          <a:lstStyle/>
          <a:p>
            <a:pPr marL="137142" indent="-128588" defTabSz="615977">
              <a:spcBef>
                <a:spcPts val="118"/>
              </a:spcBef>
              <a:buFont typeface="Wingdings" panose="05000000000000000000" pitchFamily="2" charset="2"/>
              <a:buChar char="l"/>
              <a:defRPr/>
            </a:pPr>
            <a:r>
              <a:rPr lang="en-US" sz="675" b="1" spc="-3" dirty="0">
                <a:solidFill>
                  <a:srgbClr val="3D3A39"/>
                </a:solidFill>
                <a:latin typeface="Verdana" panose="020B0604030504040204" pitchFamily="34" charset="0"/>
                <a:ea typeface="Verdana" panose="020B0604030504040204" pitchFamily="34" charset="0"/>
                <a:cs typeface="游ゴシック"/>
              </a:rPr>
              <a:t>Over 70 Professors/Assoc. Professors participating from across all of Tokyo Tech’s schools</a:t>
            </a:r>
          </a:p>
          <a:p>
            <a:pPr marL="137142" indent="-128588" defTabSz="615977">
              <a:spcBef>
                <a:spcPts val="118"/>
              </a:spcBef>
              <a:buFont typeface="Wingdings" panose="05000000000000000000" pitchFamily="2" charset="2"/>
              <a:buChar char="l"/>
              <a:defRPr/>
            </a:pPr>
            <a:r>
              <a:rPr lang="en-US" altLang="ja-JP" sz="675" b="1" dirty="0">
                <a:solidFill>
                  <a:srgbClr val="3D3A39"/>
                </a:solidFill>
                <a:latin typeface="Verdana" panose="020B0604030504040204" pitchFamily="34" charset="0"/>
                <a:ea typeface="Verdana" panose="020B0604030504040204" pitchFamily="34" charset="0"/>
                <a:cs typeface="游ゴシック"/>
              </a:rPr>
              <a:t>Organized into nine areas, teams design and conduct collaborative research</a:t>
            </a:r>
          </a:p>
          <a:p>
            <a:pPr marL="137142" indent="-128588" defTabSz="615977">
              <a:spcBef>
                <a:spcPts val="118"/>
              </a:spcBef>
              <a:buFont typeface="Wingdings" panose="05000000000000000000" pitchFamily="2" charset="2"/>
              <a:buChar char="l"/>
              <a:defRPr/>
            </a:pPr>
            <a:r>
              <a:rPr lang="en-US" altLang="ja-JP" sz="675" b="1" dirty="0">
                <a:solidFill>
                  <a:srgbClr val="3D3A39"/>
                </a:solidFill>
                <a:latin typeface="Verdana" panose="020B0604030504040204" pitchFamily="34" charset="0"/>
                <a:ea typeface="Verdana" panose="020B0604030504040204" pitchFamily="34" charset="0"/>
                <a:cs typeface="游ゴシック"/>
              </a:rPr>
              <a:t>“Multi-scope” energy education through academia-industry cooperation</a:t>
            </a:r>
          </a:p>
          <a:p>
            <a:pPr marL="137142" indent="-128588" defTabSz="615977">
              <a:spcBef>
                <a:spcPts val="118"/>
              </a:spcBef>
              <a:buFont typeface="Wingdings" panose="05000000000000000000" pitchFamily="2" charset="2"/>
              <a:buChar char="l"/>
              <a:defRPr/>
            </a:pPr>
            <a:r>
              <a:rPr lang="en-US" altLang="ja-JP" sz="675" b="1" dirty="0">
                <a:solidFill>
                  <a:srgbClr val="3D3A39"/>
                </a:solidFill>
                <a:latin typeface="Verdana" panose="020B0604030504040204" pitchFamily="34" charset="0"/>
                <a:ea typeface="Verdana" panose="020B0604030504040204" pitchFamily="34" charset="0"/>
                <a:cs typeface="游ゴシック"/>
              </a:rPr>
              <a:t>Strategic student-industry matching, and a recurrent education system</a:t>
            </a:r>
            <a:endParaRPr sz="675" dirty="0">
              <a:solidFill>
                <a:prstClr val="black"/>
              </a:solidFill>
              <a:latin typeface="Verdana" panose="020B0604030504040204" pitchFamily="34" charset="0"/>
              <a:ea typeface="Verdana" panose="020B0604030504040204" pitchFamily="34" charset="0"/>
              <a:cs typeface="游ゴシック"/>
            </a:endParaRPr>
          </a:p>
        </p:txBody>
      </p:sp>
      <p:grpSp>
        <p:nvGrpSpPr>
          <p:cNvPr id="552" name="グループ化 551">
            <a:extLst>
              <a:ext uri="{FF2B5EF4-FFF2-40B4-BE49-F238E27FC236}">
                <a16:creationId xmlns:a16="http://schemas.microsoft.com/office/drawing/2014/main" id="{5DA985BC-BE3C-49DF-A4B9-C27F8F4C9D2F}"/>
              </a:ext>
            </a:extLst>
          </p:cNvPr>
          <p:cNvGrpSpPr/>
          <p:nvPr/>
        </p:nvGrpSpPr>
        <p:grpSpPr>
          <a:xfrm>
            <a:off x="165508" y="6249532"/>
            <a:ext cx="1409602" cy="526446"/>
            <a:chOff x="460970" y="5940269"/>
            <a:chExt cx="1879469" cy="701928"/>
          </a:xfrm>
        </p:grpSpPr>
        <p:grpSp>
          <p:nvGrpSpPr>
            <p:cNvPr id="553" name="グラフィックス 1160">
              <a:extLst>
                <a:ext uri="{FF2B5EF4-FFF2-40B4-BE49-F238E27FC236}">
                  <a16:creationId xmlns:a16="http://schemas.microsoft.com/office/drawing/2014/main" id="{C21FCABB-A638-4794-8DBC-EB88CCC21919}"/>
                </a:ext>
              </a:extLst>
            </p:cNvPr>
            <p:cNvGrpSpPr/>
            <p:nvPr/>
          </p:nvGrpSpPr>
          <p:grpSpPr>
            <a:xfrm>
              <a:off x="718225" y="6458755"/>
              <a:ext cx="1269476" cy="183442"/>
              <a:chOff x="491224" y="7204407"/>
              <a:chExt cx="1133818" cy="228792"/>
            </a:xfrm>
            <a:solidFill>
              <a:schemeClr val="accent1"/>
            </a:solidFill>
          </p:grpSpPr>
          <p:sp>
            <p:nvSpPr>
              <p:cNvPr id="573" name="フリーフォーム: 図形 572">
                <a:extLst>
                  <a:ext uri="{FF2B5EF4-FFF2-40B4-BE49-F238E27FC236}">
                    <a16:creationId xmlns:a16="http://schemas.microsoft.com/office/drawing/2014/main" id="{79457ADF-96F4-4764-9E1A-E29C52AA56E7}"/>
                  </a:ext>
                </a:extLst>
              </p:cNvPr>
              <p:cNvSpPr/>
              <p:nvPr/>
            </p:nvSpPr>
            <p:spPr>
              <a:xfrm>
                <a:off x="503934" y="7217118"/>
                <a:ext cx="1108370" cy="203370"/>
              </a:xfrm>
              <a:custGeom>
                <a:avLst/>
                <a:gdLst>
                  <a:gd name="connsiteX0" fmla="*/ 85162 w 1108370"/>
                  <a:gd name="connsiteY0" fmla="*/ 203371 h 203370"/>
                  <a:gd name="connsiteX1" fmla="*/ 0 w 1108370"/>
                  <a:gd name="connsiteY1" fmla="*/ 118209 h 203370"/>
                  <a:gd name="connsiteX2" fmla="*/ 0 w 1108370"/>
                  <a:gd name="connsiteY2" fmla="*/ 85162 h 203370"/>
                  <a:gd name="connsiteX3" fmla="*/ 85162 w 1108370"/>
                  <a:gd name="connsiteY3" fmla="*/ 0 h 203370"/>
                  <a:gd name="connsiteX4" fmla="*/ 1023209 w 1108370"/>
                  <a:gd name="connsiteY4" fmla="*/ 0 h 203370"/>
                  <a:gd name="connsiteX5" fmla="*/ 1108370 w 1108370"/>
                  <a:gd name="connsiteY5" fmla="*/ 85162 h 203370"/>
                  <a:gd name="connsiteX6" fmla="*/ 1108370 w 1108370"/>
                  <a:gd name="connsiteY6" fmla="*/ 118209 h 203370"/>
                  <a:gd name="connsiteX7" fmla="*/ 1023209 w 1108370"/>
                  <a:gd name="connsiteY7" fmla="*/ 203371 h 203370"/>
                  <a:gd name="connsiteX8" fmla="*/ 85162 w 1108370"/>
                  <a:gd name="connsiteY8" fmla="*/ 203371 h 20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370" h="203370">
                    <a:moveTo>
                      <a:pt x="85162" y="203371"/>
                    </a:moveTo>
                    <a:cubicBezTo>
                      <a:pt x="38132" y="203371"/>
                      <a:pt x="0" y="165239"/>
                      <a:pt x="0" y="118209"/>
                    </a:cubicBezTo>
                    <a:lnTo>
                      <a:pt x="0" y="85162"/>
                    </a:lnTo>
                    <a:cubicBezTo>
                      <a:pt x="0" y="38132"/>
                      <a:pt x="38132" y="0"/>
                      <a:pt x="85162" y="0"/>
                    </a:cubicBezTo>
                    <a:lnTo>
                      <a:pt x="1023209" y="0"/>
                    </a:lnTo>
                    <a:cubicBezTo>
                      <a:pt x="1070238" y="0"/>
                      <a:pt x="1108370" y="38132"/>
                      <a:pt x="1108370" y="85162"/>
                    </a:cubicBezTo>
                    <a:lnTo>
                      <a:pt x="1108370" y="118209"/>
                    </a:lnTo>
                    <a:cubicBezTo>
                      <a:pt x="1108370" y="165239"/>
                      <a:pt x="1070238" y="203371"/>
                      <a:pt x="1023209" y="203371"/>
                    </a:cubicBezTo>
                    <a:lnTo>
                      <a:pt x="85162" y="203371"/>
                    </a:ln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74" name="フリーフォーム: 図形 573">
                <a:extLst>
                  <a:ext uri="{FF2B5EF4-FFF2-40B4-BE49-F238E27FC236}">
                    <a16:creationId xmlns:a16="http://schemas.microsoft.com/office/drawing/2014/main" id="{800C90AA-B5D2-4232-87CA-697406CB50AD}"/>
                  </a:ext>
                </a:extLst>
              </p:cNvPr>
              <p:cNvSpPr/>
              <p:nvPr/>
            </p:nvSpPr>
            <p:spPr>
              <a:xfrm>
                <a:off x="491224" y="7204407"/>
                <a:ext cx="1133818" cy="228792"/>
              </a:xfrm>
              <a:custGeom>
                <a:avLst/>
                <a:gdLst>
                  <a:gd name="connsiteX0" fmla="*/ 1035920 w 1133818"/>
                  <a:gd name="connsiteY0" fmla="*/ 26693 h 228792"/>
                  <a:gd name="connsiteX1" fmla="*/ 1107099 w 1133818"/>
                  <a:gd name="connsiteY1" fmla="*/ 97872 h 228792"/>
                  <a:gd name="connsiteX2" fmla="*/ 1107099 w 1133818"/>
                  <a:gd name="connsiteY2" fmla="*/ 130920 h 228792"/>
                  <a:gd name="connsiteX3" fmla="*/ 1035920 w 1133818"/>
                  <a:gd name="connsiteY3" fmla="*/ 202100 h 228792"/>
                  <a:gd name="connsiteX4" fmla="*/ 97872 w 1133818"/>
                  <a:gd name="connsiteY4" fmla="*/ 202100 h 228792"/>
                  <a:gd name="connsiteX5" fmla="*/ 26692 w 1133818"/>
                  <a:gd name="connsiteY5" fmla="*/ 130920 h 228792"/>
                  <a:gd name="connsiteX6" fmla="*/ 26692 w 1133818"/>
                  <a:gd name="connsiteY6" fmla="*/ 97872 h 228792"/>
                  <a:gd name="connsiteX7" fmla="*/ 97872 w 1133818"/>
                  <a:gd name="connsiteY7" fmla="*/ 26693 h 228792"/>
                  <a:gd name="connsiteX8" fmla="*/ 1035920 w 1133818"/>
                  <a:gd name="connsiteY8" fmla="*/ 26693 h 228792"/>
                  <a:gd name="connsiteX9" fmla="*/ 1035920 w 1133818"/>
                  <a:gd name="connsiteY9" fmla="*/ 0 h 228792"/>
                  <a:gd name="connsiteX10" fmla="*/ 97872 w 1133818"/>
                  <a:gd name="connsiteY10" fmla="*/ 0 h 228792"/>
                  <a:gd name="connsiteX11" fmla="*/ 0 w 1133818"/>
                  <a:gd name="connsiteY11" fmla="*/ 97872 h 228792"/>
                  <a:gd name="connsiteX12" fmla="*/ 0 w 1133818"/>
                  <a:gd name="connsiteY12" fmla="*/ 130920 h 228792"/>
                  <a:gd name="connsiteX13" fmla="*/ 97872 w 1133818"/>
                  <a:gd name="connsiteY13" fmla="*/ 228792 h 228792"/>
                  <a:gd name="connsiteX14" fmla="*/ 1035920 w 1133818"/>
                  <a:gd name="connsiteY14" fmla="*/ 228792 h 228792"/>
                  <a:gd name="connsiteX15" fmla="*/ 1133792 w 1133818"/>
                  <a:gd name="connsiteY15" fmla="*/ 130920 h 228792"/>
                  <a:gd name="connsiteX16" fmla="*/ 1133792 w 1133818"/>
                  <a:gd name="connsiteY16" fmla="*/ 97872 h 228792"/>
                  <a:gd name="connsiteX17" fmla="*/ 1035920 w 1133818"/>
                  <a:gd name="connsiteY17" fmla="*/ 0 h 228792"/>
                  <a:gd name="connsiteX18" fmla="*/ 1035920 w 1133818"/>
                  <a:gd name="connsiteY18" fmla="*/ 0 h 22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3818" h="228792">
                    <a:moveTo>
                      <a:pt x="1035920" y="26693"/>
                    </a:moveTo>
                    <a:cubicBezTo>
                      <a:pt x="1075323" y="26693"/>
                      <a:pt x="1107099" y="58470"/>
                      <a:pt x="1107099" y="97872"/>
                    </a:cubicBezTo>
                    <a:lnTo>
                      <a:pt x="1107099" y="130920"/>
                    </a:lnTo>
                    <a:cubicBezTo>
                      <a:pt x="1107099" y="170323"/>
                      <a:pt x="1075323" y="202100"/>
                      <a:pt x="1035920" y="202100"/>
                    </a:cubicBezTo>
                    <a:lnTo>
                      <a:pt x="97872" y="202100"/>
                    </a:lnTo>
                    <a:cubicBezTo>
                      <a:pt x="58469" y="202100"/>
                      <a:pt x="26692" y="170323"/>
                      <a:pt x="26692" y="130920"/>
                    </a:cubicBezTo>
                    <a:lnTo>
                      <a:pt x="26692" y="97872"/>
                    </a:lnTo>
                    <a:cubicBezTo>
                      <a:pt x="26692" y="58470"/>
                      <a:pt x="58469" y="26693"/>
                      <a:pt x="97872" y="26693"/>
                    </a:cubicBezTo>
                    <a:lnTo>
                      <a:pt x="1035920" y="26693"/>
                    </a:lnTo>
                    <a:moveTo>
                      <a:pt x="1035920" y="0"/>
                    </a:moveTo>
                    <a:lnTo>
                      <a:pt x="97872" y="0"/>
                    </a:lnTo>
                    <a:cubicBezTo>
                      <a:pt x="43216" y="0"/>
                      <a:pt x="0" y="44487"/>
                      <a:pt x="0" y="97872"/>
                    </a:cubicBezTo>
                    <a:lnTo>
                      <a:pt x="0" y="130920"/>
                    </a:lnTo>
                    <a:cubicBezTo>
                      <a:pt x="0" y="185576"/>
                      <a:pt x="44487" y="228792"/>
                      <a:pt x="97872" y="228792"/>
                    </a:cubicBezTo>
                    <a:lnTo>
                      <a:pt x="1035920" y="228792"/>
                    </a:lnTo>
                    <a:cubicBezTo>
                      <a:pt x="1090576" y="228792"/>
                      <a:pt x="1133792" y="184305"/>
                      <a:pt x="1133792" y="130920"/>
                    </a:cubicBezTo>
                    <a:lnTo>
                      <a:pt x="1133792" y="97872"/>
                    </a:lnTo>
                    <a:cubicBezTo>
                      <a:pt x="1135063" y="44487"/>
                      <a:pt x="1090576" y="0"/>
                      <a:pt x="1035920" y="0"/>
                    </a:cubicBezTo>
                    <a:lnTo>
                      <a:pt x="1035920" y="0"/>
                    </a:lnTo>
                    <a:close/>
                  </a:path>
                </a:pathLst>
              </a:custGeom>
              <a:solidFill>
                <a:srgbClr val="FFC451"/>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554" name="グラフィックス 1160">
              <a:extLst>
                <a:ext uri="{FF2B5EF4-FFF2-40B4-BE49-F238E27FC236}">
                  <a16:creationId xmlns:a16="http://schemas.microsoft.com/office/drawing/2014/main" id="{C02663C4-27D6-4000-B797-C6A1387D08FE}"/>
                </a:ext>
              </a:extLst>
            </p:cNvPr>
            <p:cNvGrpSpPr/>
            <p:nvPr/>
          </p:nvGrpSpPr>
          <p:grpSpPr>
            <a:xfrm>
              <a:off x="483406" y="5983845"/>
              <a:ext cx="606260" cy="434145"/>
              <a:chOff x="281498" y="6612090"/>
              <a:chExt cx="541474" cy="541474"/>
            </a:xfrm>
            <a:solidFill>
              <a:schemeClr val="accent1"/>
            </a:solidFill>
          </p:grpSpPr>
          <p:sp>
            <p:nvSpPr>
              <p:cNvPr id="571" name="フリーフォーム: 図形 570">
                <a:extLst>
                  <a:ext uri="{FF2B5EF4-FFF2-40B4-BE49-F238E27FC236}">
                    <a16:creationId xmlns:a16="http://schemas.microsoft.com/office/drawing/2014/main" id="{3E44F099-BCC9-4019-BE73-E4AD0A821327}"/>
                  </a:ext>
                </a:extLst>
              </p:cNvPr>
              <p:cNvSpPr/>
              <p:nvPr/>
            </p:nvSpPr>
            <p:spPr>
              <a:xfrm>
                <a:off x="299293" y="6629885"/>
                <a:ext cx="505884" cy="505885"/>
              </a:xfrm>
              <a:custGeom>
                <a:avLst/>
                <a:gdLst>
                  <a:gd name="connsiteX0" fmla="*/ 252942 w 505884"/>
                  <a:gd name="connsiteY0" fmla="*/ 505885 h 505885"/>
                  <a:gd name="connsiteX1" fmla="*/ 0 w 505884"/>
                  <a:gd name="connsiteY1" fmla="*/ 252943 h 505885"/>
                  <a:gd name="connsiteX2" fmla="*/ 252942 w 505884"/>
                  <a:gd name="connsiteY2" fmla="*/ 0 h 505885"/>
                  <a:gd name="connsiteX3" fmla="*/ 505885 w 505884"/>
                  <a:gd name="connsiteY3" fmla="*/ 252943 h 505885"/>
                  <a:gd name="connsiteX4" fmla="*/ 252942 w 505884"/>
                  <a:gd name="connsiteY4" fmla="*/ 505885 h 50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84" h="505885">
                    <a:moveTo>
                      <a:pt x="252942" y="505885"/>
                    </a:moveTo>
                    <a:cubicBezTo>
                      <a:pt x="113125" y="505885"/>
                      <a:pt x="0" y="392760"/>
                      <a:pt x="0" y="252943"/>
                    </a:cubicBezTo>
                    <a:cubicBezTo>
                      <a:pt x="0" y="114396"/>
                      <a:pt x="113125" y="0"/>
                      <a:pt x="252942" y="0"/>
                    </a:cubicBezTo>
                    <a:cubicBezTo>
                      <a:pt x="391489" y="0"/>
                      <a:pt x="505885" y="113125"/>
                      <a:pt x="505885" y="252943"/>
                    </a:cubicBezTo>
                    <a:cubicBezTo>
                      <a:pt x="505885" y="392760"/>
                      <a:pt x="392760" y="505885"/>
                      <a:pt x="252942" y="505885"/>
                    </a:cubicBez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72" name="フリーフォーム: 図形 571">
                <a:extLst>
                  <a:ext uri="{FF2B5EF4-FFF2-40B4-BE49-F238E27FC236}">
                    <a16:creationId xmlns:a16="http://schemas.microsoft.com/office/drawing/2014/main" id="{5FD6B921-F940-43F7-8A6C-D680E3D6FB78}"/>
                  </a:ext>
                </a:extLst>
              </p:cNvPr>
              <p:cNvSpPr/>
              <p:nvPr/>
            </p:nvSpPr>
            <p:spPr>
              <a:xfrm>
                <a:off x="281498" y="6612090"/>
                <a:ext cx="541474" cy="541474"/>
              </a:xfrm>
              <a:custGeom>
                <a:avLst/>
                <a:gdLst>
                  <a:gd name="connsiteX0" fmla="*/ 270737 w 541474"/>
                  <a:gd name="connsiteY0" fmla="*/ 36860 h 541474"/>
                  <a:gd name="connsiteX1" fmla="*/ 504614 w 541474"/>
                  <a:gd name="connsiteY1" fmla="*/ 270737 h 541474"/>
                  <a:gd name="connsiteX2" fmla="*/ 270737 w 541474"/>
                  <a:gd name="connsiteY2" fmla="*/ 505885 h 541474"/>
                  <a:gd name="connsiteX3" fmla="*/ 36861 w 541474"/>
                  <a:gd name="connsiteY3" fmla="*/ 272008 h 541474"/>
                  <a:gd name="connsiteX4" fmla="*/ 270737 w 541474"/>
                  <a:gd name="connsiteY4" fmla="*/ 36860 h 541474"/>
                  <a:gd name="connsiteX5" fmla="*/ 270737 w 541474"/>
                  <a:gd name="connsiteY5" fmla="*/ 0 h 541474"/>
                  <a:gd name="connsiteX6" fmla="*/ 0 w 541474"/>
                  <a:gd name="connsiteY6" fmla="*/ 270737 h 541474"/>
                  <a:gd name="connsiteX7" fmla="*/ 270737 w 541474"/>
                  <a:gd name="connsiteY7" fmla="*/ 541474 h 541474"/>
                  <a:gd name="connsiteX8" fmla="*/ 541475 w 541474"/>
                  <a:gd name="connsiteY8" fmla="*/ 270737 h 541474"/>
                  <a:gd name="connsiteX9" fmla="*/ 270737 w 541474"/>
                  <a:gd name="connsiteY9" fmla="*/ 0 h 541474"/>
                  <a:gd name="connsiteX10" fmla="*/ 270737 w 541474"/>
                  <a:gd name="connsiteY10" fmla="*/ 0 h 5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474" h="541474">
                    <a:moveTo>
                      <a:pt x="270737" y="36860"/>
                    </a:moveTo>
                    <a:cubicBezTo>
                      <a:pt x="400386" y="36860"/>
                      <a:pt x="504614" y="141088"/>
                      <a:pt x="504614" y="270737"/>
                    </a:cubicBezTo>
                    <a:cubicBezTo>
                      <a:pt x="504614" y="400386"/>
                      <a:pt x="400386" y="505885"/>
                      <a:pt x="270737" y="505885"/>
                    </a:cubicBezTo>
                    <a:cubicBezTo>
                      <a:pt x="141088" y="505885"/>
                      <a:pt x="36861" y="401657"/>
                      <a:pt x="36861" y="272008"/>
                    </a:cubicBezTo>
                    <a:cubicBezTo>
                      <a:pt x="36861" y="142360"/>
                      <a:pt x="141088" y="36860"/>
                      <a:pt x="270737" y="36860"/>
                    </a:cubicBezTo>
                    <a:moveTo>
                      <a:pt x="270737" y="0"/>
                    </a:moveTo>
                    <a:cubicBezTo>
                      <a:pt x="122022" y="0"/>
                      <a:pt x="0" y="122022"/>
                      <a:pt x="0" y="270737"/>
                    </a:cubicBezTo>
                    <a:cubicBezTo>
                      <a:pt x="0" y="419452"/>
                      <a:pt x="122022" y="541474"/>
                      <a:pt x="270737" y="541474"/>
                    </a:cubicBezTo>
                    <a:cubicBezTo>
                      <a:pt x="419452" y="541474"/>
                      <a:pt x="541475" y="419452"/>
                      <a:pt x="541475" y="270737"/>
                    </a:cubicBezTo>
                    <a:cubicBezTo>
                      <a:pt x="541475" y="122022"/>
                      <a:pt x="420723" y="0"/>
                      <a:pt x="270737" y="0"/>
                    </a:cubicBezTo>
                    <a:lnTo>
                      <a:pt x="270737" y="0"/>
                    </a:lnTo>
                    <a:close/>
                  </a:path>
                </a:pathLst>
              </a:custGeom>
              <a:solidFill>
                <a:srgbClr val="FFC451"/>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555" name="グラフィックス 1160">
              <a:extLst>
                <a:ext uri="{FF2B5EF4-FFF2-40B4-BE49-F238E27FC236}">
                  <a16:creationId xmlns:a16="http://schemas.microsoft.com/office/drawing/2014/main" id="{483DA5F1-B86B-4666-8977-B560B63D97D1}"/>
                </a:ext>
              </a:extLst>
            </p:cNvPr>
            <p:cNvGrpSpPr/>
            <p:nvPr/>
          </p:nvGrpSpPr>
          <p:grpSpPr>
            <a:xfrm>
              <a:off x="1049817" y="5983845"/>
              <a:ext cx="606260" cy="434145"/>
              <a:chOff x="787382" y="6612090"/>
              <a:chExt cx="541474" cy="541474"/>
            </a:xfrm>
            <a:solidFill>
              <a:schemeClr val="accent1"/>
            </a:solidFill>
          </p:grpSpPr>
          <p:sp>
            <p:nvSpPr>
              <p:cNvPr id="569" name="フリーフォーム: 図形 568">
                <a:extLst>
                  <a:ext uri="{FF2B5EF4-FFF2-40B4-BE49-F238E27FC236}">
                    <a16:creationId xmlns:a16="http://schemas.microsoft.com/office/drawing/2014/main" id="{26FE09F6-4FDE-434E-95D6-3EAF3D8A18AD}"/>
                  </a:ext>
                </a:extLst>
              </p:cNvPr>
              <p:cNvSpPr/>
              <p:nvPr/>
            </p:nvSpPr>
            <p:spPr>
              <a:xfrm>
                <a:off x="805177" y="6629885"/>
                <a:ext cx="505884" cy="505885"/>
              </a:xfrm>
              <a:custGeom>
                <a:avLst/>
                <a:gdLst>
                  <a:gd name="connsiteX0" fmla="*/ 252942 w 505884"/>
                  <a:gd name="connsiteY0" fmla="*/ 505885 h 505885"/>
                  <a:gd name="connsiteX1" fmla="*/ 0 w 505884"/>
                  <a:gd name="connsiteY1" fmla="*/ 252943 h 505885"/>
                  <a:gd name="connsiteX2" fmla="*/ 252942 w 505884"/>
                  <a:gd name="connsiteY2" fmla="*/ 0 h 505885"/>
                  <a:gd name="connsiteX3" fmla="*/ 505885 w 505884"/>
                  <a:gd name="connsiteY3" fmla="*/ 252943 h 505885"/>
                  <a:gd name="connsiteX4" fmla="*/ 252942 w 505884"/>
                  <a:gd name="connsiteY4" fmla="*/ 505885 h 50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84" h="505885">
                    <a:moveTo>
                      <a:pt x="252942" y="505885"/>
                    </a:moveTo>
                    <a:cubicBezTo>
                      <a:pt x="114396" y="505885"/>
                      <a:pt x="0" y="392760"/>
                      <a:pt x="0" y="252943"/>
                    </a:cubicBezTo>
                    <a:cubicBezTo>
                      <a:pt x="0" y="114396"/>
                      <a:pt x="113125" y="0"/>
                      <a:pt x="252942" y="0"/>
                    </a:cubicBezTo>
                    <a:cubicBezTo>
                      <a:pt x="392760" y="0"/>
                      <a:pt x="505885" y="113125"/>
                      <a:pt x="505885" y="252943"/>
                    </a:cubicBezTo>
                    <a:cubicBezTo>
                      <a:pt x="505885" y="392760"/>
                      <a:pt x="391489" y="505885"/>
                      <a:pt x="252942" y="505885"/>
                    </a:cubicBez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70" name="フリーフォーム: 図形 569">
                <a:extLst>
                  <a:ext uri="{FF2B5EF4-FFF2-40B4-BE49-F238E27FC236}">
                    <a16:creationId xmlns:a16="http://schemas.microsoft.com/office/drawing/2014/main" id="{FC9BF75E-F3FE-4477-A52D-448CF3E41F49}"/>
                  </a:ext>
                </a:extLst>
              </p:cNvPr>
              <p:cNvSpPr/>
              <p:nvPr/>
            </p:nvSpPr>
            <p:spPr>
              <a:xfrm>
                <a:off x="787382" y="6612090"/>
                <a:ext cx="541474" cy="541474"/>
              </a:xfrm>
              <a:custGeom>
                <a:avLst/>
                <a:gdLst>
                  <a:gd name="connsiteX0" fmla="*/ 270737 w 541474"/>
                  <a:gd name="connsiteY0" fmla="*/ 36860 h 541474"/>
                  <a:gd name="connsiteX1" fmla="*/ 504614 w 541474"/>
                  <a:gd name="connsiteY1" fmla="*/ 270737 h 541474"/>
                  <a:gd name="connsiteX2" fmla="*/ 270737 w 541474"/>
                  <a:gd name="connsiteY2" fmla="*/ 505885 h 541474"/>
                  <a:gd name="connsiteX3" fmla="*/ 36861 w 541474"/>
                  <a:gd name="connsiteY3" fmla="*/ 272008 h 541474"/>
                  <a:gd name="connsiteX4" fmla="*/ 270737 w 541474"/>
                  <a:gd name="connsiteY4" fmla="*/ 36860 h 541474"/>
                  <a:gd name="connsiteX5" fmla="*/ 270737 w 541474"/>
                  <a:gd name="connsiteY5" fmla="*/ 0 h 541474"/>
                  <a:gd name="connsiteX6" fmla="*/ 0 w 541474"/>
                  <a:gd name="connsiteY6" fmla="*/ 270737 h 541474"/>
                  <a:gd name="connsiteX7" fmla="*/ 270737 w 541474"/>
                  <a:gd name="connsiteY7" fmla="*/ 541474 h 541474"/>
                  <a:gd name="connsiteX8" fmla="*/ 541475 w 541474"/>
                  <a:gd name="connsiteY8" fmla="*/ 270737 h 541474"/>
                  <a:gd name="connsiteX9" fmla="*/ 270737 w 541474"/>
                  <a:gd name="connsiteY9" fmla="*/ 0 h 541474"/>
                  <a:gd name="connsiteX10" fmla="*/ 270737 w 541474"/>
                  <a:gd name="connsiteY10" fmla="*/ 0 h 5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474" h="541474">
                    <a:moveTo>
                      <a:pt x="270737" y="36860"/>
                    </a:moveTo>
                    <a:cubicBezTo>
                      <a:pt x="400386" y="36860"/>
                      <a:pt x="504614" y="141088"/>
                      <a:pt x="504614" y="270737"/>
                    </a:cubicBezTo>
                    <a:cubicBezTo>
                      <a:pt x="504614" y="400386"/>
                      <a:pt x="400386" y="505885"/>
                      <a:pt x="270737" y="505885"/>
                    </a:cubicBezTo>
                    <a:cubicBezTo>
                      <a:pt x="141088" y="505885"/>
                      <a:pt x="36861" y="401657"/>
                      <a:pt x="36861" y="272008"/>
                    </a:cubicBezTo>
                    <a:cubicBezTo>
                      <a:pt x="36861" y="142360"/>
                      <a:pt x="141088" y="36860"/>
                      <a:pt x="270737" y="36860"/>
                    </a:cubicBezTo>
                    <a:moveTo>
                      <a:pt x="270737" y="0"/>
                    </a:moveTo>
                    <a:cubicBezTo>
                      <a:pt x="122022" y="0"/>
                      <a:pt x="0" y="122022"/>
                      <a:pt x="0" y="270737"/>
                    </a:cubicBezTo>
                    <a:cubicBezTo>
                      <a:pt x="0" y="419452"/>
                      <a:pt x="122022" y="541474"/>
                      <a:pt x="270737" y="541474"/>
                    </a:cubicBezTo>
                    <a:cubicBezTo>
                      <a:pt x="419452" y="541474"/>
                      <a:pt x="541475" y="419452"/>
                      <a:pt x="541475" y="270737"/>
                    </a:cubicBezTo>
                    <a:cubicBezTo>
                      <a:pt x="541475" y="122022"/>
                      <a:pt x="419452" y="0"/>
                      <a:pt x="270737" y="0"/>
                    </a:cubicBezTo>
                    <a:lnTo>
                      <a:pt x="270737" y="0"/>
                    </a:lnTo>
                    <a:close/>
                  </a:path>
                </a:pathLst>
              </a:custGeom>
              <a:solidFill>
                <a:srgbClr val="FFC451"/>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556" name="グラフィックス 1160">
              <a:extLst>
                <a:ext uri="{FF2B5EF4-FFF2-40B4-BE49-F238E27FC236}">
                  <a16:creationId xmlns:a16="http://schemas.microsoft.com/office/drawing/2014/main" id="{ABA3D63F-AB8C-4FFA-B0A9-E4189209E328}"/>
                </a:ext>
              </a:extLst>
            </p:cNvPr>
            <p:cNvGrpSpPr/>
            <p:nvPr/>
          </p:nvGrpSpPr>
          <p:grpSpPr>
            <a:xfrm>
              <a:off x="1627614" y="5983845"/>
              <a:ext cx="606260" cy="434145"/>
              <a:chOff x="1303435" y="6612090"/>
              <a:chExt cx="541474" cy="541474"/>
            </a:xfrm>
            <a:solidFill>
              <a:schemeClr val="accent1"/>
            </a:solidFill>
          </p:grpSpPr>
          <p:sp>
            <p:nvSpPr>
              <p:cNvPr id="567" name="フリーフォーム: 図形 566">
                <a:extLst>
                  <a:ext uri="{FF2B5EF4-FFF2-40B4-BE49-F238E27FC236}">
                    <a16:creationId xmlns:a16="http://schemas.microsoft.com/office/drawing/2014/main" id="{B34D6145-6D0E-4649-9930-30620E0F95ED}"/>
                  </a:ext>
                </a:extLst>
              </p:cNvPr>
              <p:cNvSpPr/>
              <p:nvPr/>
            </p:nvSpPr>
            <p:spPr>
              <a:xfrm>
                <a:off x="1321230" y="6629885"/>
                <a:ext cx="505884" cy="505885"/>
              </a:xfrm>
              <a:custGeom>
                <a:avLst/>
                <a:gdLst>
                  <a:gd name="connsiteX0" fmla="*/ 252942 w 505884"/>
                  <a:gd name="connsiteY0" fmla="*/ 505885 h 505885"/>
                  <a:gd name="connsiteX1" fmla="*/ 0 w 505884"/>
                  <a:gd name="connsiteY1" fmla="*/ 252943 h 505885"/>
                  <a:gd name="connsiteX2" fmla="*/ 252942 w 505884"/>
                  <a:gd name="connsiteY2" fmla="*/ 0 h 505885"/>
                  <a:gd name="connsiteX3" fmla="*/ 505885 w 505884"/>
                  <a:gd name="connsiteY3" fmla="*/ 252943 h 505885"/>
                  <a:gd name="connsiteX4" fmla="*/ 252942 w 505884"/>
                  <a:gd name="connsiteY4" fmla="*/ 505885 h 505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84" h="505885">
                    <a:moveTo>
                      <a:pt x="252942" y="505885"/>
                    </a:moveTo>
                    <a:cubicBezTo>
                      <a:pt x="114396" y="505885"/>
                      <a:pt x="0" y="392760"/>
                      <a:pt x="0" y="252943"/>
                    </a:cubicBezTo>
                    <a:cubicBezTo>
                      <a:pt x="0" y="114396"/>
                      <a:pt x="113125" y="0"/>
                      <a:pt x="252942" y="0"/>
                    </a:cubicBezTo>
                    <a:cubicBezTo>
                      <a:pt x="392760" y="0"/>
                      <a:pt x="505885" y="113125"/>
                      <a:pt x="505885" y="252943"/>
                    </a:cubicBezTo>
                    <a:cubicBezTo>
                      <a:pt x="505885" y="392760"/>
                      <a:pt x="392760" y="505885"/>
                      <a:pt x="252942" y="505885"/>
                    </a:cubicBezTo>
                    <a:close/>
                  </a:path>
                </a:pathLst>
              </a:custGeom>
              <a:solidFill>
                <a:srgbClr val="FFFFFF"/>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68" name="フリーフォーム: 図形 567">
                <a:extLst>
                  <a:ext uri="{FF2B5EF4-FFF2-40B4-BE49-F238E27FC236}">
                    <a16:creationId xmlns:a16="http://schemas.microsoft.com/office/drawing/2014/main" id="{B59B3D93-F2F1-45E6-B037-ED15F3ABB92E}"/>
                  </a:ext>
                </a:extLst>
              </p:cNvPr>
              <p:cNvSpPr/>
              <p:nvPr/>
            </p:nvSpPr>
            <p:spPr>
              <a:xfrm>
                <a:off x="1303435" y="6612090"/>
                <a:ext cx="541474" cy="541474"/>
              </a:xfrm>
              <a:custGeom>
                <a:avLst/>
                <a:gdLst>
                  <a:gd name="connsiteX0" fmla="*/ 270737 w 541474"/>
                  <a:gd name="connsiteY0" fmla="*/ 36860 h 541474"/>
                  <a:gd name="connsiteX1" fmla="*/ 504614 w 541474"/>
                  <a:gd name="connsiteY1" fmla="*/ 270737 h 541474"/>
                  <a:gd name="connsiteX2" fmla="*/ 270737 w 541474"/>
                  <a:gd name="connsiteY2" fmla="*/ 504614 h 541474"/>
                  <a:gd name="connsiteX3" fmla="*/ 36861 w 541474"/>
                  <a:gd name="connsiteY3" fmla="*/ 270737 h 541474"/>
                  <a:gd name="connsiteX4" fmla="*/ 270737 w 541474"/>
                  <a:gd name="connsiteY4" fmla="*/ 36860 h 541474"/>
                  <a:gd name="connsiteX5" fmla="*/ 270737 w 541474"/>
                  <a:gd name="connsiteY5" fmla="*/ 0 h 541474"/>
                  <a:gd name="connsiteX6" fmla="*/ 0 w 541474"/>
                  <a:gd name="connsiteY6" fmla="*/ 270737 h 541474"/>
                  <a:gd name="connsiteX7" fmla="*/ 270737 w 541474"/>
                  <a:gd name="connsiteY7" fmla="*/ 541474 h 541474"/>
                  <a:gd name="connsiteX8" fmla="*/ 541475 w 541474"/>
                  <a:gd name="connsiteY8" fmla="*/ 270737 h 541474"/>
                  <a:gd name="connsiteX9" fmla="*/ 270737 w 541474"/>
                  <a:gd name="connsiteY9" fmla="*/ 0 h 541474"/>
                  <a:gd name="connsiteX10" fmla="*/ 270737 w 541474"/>
                  <a:gd name="connsiteY10" fmla="*/ 0 h 54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1474" h="541474">
                    <a:moveTo>
                      <a:pt x="270737" y="36860"/>
                    </a:moveTo>
                    <a:cubicBezTo>
                      <a:pt x="400386" y="36860"/>
                      <a:pt x="504614" y="141088"/>
                      <a:pt x="504614" y="270737"/>
                    </a:cubicBezTo>
                    <a:cubicBezTo>
                      <a:pt x="504614" y="400386"/>
                      <a:pt x="400386" y="504614"/>
                      <a:pt x="270737" y="504614"/>
                    </a:cubicBezTo>
                    <a:cubicBezTo>
                      <a:pt x="141088" y="504614"/>
                      <a:pt x="36861" y="400386"/>
                      <a:pt x="36861" y="270737"/>
                    </a:cubicBezTo>
                    <a:cubicBezTo>
                      <a:pt x="36861" y="141088"/>
                      <a:pt x="141088" y="36860"/>
                      <a:pt x="270737" y="36860"/>
                    </a:cubicBezTo>
                    <a:moveTo>
                      <a:pt x="270737" y="0"/>
                    </a:moveTo>
                    <a:cubicBezTo>
                      <a:pt x="122022" y="0"/>
                      <a:pt x="0" y="122022"/>
                      <a:pt x="0" y="270737"/>
                    </a:cubicBezTo>
                    <a:cubicBezTo>
                      <a:pt x="0" y="419452"/>
                      <a:pt x="122022" y="541474"/>
                      <a:pt x="270737" y="541474"/>
                    </a:cubicBezTo>
                    <a:cubicBezTo>
                      <a:pt x="419452" y="541474"/>
                      <a:pt x="541475" y="419452"/>
                      <a:pt x="541475" y="270737"/>
                    </a:cubicBezTo>
                    <a:cubicBezTo>
                      <a:pt x="541475" y="122022"/>
                      <a:pt x="419452" y="0"/>
                      <a:pt x="270737" y="0"/>
                    </a:cubicBezTo>
                    <a:lnTo>
                      <a:pt x="270737" y="0"/>
                    </a:lnTo>
                    <a:close/>
                  </a:path>
                </a:pathLst>
              </a:custGeom>
              <a:solidFill>
                <a:srgbClr val="FFC451"/>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grpSp>
          <p:nvGrpSpPr>
            <p:cNvPr id="557" name="グラフィックス 1160">
              <a:extLst>
                <a:ext uri="{FF2B5EF4-FFF2-40B4-BE49-F238E27FC236}">
                  <a16:creationId xmlns:a16="http://schemas.microsoft.com/office/drawing/2014/main" id="{C5A88FAE-FC87-4959-BBA4-D9845DBAFBB9}"/>
                </a:ext>
              </a:extLst>
            </p:cNvPr>
            <p:cNvGrpSpPr/>
            <p:nvPr/>
          </p:nvGrpSpPr>
          <p:grpSpPr>
            <a:xfrm>
              <a:off x="1307785" y="6395860"/>
              <a:ext cx="89561" cy="64135"/>
              <a:chOff x="1017783" y="7125963"/>
              <a:chExt cx="79990" cy="79990"/>
            </a:xfrm>
            <a:solidFill>
              <a:srgbClr val="3E3A39"/>
            </a:solidFill>
          </p:grpSpPr>
          <p:sp>
            <p:nvSpPr>
              <p:cNvPr id="565" name="フリーフォーム: 図形 564">
                <a:extLst>
                  <a:ext uri="{FF2B5EF4-FFF2-40B4-BE49-F238E27FC236}">
                    <a16:creationId xmlns:a16="http://schemas.microsoft.com/office/drawing/2014/main" id="{47697108-632E-40A1-92B4-CCE95E4410AD}"/>
                  </a:ext>
                </a:extLst>
              </p:cNvPr>
              <p:cNvSpPr/>
              <p:nvPr/>
            </p:nvSpPr>
            <p:spPr>
              <a:xfrm rot="-2700000">
                <a:off x="1053779" y="7114032"/>
                <a:ext cx="8897" cy="102955"/>
              </a:xfrm>
              <a:custGeom>
                <a:avLst/>
                <a:gdLst>
                  <a:gd name="connsiteX0" fmla="*/ 0 w 8897"/>
                  <a:gd name="connsiteY0" fmla="*/ 0 h 102955"/>
                  <a:gd name="connsiteX1" fmla="*/ 8897 w 8897"/>
                  <a:gd name="connsiteY1" fmla="*/ 0 h 102955"/>
                  <a:gd name="connsiteX2" fmla="*/ 8897 w 8897"/>
                  <a:gd name="connsiteY2" fmla="*/ 102955 h 102955"/>
                  <a:gd name="connsiteX3" fmla="*/ 0 w 8897"/>
                  <a:gd name="connsiteY3" fmla="*/ 102955 h 102955"/>
                </a:gdLst>
                <a:ahLst/>
                <a:cxnLst>
                  <a:cxn ang="0">
                    <a:pos x="connsiteX0" y="connsiteY0"/>
                  </a:cxn>
                  <a:cxn ang="0">
                    <a:pos x="connsiteX1" y="connsiteY1"/>
                  </a:cxn>
                  <a:cxn ang="0">
                    <a:pos x="connsiteX2" y="connsiteY2"/>
                  </a:cxn>
                  <a:cxn ang="0">
                    <a:pos x="connsiteX3" y="connsiteY3"/>
                  </a:cxn>
                </a:cxnLst>
                <a:rect l="l" t="t" r="r" b="b"/>
                <a:pathLst>
                  <a:path w="8897" h="102955">
                    <a:moveTo>
                      <a:pt x="0" y="0"/>
                    </a:moveTo>
                    <a:lnTo>
                      <a:pt x="8897" y="0"/>
                    </a:lnTo>
                    <a:lnTo>
                      <a:pt x="8897" y="102955"/>
                    </a:lnTo>
                    <a:lnTo>
                      <a:pt x="0" y="102955"/>
                    </a:lnTo>
                    <a:close/>
                  </a:path>
                </a:pathLst>
              </a:custGeom>
              <a:solidFill>
                <a:srgbClr val="3E3A39"/>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sp>
            <p:nvSpPr>
              <p:cNvPr id="566" name="フリーフォーム: 図形 565">
                <a:extLst>
                  <a:ext uri="{FF2B5EF4-FFF2-40B4-BE49-F238E27FC236}">
                    <a16:creationId xmlns:a16="http://schemas.microsoft.com/office/drawing/2014/main" id="{02818208-F081-4059-B373-82B253ABB14C}"/>
                  </a:ext>
                </a:extLst>
              </p:cNvPr>
              <p:cNvSpPr/>
              <p:nvPr/>
            </p:nvSpPr>
            <p:spPr>
              <a:xfrm rot="-2700000">
                <a:off x="1005852" y="7161959"/>
                <a:ext cx="102955" cy="8897"/>
              </a:xfrm>
              <a:custGeom>
                <a:avLst/>
                <a:gdLst>
                  <a:gd name="connsiteX0" fmla="*/ 0 w 102955"/>
                  <a:gd name="connsiteY0" fmla="*/ 0 h 8897"/>
                  <a:gd name="connsiteX1" fmla="*/ 102955 w 102955"/>
                  <a:gd name="connsiteY1" fmla="*/ 0 h 8897"/>
                  <a:gd name="connsiteX2" fmla="*/ 102955 w 102955"/>
                  <a:gd name="connsiteY2" fmla="*/ 8898 h 8897"/>
                  <a:gd name="connsiteX3" fmla="*/ 0 w 102955"/>
                  <a:gd name="connsiteY3" fmla="*/ 8898 h 8897"/>
                </a:gdLst>
                <a:ahLst/>
                <a:cxnLst>
                  <a:cxn ang="0">
                    <a:pos x="connsiteX0" y="connsiteY0"/>
                  </a:cxn>
                  <a:cxn ang="0">
                    <a:pos x="connsiteX1" y="connsiteY1"/>
                  </a:cxn>
                  <a:cxn ang="0">
                    <a:pos x="connsiteX2" y="connsiteY2"/>
                  </a:cxn>
                  <a:cxn ang="0">
                    <a:pos x="connsiteX3" y="connsiteY3"/>
                  </a:cxn>
                </a:cxnLst>
                <a:rect l="l" t="t" r="r" b="b"/>
                <a:pathLst>
                  <a:path w="102955" h="8897">
                    <a:moveTo>
                      <a:pt x="0" y="0"/>
                    </a:moveTo>
                    <a:lnTo>
                      <a:pt x="102955" y="0"/>
                    </a:lnTo>
                    <a:lnTo>
                      <a:pt x="102955" y="8898"/>
                    </a:lnTo>
                    <a:lnTo>
                      <a:pt x="0" y="8898"/>
                    </a:lnTo>
                    <a:close/>
                  </a:path>
                </a:pathLst>
              </a:custGeom>
              <a:solidFill>
                <a:srgbClr val="3E3A39"/>
              </a:solidFill>
              <a:ln w="12704" cap="flat">
                <a:noFill/>
                <a:prstDash val="solid"/>
                <a:miter/>
              </a:ln>
            </p:spPr>
            <p:txBody>
              <a:bodyPr rtlCol="0" anchor="ctr"/>
              <a:lstStyle/>
              <a:p>
                <a:pPr defTabSz="615977">
                  <a:defRPr/>
                </a:pPr>
                <a:endParaRPr lang="ja-JP" altLang="en-US" sz="1213">
                  <a:solidFill>
                    <a:prstClr val="black"/>
                  </a:solidFill>
                  <a:latin typeface="Calibri"/>
                  <a:ea typeface="ＭＳ Ｐゴシック" panose="020B0600070205080204" pitchFamily="34" charset="-128"/>
                </a:endParaRPr>
              </a:p>
            </p:txBody>
          </p:sp>
        </p:grpSp>
        <p:sp>
          <p:nvSpPr>
            <p:cNvPr id="558" name="object 20">
              <a:extLst>
                <a:ext uri="{FF2B5EF4-FFF2-40B4-BE49-F238E27FC236}">
                  <a16:creationId xmlns:a16="http://schemas.microsoft.com/office/drawing/2014/main" id="{2F816701-C32D-4AAD-90E6-8625CC75784A}"/>
                </a:ext>
              </a:extLst>
            </p:cNvPr>
            <p:cNvSpPr txBox="1"/>
            <p:nvPr/>
          </p:nvSpPr>
          <p:spPr>
            <a:xfrm>
              <a:off x="985741" y="5940269"/>
              <a:ext cx="729855" cy="281353"/>
            </a:xfrm>
            <a:prstGeom prst="rect">
              <a:avLst/>
            </a:prstGeom>
          </p:spPr>
          <p:txBody>
            <a:bodyPr vert="horz" wrap="square" lIns="0" tIns="26094" rIns="0" bIns="0" rtlCol="0">
              <a:spAutoFit/>
            </a:bodyPr>
            <a:lstStyle/>
            <a:p>
              <a:pPr marL="8637" marR="3455" algn="ctr" defTabSz="815843" fontAlgn="base">
                <a:spcBef>
                  <a:spcPts val="207"/>
                </a:spcBef>
                <a:spcAft>
                  <a:spcPct val="0"/>
                </a:spcAft>
                <a:defRPr/>
              </a:pPr>
              <a:r>
                <a:rPr lang="en-US" altLang="ja-JP" sz="600" b="1" spc="-54" dirty="0">
                  <a:solidFill>
                    <a:srgbClr val="3D3A39"/>
                  </a:solidFill>
                  <a:latin typeface="Verdana" panose="020B0604030504040204" pitchFamily="34" charset="0"/>
                  <a:ea typeface="Verdana" panose="020B0604030504040204" pitchFamily="34" charset="0"/>
                  <a:cs typeface="游ゴシック"/>
                </a:rPr>
                <a:t>Public institutions</a:t>
              </a:r>
              <a:endParaRPr lang="en-US" altLang="ja-JP" sz="600" spc="-54" dirty="0">
                <a:solidFill>
                  <a:prstClr val="black"/>
                </a:solidFill>
                <a:latin typeface="Verdana" panose="020B0604030504040204" pitchFamily="34" charset="0"/>
                <a:ea typeface="Verdana" panose="020B0604030504040204" pitchFamily="34" charset="0"/>
                <a:cs typeface="游ゴシック"/>
              </a:endParaRPr>
            </a:p>
          </p:txBody>
        </p:sp>
        <p:sp>
          <p:nvSpPr>
            <p:cNvPr id="559" name="object 8">
              <a:extLst>
                <a:ext uri="{FF2B5EF4-FFF2-40B4-BE49-F238E27FC236}">
                  <a16:creationId xmlns:a16="http://schemas.microsoft.com/office/drawing/2014/main" id="{D1484D64-210E-404D-A83C-89DABF51E045}"/>
                </a:ext>
              </a:extLst>
            </p:cNvPr>
            <p:cNvSpPr txBox="1"/>
            <p:nvPr/>
          </p:nvSpPr>
          <p:spPr>
            <a:xfrm>
              <a:off x="1572584" y="5967244"/>
              <a:ext cx="767855" cy="261772"/>
            </a:xfrm>
            <a:prstGeom prst="rect">
              <a:avLst/>
            </a:prstGeom>
          </p:spPr>
          <p:txBody>
            <a:bodyPr vert="horz" wrap="square" lIns="0" tIns="11550" rIns="0" bIns="0" rtlCol="0">
              <a:spAutoFit/>
            </a:bodyPr>
            <a:lstStyle/>
            <a:p>
              <a:pPr marL="8637" algn="ctr" defTabSz="815843" fontAlgn="base">
                <a:spcBef>
                  <a:spcPts val="92"/>
                </a:spcBef>
                <a:spcAft>
                  <a:spcPct val="0"/>
                </a:spcAft>
                <a:defRPr/>
              </a:pPr>
              <a:r>
                <a:rPr lang="en-US" altLang="ja-JP" sz="600" b="1" spc="-68" dirty="0">
                  <a:solidFill>
                    <a:srgbClr val="3D3A39"/>
                  </a:solidFill>
                  <a:latin typeface="Verdana" panose="020B0604030504040204" pitchFamily="34" charset="0"/>
                  <a:ea typeface="Verdana" panose="020B0604030504040204" pitchFamily="34" charset="0"/>
                  <a:cs typeface="游ゴシック"/>
                </a:rPr>
                <a:t>World’s top universities</a:t>
              </a:r>
              <a:endParaRPr lang="en-US" altLang="ja-JP" sz="600" spc="-68" dirty="0">
                <a:solidFill>
                  <a:prstClr val="black"/>
                </a:solidFill>
                <a:latin typeface="Verdana" panose="020B0604030504040204" pitchFamily="34" charset="0"/>
                <a:ea typeface="Verdana" panose="020B0604030504040204" pitchFamily="34" charset="0"/>
                <a:cs typeface="游ゴシック"/>
              </a:endParaRPr>
            </a:p>
          </p:txBody>
        </p:sp>
        <p:sp>
          <p:nvSpPr>
            <p:cNvPr id="560" name="object 9">
              <a:extLst>
                <a:ext uri="{FF2B5EF4-FFF2-40B4-BE49-F238E27FC236}">
                  <a16:creationId xmlns:a16="http://schemas.microsoft.com/office/drawing/2014/main" id="{4E55B4E5-B176-4900-A99A-5A4CE0674C1C}"/>
                </a:ext>
              </a:extLst>
            </p:cNvPr>
            <p:cNvSpPr txBox="1"/>
            <p:nvPr/>
          </p:nvSpPr>
          <p:spPr>
            <a:xfrm>
              <a:off x="460970" y="6074586"/>
              <a:ext cx="631207" cy="138661"/>
            </a:xfrm>
            <a:prstGeom prst="rect">
              <a:avLst/>
            </a:prstGeom>
          </p:spPr>
          <p:txBody>
            <a:bodyPr vert="horz" wrap="square" lIns="0" tIns="11550" rIns="0" bIns="0" rtlCol="0">
              <a:spAutoFit/>
            </a:bodyPr>
            <a:lstStyle/>
            <a:p>
              <a:pPr marL="8637" defTabSz="815843" fontAlgn="base">
                <a:spcBef>
                  <a:spcPts val="92"/>
                </a:spcBef>
                <a:spcAft>
                  <a:spcPct val="0"/>
                </a:spcAft>
                <a:defRPr/>
              </a:pPr>
              <a:r>
                <a:rPr lang="en-US" altLang="ja-JP" sz="600" b="1" spc="-54" dirty="0">
                  <a:solidFill>
                    <a:srgbClr val="3D3A39"/>
                  </a:solidFill>
                  <a:latin typeface="Verdana" panose="020B0604030504040204" pitchFamily="34" charset="0"/>
                  <a:ea typeface="Verdana" panose="020B0604030504040204" pitchFamily="34" charset="0"/>
                  <a:cs typeface="游ゴシック"/>
                </a:rPr>
                <a:t>Companies</a:t>
              </a:r>
            </a:p>
          </p:txBody>
        </p:sp>
        <p:sp>
          <p:nvSpPr>
            <p:cNvPr id="561" name="object 7">
              <a:extLst>
                <a:ext uri="{FF2B5EF4-FFF2-40B4-BE49-F238E27FC236}">
                  <a16:creationId xmlns:a16="http://schemas.microsoft.com/office/drawing/2014/main" id="{565F6B17-8EC4-4B7F-B6A8-AD10B8F4F346}"/>
                </a:ext>
              </a:extLst>
            </p:cNvPr>
            <p:cNvSpPr txBox="1"/>
            <p:nvPr/>
          </p:nvSpPr>
          <p:spPr>
            <a:xfrm>
              <a:off x="1834804" y="6208072"/>
              <a:ext cx="225379" cy="177867"/>
            </a:xfrm>
            <a:prstGeom prst="rect">
              <a:avLst/>
            </a:prstGeom>
          </p:spPr>
          <p:txBody>
            <a:bodyPr vert="horz" wrap="square" lIns="0" tIns="8983" rIns="0" bIns="0" rtlCol="0">
              <a:spAutoFit/>
            </a:bodyPr>
            <a:lstStyle/>
            <a:p>
              <a:pPr marL="8555" defTabSz="615977">
                <a:spcBef>
                  <a:spcPts val="71"/>
                </a:spcBef>
                <a:defRPr/>
              </a:pPr>
              <a:r>
                <a:rPr sz="808" b="1" spc="-3" dirty="0">
                  <a:solidFill>
                    <a:srgbClr val="3D3A39"/>
                  </a:solidFill>
                  <a:latin typeface="游ゴシック"/>
                  <a:ea typeface="メイリオ"/>
                  <a:cs typeface="游ゴシック"/>
                </a:rPr>
                <a:t>1</a:t>
              </a:r>
              <a:r>
                <a:rPr lang="en-US" altLang="ja-JP" sz="808" b="1" spc="-3" dirty="0">
                  <a:solidFill>
                    <a:srgbClr val="3D3A39"/>
                  </a:solidFill>
                  <a:latin typeface="游ゴシック"/>
                  <a:ea typeface="ＭＳ Ｐゴシック" panose="020B0600070205080204" pitchFamily="34" charset="-128"/>
                  <a:cs typeface="游ゴシック"/>
                </a:rPr>
                <a:t>5</a:t>
              </a:r>
              <a:endParaRPr sz="808" dirty="0">
                <a:solidFill>
                  <a:prstClr val="black"/>
                </a:solidFill>
                <a:latin typeface="游ゴシック"/>
                <a:ea typeface="メイリオ"/>
                <a:cs typeface="游ゴシック"/>
              </a:endParaRPr>
            </a:p>
          </p:txBody>
        </p:sp>
        <p:sp>
          <p:nvSpPr>
            <p:cNvPr id="562" name="object 7">
              <a:extLst>
                <a:ext uri="{FF2B5EF4-FFF2-40B4-BE49-F238E27FC236}">
                  <a16:creationId xmlns:a16="http://schemas.microsoft.com/office/drawing/2014/main" id="{2BA2692C-0F6E-4859-B245-F6FEF1C6B494}"/>
                </a:ext>
              </a:extLst>
            </p:cNvPr>
            <p:cNvSpPr txBox="1"/>
            <p:nvPr/>
          </p:nvSpPr>
          <p:spPr>
            <a:xfrm>
              <a:off x="987630" y="6470636"/>
              <a:ext cx="796293" cy="150017"/>
            </a:xfrm>
            <a:prstGeom prst="rect">
              <a:avLst/>
            </a:prstGeom>
          </p:spPr>
          <p:txBody>
            <a:bodyPr vert="horz" wrap="square" lIns="0" tIns="8555" rIns="0" bIns="0" rtlCol="0">
              <a:spAutoFit/>
            </a:bodyPr>
            <a:lstStyle/>
            <a:p>
              <a:pPr marL="8637" algn="ctr" defTabSz="815843" fontAlgn="base">
                <a:spcBef>
                  <a:spcPts val="68"/>
                </a:spcBef>
                <a:spcAft>
                  <a:spcPct val="0"/>
                </a:spcAft>
                <a:defRPr/>
              </a:pPr>
              <a:r>
                <a:rPr lang="en-US" altLang="ja-JP" sz="675" b="1" spc="-34" dirty="0">
                  <a:solidFill>
                    <a:srgbClr val="3D3A39"/>
                  </a:solidFill>
                  <a:latin typeface="Verdana" panose="020B0604030504040204" pitchFamily="34" charset="0"/>
                  <a:ea typeface="Verdana" panose="020B0604030504040204" pitchFamily="34" charset="0"/>
                  <a:cs typeface="游ゴシック"/>
                </a:rPr>
                <a:t>Tokyo Tech</a:t>
              </a:r>
              <a:endParaRPr lang="en-US" altLang="ja-JP" sz="675" b="1" spc="-34" dirty="0">
                <a:solidFill>
                  <a:prstClr val="black"/>
                </a:solidFill>
                <a:latin typeface="Verdana" panose="020B0604030504040204" pitchFamily="34" charset="0"/>
                <a:ea typeface="Verdana" panose="020B0604030504040204" pitchFamily="34" charset="0"/>
                <a:cs typeface="游ゴシック"/>
              </a:endParaRPr>
            </a:p>
          </p:txBody>
        </p:sp>
        <p:sp>
          <p:nvSpPr>
            <p:cNvPr id="563" name="object 7">
              <a:extLst>
                <a:ext uri="{FF2B5EF4-FFF2-40B4-BE49-F238E27FC236}">
                  <a16:creationId xmlns:a16="http://schemas.microsoft.com/office/drawing/2014/main" id="{CA57E3A1-8083-474E-8331-07D350F9E7BA}"/>
                </a:ext>
              </a:extLst>
            </p:cNvPr>
            <p:cNvSpPr txBox="1"/>
            <p:nvPr/>
          </p:nvSpPr>
          <p:spPr>
            <a:xfrm>
              <a:off x="1306587" y="6208072"/>
              <a:ext cx="127264" cy="177867"/>
            </a:xfrm>
            <a:prstGeom prst="rect">
              <a:avLst/>
            </a:prstGeom>
          </p:spPr>
          <p:txBody>
            <a:bodyPr vert="horz" wrap="square" lIns="0" tIns="8983" rIns="0" bIns="0" rtlCol="0">
              <a:spAutoFit/>
            </a:bodyPr>
            <a:lstStyle/>
            <a:p>
              <a:pPr marL="8555" defTabSz="615977">
                <a:spcBef>
                  <a:spcPts val="71"/>
                </a:spcBef>
                <a:defRPr/>
              </a:pPr>
              <a:r>
                <a:rPr lang="en-US" altLang="ja-JP" sz="808" b="1" dirty="0">
                  <a:solidFill>
                    <a:srgbClr val="3D3A39"/>
                  </a:solidFill>
                  <a:latin typeface="游ゴシック"/>
                  <a:ea typeface="メイリオ"/>
                  <a:cs typeface="游ゴシック"/>
                </a:rPr>
                <a:t>6</a:t>
              </a:r>
              <a:endParaRPr sz="808" dirty="0">
                <a:solidFill>
                  <a:prstClr val="black"/>
                </a:solidFill>
                <a:latin typeface="游ゴシック"/>
                <a:ea typeface="メイリオ"/>
                <a:cs typeface="游ゴシック"/>
              </a:endParaRPr>
            </a:p>
          </p:txBody>
        </p:sp>
        <p:sp>
          <p:nvSpPr>
            <p:cNvPr id="564" name="object 7">
              <a:extLst>
                <a:ext uri="{FF2B5EF4-FFF2-40B4-BE49-F238E27FC236}">
                  <a16:creationId xmlns:a16="http://schemas.microsoft.com/office/drawing/2014/main" id="{3E2CF971-8E02-45F5-A596-F2E6C3264816}"/>
                </a:ext>
              </a:extLst>
            </p:cNvPr>
            <p:cNvSpPr txBox="1"/>
            <p:nvPr/>
          </p:nvSpPr>
          <p:spPr>
            <a:xfrm>
              <a:off x="691857" y="6208072"/>
              <a:ext cx="225379" cy="177867"/>
            </a:xfrm>
            <a:prstGeom prst="rect">
              <a:avLst/>
            </a:prstGeom>
          </p:spPr>
          <p:txBody>
            <a:bodyPr vert="horz" wrap="square" lIns="0" tIns="8983" rIns="0" bIns="0" rtlCol="0">
              <a:spAutoFit/>
            </a:bodyPr>
            <a:lstStyle/>
            <a:p>
              <a:pPr marL="8555" defTabSz="615977">
                <a:spcBef>
                  <a:spcPts val="71"/>
                </a:spcBef>
                <a:defRPr/>
              </a:pPr>
              <a:r>
                <a:rPr sz="808" b="1" spc="-3" dirty="0">
                  <a:solidFill>
                    <a:srgbClr val="3D3A39"/>
                  </a:solidFill>
                  <a:latin typeface="游ゴシック"/>
                  <a:ea typeface="メイリオ"/>
                  <a:cs typeface="游ゴシック"/>
                </a:rPr>
                <a:t>2</a:t>
              </a:r>
              <a:r>
                <a:rPr lang="en-US" altLang="ja-JP" sz="808" b="1" spc="-3" dirty="0">
                  <a:solidFill>
                    <a:srgbClr val="3D3A39"/>
                  </a:solidFill>
                  <a:latin typeface="游ゴシック"/>
                  <a:ea typeface="ＭＳ Ｐゴシック" panose="020B0600070205080204" pitchFamily="34" charset="-128"/>
                  <a:cs typeface="游ゴシック"/>
                </a:rPr>
                <a:t>5</a:t>
              </a:r>
              <a:endParaRPr sz="808" dirty="0">
                <a:solidFill>
                  <a:prstClr val="black"/>
                </a:solidFill>
                <a:latin typeface="游ゴシック"/>
                <a:ea typeface="メイリオ"/>
                <a:cs typeface="游ゴシック"/>
              </a:endParaRPr>
            </a:p>
          </p:txBody>
        </p:sp>
      </p:grpSp>
      <p:sp>
        <p:nvSpPr>
          <p:cNvPr id="575" name="object 8">
            <a:extLst>
              <a:ext uri="{FF2B5EF4-FFF2-40B4-BE49-F238E27FC236}">
                <a16:creationId xmlns:a16="http://schemas.microsoft.com/office/drawing/2014/main" id="{E4498E53-7689-404F-BD29-269E2B1C1A9F}"/>
              </a:ext>
            </a:extLst>
          </p:cNvPr>
          <p:cNvSpPr txBox="1"/>
          <p:nvPr/>
        </p:nvSpPr>
        <p:spPr>
          <a:xfrm>
            <a:off x="33486" y="5992778"/>
            <a:ext cx="1556034" cy="193304"/>
          </a:xfrm>
          <a:prstGeom prst="rect">
            <a:avLst/>
          </a:prstGeom>
        </p:spPr>
        <p:txBody>
          <a:bodyPr vert="horz" wrap="square" lIns="0" tIns="8555" rIns="0" bIns="0" rtlCol="0">
            <a:spAutoFit/>
          </a:bodyPr>
          <a:lstStyle/>
          <a:p>
            <a:pPr marL="8637" algn="ctr" defTabSz="815843" fontAlgn="base">
              <a:spcBef>
                <a:spcPts val="68"/>
              </a:spcBef>
              <a:spcAft>
                <a:spcPct val="0"/>
              </a:spcAft>
              <a:defRPr/>
            </a:pPr>
            <a:r>
              <a:rPr lang="en-US" altLang="ja-JP" sz="600" b="1" spc="-34" dirty="0">
                <a:solidFill>
                  <a:srgbClr val="3D3A39"/>
                </a:solidFill>
                <a:latin typeface="Verdana" panose="020B0604030504040204" pitchFamily="34" charset="0"/>
                <a:ea typeface="Verdana" panose="020B0604030504040204" pitchFamily="34" charset="0"/>
                <a:cs typeface="游ゴシック"/>
              </a:rPr>
              <a:t>Promote the integrative researches of “system” and “devices”</a:t>
            </a:r>
            <a:endParaRPr lang="en-US" altLang="ja-JP" sz="600" spc="-34" dirty="0">
              <a:solidFill>
                <a:prstClr val="black"/>
              </a:solidFill>
              <a:latin typeface="Verdana" panose="020B0604030504040204" pitchFamily="34" charset="0"/>
              <a:ea typeface="Verdana" panose="020B0604030504040204" pitchFamily="34" charset="0"/>
              <a:cs typeface="游ゴシック"/>
            </a:endParaRPr>
          </a:p>
        </p:txBody>
      </p:sp>
      <p:sp>
        <p:nvSpPr>
          <p:cNvPr id="576" name="object 4">
            <a:extLst>
              <a:ext uri="{FF2B5EF4-FFF2-40B4-BE49-F238E27FC236}">
                <a16:creationId xmlns:a16="http://schemas.microsoft.com/office/drawing/2014/main" id="{2FB0385C-EE15-4DA2-92AA-32144E665147}"/>
              </a:ext>
            </a:extLst>
          </p:cNvPr>
          <p:cNvSpPr txBox="1"/>
          <p:nvPr/>
        </p:nvSpPr>
        <p:spPr>
          <a:xfrm>
            <a:off x="5313582" y="4136075"/>
            <a:ext cx="485960" cy="164002"/>
          </a:xfrm>
          <a:prstGeom prst="rect">
            <a:avLst/>
          </a:prstGeom>
        </p:spPr>
        <p:txBody>
          <a:bodyPr vert="horz" wrap="square" lIns="0" tIns="8555" rIns="0" bIns="0" rtlCol="0">
            <a:spAutoFit/>
          </a:bodyPr>
          <a:lstStyle/>
          <a:p>
            <a:pPr marL="1283" algn="ctr" defTabSz="615977">
              <a:lnSpc>
                <a:spcPts val="616"/>
              </a:lnSpc>
              <a:spcBef>
                <a:spcPts val="67"/>
              </a:spcBef>
              <a:defRPr/>
            </a:pPr>
            <a:r>
              <a:rPr sz="539" b="1" dirty="0">
                <a:solidFill>
                  <a:srgbClr val="FCFDFD"/>
                </a:solidFill>
                <a:latin typeface="游ゴシック"/>
                <a:ea typeface="メイリオ"/>
                <a:cs typeface="游ゴシック"/>
              </a:rPr>
              <a:t>多元的</a:t>
            </a:r>
            <a:endParaRPr sz="539" dirty="0">
              <a:solidFill>
                <a:prstClr val="black"/>
              </a:solidFill>
              <a:latin typeface="游ゴシック"/>
              <a:ea typeface="メイリオ"/>
              <a:cs typeface="游ゴシック"/>
            </a:endParaRPr>
          </a:p>
          <a:p>
            <a:pPr algn="ctr" defTabSz="615977">
              <a:lnSpc>
                <a:spcPts val="616"/>
              </a:lnSpc>
              <a:defRPr/>
            </a:pPr>
            <a:r>
              <a:rPr sz="539" b="1" spc="-20" dirty="0">
                <a:solidFill>
                  <a:srgbClr val="FCFDFD"/>
                </a:solidFill>
                <a:latin typeface="游ゴシック"/>
                <a:ea typeface="メイリオ"/>
                <a:cs typeface="游ゴシック"/>
              </a:rPr>
              <a:t>エ</a:t>
            </a:r>
            <a:r>
              <a:rPr sz="539" b="1" spc="-14" dirty="0">
                <a:solidFill>
                  <a:srgbClr val="FCFDFD"/>
                </a:solidFill>
                <a:latin typeface="游ゴシック"/>
                <a:ea typeface="メイリオ"/>
                <a:cs typeface="游ゴシック"/>
              </a:rPr>
              <a:t>ネル</a:t>
            </a:r>
            <a:r>
              <a:rPr sz="539" b="1" spc="-17" dirty="0">
                <a:solidFill>
                  <a:srgbClr val="FCFDFD"/>
                </a:solidFill>
                <a:latin typeface="游ゴシック"/>
                <a:ea typeface="メイリオ"/>
                <a:cs typeface="游ゴシック"/>
              </a:rPr>
              <a:t>ギ</a:t>
            </a:r>
            <a:r>
              <a:rPr sz="539" b="1" spc="-24" dirty="0">
                <a:solidFill>
                  <a:srgbClr val="FCFDFD"/>
                </a:solidFill>
                <a:latin typeface="游ゴシック"/>
                <a:ea typeface="メイリオ"/>
                <a:cs typeface="游ゴシック"/>
              </a:rPr>
              <a:t>ー</a:t>
            </a:r>
            <a:r>
              <a:rPr sz="539" b="1" dirty="0">
                <a:solidFill>
                  <a:srgbClr val="FCFDFD"/>
                </a:solidFill>
                <a:latin typeface="游ゴシック"/>
                <a:ea typeface="メイリオ"/>
                <a:cs typeface="游ゴシック"/>
              </a:rPr>
              <a:t>学理</a:t>
            </a:r>
            <a:endParaRPr sz="539" dirty="0">
              <a:solidFill>
                <a:prstClr val="black"/>
              </a:solidFill>
              <a:latin typeface="游ゴシック"/>
              <a:ea typeface="メイリオ"/>
              <a:cs typeface="游ゴシック"/>
            </a:endParaRPr>
          </a:p>
        </p:txBody>
      </p:sp>
      <p:sp>
        <p:nvSpPr>
          <p:cNvPr id="577" name="object 5">
            <a:extLst>
              <a:ext uri="{FF2B5EF4-FFF2-40B4-BE49-F238E27FC236}">
                <a16:creationId xmlns:a16="http://schemas.microsoft.com/office/drawing/2014/main" id="{D5BD3F93-C22E-4755-B477-D5D209D78A6B}"/>
              </a:ext>
            </a:extLst>
          </p:cNvPr>
          <p:cNvSpPr txBox="1"/>
          <p:nvPr/>
        </p:nvSpPr>
        <p:spPr>
          <a:xfrm>
            <a:off x="5103894" y="4446104"/>
            <a:ext cx="290891" cy="91610"/>
          </a:xfrm>
          <a:prstGeom prst="rect">
            <a:avLst/>
          </a:prstGeom>
        </p:spPr>
        <p:txBody>
          <a:bodyPr vert="horz" wrap="square" lIns="0" tIns="8555" rIns="0" bIns="0" rtlCol="0">
            <a:spAutoFit/>
          </a:bodyPr>
          <a:lstStyle/>
          <a:p>
            <a:pPr marL="8555" defTabSz="615977">
              <a:spcBef>
                <a:spcPts val="67"/>
              </a:spcBef>
              <a:defRPr/>
            </a:pPr>
            <a:r>
              <a:rPr sz="539" b="1" dirty="0">
                <a:solidFill>
                  <a:srgbClr val="FCFDFD"/>
                </a:solidFill>
                <a:latin typeface="游ゴシック"/>
                <a:ea typeface="メイリオ"/>
                <a:cs typeface="游ゴシック"/>
              </a:rPr>
              <a:t>社会構想</a:t>
            </a:r>
            <a:endParaRPr sz="539" dirty="0">
              <a:solidFill>
                <a:prstClr val="black"/>
              </a:solidFill>
              <a:latin typeface="游ゴシック"/>
              <a:ea typeface="メイリオ"/>
              <a:cs typeface="游ゴシック"/>
            </a:endParaRPr>
          </a:p>
        </p:txBody>
      </p:sp>
      <p:sp>
        <p:nvSpPr>
          <p:cNvPr id="578" name="テキスト ボックス 577">
            <a:extLst>
              <a:ext uri="{FF2B5EF4-FFF2-40B4-BE49-F238E27FC236}">
                <a16:creationId xmlns:a16="http://schemas.microsoft.com/office/drawing/2014/main" id="{462A386A-77EF-400C-A0A8-2293D217E293}"/>
              </a:ext>
            </a:extLst>
          </p:cNvPr>
          <p:cNvSpPr txBox="1"/>
          <p:nvPr/>
        </p:nvSpPr>
        <p:spPr>
          <a:xfrm>
            <a:off x="4216275" y="1180114"/>
            <a:ext cx="313332" cy="553998"/>
          </a:xfrm>
          <a:prstGeom prst="rect">
            <a:avLst/>
          </a:prstGeom>
          <a:noFill/>
        </p:spPr>
        <p:txBody>
          <a:bodyPr wrap="square" rtlCol="0">
            <a:spAutoFit/>
          </a:bodyPr>
          <a:lstStyle/>
          <a:p>
            <a:pPr algn="ctr" defTabSz="685800">
              <a:defRPr/>
            </a:pPr>
            <a:r>
              <a:rPr lang="ja-JP" altLang="en-US" sz="3000" b="1" dirty="0">
                <a:solidFill>
                  <a:prstClr val="black"/>
                </a:solidFill>
                <a:latin typeface="游ゴシック" panose="020F0502020204030204"/>
                <a:ea typeface="游ゴシック" panose="020B0400000000000000" pitchFamily="50" charset="-128"/>
              </a:rPr>
              <a:t>＝</a:t>
            </a:r>
          </a:p>
        </p:txBody>
      </p:sp>
      <p:sp>
        <p:nvSpPr>
          <p:cNvPr id="579" name="テキスト ボックス 578">
            <a:extLst>
              <a:ext uri="{FF2B5EF4-FFF2-40B4-BE49-F238E27FC236}">
                <a16:creationId xmlns:a16="http://schemas.microsoft.com/office/drawing/2014/main" id="{A8AB083C-0DB5-4A76-9B4D-39B675347E2E}"/>
              </a:ext>
            </a:extLst>
          </p:cNvPr>
          <p:cNvSpPr txBox="1"/>
          <p:nvPr/>
        </p:nvSpPr>
        <p:spPr>
          <a:xfrm>
            <a:off x="4552332" y="2512528"/>
            <a:ext cx="4748889" cy="461665"/>
          </a:xfrm>
          <a:prstGeom prst="rect">
            <a:avLst/>
          </a:prstGeom>
          <a:noFill/>
        </p:spPr>
        <p:txBody>
          <a:bodyPr wrap="square" rtlCol="0">
            <a:spAutoFit/>
          </a:bodyPr>
          <a:lstStyle/>
          <a:p>
            <a:pPr defTabSz="815843" fontAlgn="base">
              <a:spcBef>
                <a:spcPct val="0"/>
              </a:spcBef>
              <a:spcAft>
                <a:spcPct val="0"/>
              </a:spcAft>
              <a:defRPr/>
            </a:pPr>
            <a:r>
              <a:rPr lang="en-US" altLang="ja-JP" sz="1200" dirty="0">
                <a:solidFill>
                  <a:prstClr val="black"/>
                </a:solidFill>
                <a:latin typeface="Verdana" panose="020B0604030504040204" pitchFamily="34" charset="0"/>
                <a:ea typeface="Verdana" panose="020B0604030504040204" pitchFamily="34" charset="0"/>
              </a:rPr>
              <a:t>Cultivate </a:t>
            </a:r>
            <a:r>
              <a:rPr lang="en-US" altLang="ja-JP" sz="1200" dirty="0">
                <a:solidFill>
                  <a:srgbClr val="FF0000"/>
                </a:solidFill>
                <a:latin typeface="Verdana" panose="020B0604030504040204" pitchFamily="34" charset="0"/>
                <a:ea typeface="Verdana" panose="020B0604030504040204" pitchFamily="34" charset="0"/>
              </a:rPr>
              <a:t>“3 scopes” </a:t>
            </a:r>
            <a:r>
              <a:rPr lang="en-US" altLang="ja-JP" sz="1200" dirty="0">
                <a:solidFill>
                  <a:prstClr val="black"/>
                </a:solidFill>
                <a:latin typeface="Verdana" panose="020B0604030504040204" pitchFamily="34" charset="0"/>
                <a:ea typeface="Verdana" panose="020B0604030504040204" pitchFamily="34" charset="0"/>
              </a:rPr>
              <a:t>by </a:t>
            </a:r>
            <a:r>
              <a:rPr lang="en-US" altLang="ja-JP" sz="1200" dirty="0">
                <a:solidFill>
                  <a:srgbClr val="FF0000"/>
                </a:solidFill>
                <a:latin typeface="Verdana" panose="020B0604030504040204" pitchFamily="34" charset="0"/>
                <a:ea typeface="Verdana" panose="020B0604030504040204" pitchFamily="34" charset="0"/>
              </a:rPr>
              <a:t>“4 course groups” </a:t>
            </a:r>
            <a:r>
              <a:rPr lang="en-US" altLang="ja-JP" sz="1200" dirty="0">
                <a:solidFill>
                  <a:prstClr val="black"/>
                </a:solidFill>
                <a:latin typeface="Verdana" panose="020B0604030504040204" pitchFamily="34" charset="0"/>
                <a:ea typeface="Verdana" panose="020B0604030504040204" pitchFamily="34" charset="0"/>
              </a:rPr>
              <a:t>collaborating </a:t>
            </a:r>
          </a:p>
          <a:p>
            <a:pPr defTabSz="815843" fontAlgn="base">
              <a:spcBef>
                <a:spcPct val="0"/>
              </a:spcBef>
              <a:spcAft>
                <a:spcPct val="0"/>
              </a:spcAft>
              <a:defRPr/>
            </a:pPr>
            <a:r>
              <a:rPr lang="en-US" altLang="ja-JP" sz="1200" dirty="0">
                <a:solidFill>
                  <a:prstClr val="black"/>
                </a:solidFill>
                <a:latin typeface="Verdana" panose="020B0604030504040204" pitchFamily="34" charset="0"/>
                <a:ea typeface="Verdana" panose="020B0604030504040204" pitchFamily="34" charset="0"/>
              </a:rPr>
              <a:t>with “InfoSy</a:t>
            </a:r>
            <a:r>
              <a:rPr lang="en-US" altLang="ja-JP" sz="1200" b="1" dirty="0">
                <a:solidFill>
                  <a:prstClr val="black"/>
                </a:solidFill>
                <a:latin typeface="Verdana" panose="020B0604030504040204" pitchFamily="34" charset="0"/>
                <a:ea typeface="Verdana" panose="020B0604030504040204" pitchFamily="34" charset="0"/>
              </a:rPr>
              <a:t>Energy</a:t>
            </a:r>
            <a:r>
              <a:rPr lang="en-US" altLang="ja-JP" sz="1200" dirty="0">
                <a:solidFill>
                  <a:prstClr val="black"/>
                </a:solidFill>
                <a:latin typeface="Verdana" panose="020B0604030504040204" pitchFamily="34" charset="0"/>
                <a:ea typeface="Verdana" panose="020B0604030504040204" pitchFamily="34" charset="0"/>
              </a:rPr>
              <a:t> Research and Education Consortium”</a:t>
            </a:r>
            <a:endParaRPr lang="ja-JP" altLang="en-US" sz="1200" dirty="0">
              <a:solidFill>
                <a:prstClr val="black"/>
              </a:solidFill>
              <a:latin typeface="Verdana" panose="020B0604030504040204" pitchFamily="34" charset="0"/>
              <a:ea typeface="メイリオ" panose="020B0604030504040204" pitchFamily="50" charset="-128"/>
            </a:endParaRPr>
          </a:p>
        </p:txBody>
      </p:sp>
      <p:sp>
        <p:nvSpPr>
          <p:cNvPr id="580" name="object 7">
            <a:extLst>
              <a:ext uri="{FF2B5EF4-FFF2-40B4-BE49-F238E27FC236}">
                <a16:creationId xmlns:a16="http://schemas.microsoft.com/office/drawing/2014/main" id="{7F6FECB6-CDEC-4158-BC5E-C7CBA8FFCC7F}"/>
              </a:ext>
            </a:extLst>
          </p:cNvPr>
          <p:cNvSpPr txBox="1"/>
          <p:nvPr/>
        </p:nvSpPr>
        <p:spPr>
          <a:xfrm>
            <a:off x="6821906" y="5986632"/>
            <a:ext cx="2255184" cy="193387"/>
          </a:xfrm>
          <a:prstGeom prst="rect">
            <a:avLst/>
          </a:prstGeom>
        </p:spPr>
        <p:txBody>
          <a:bodyPr vert="horz" wrap="square" lIns="0" tIns="8637" rIns="0" bIns="0" rtlCol="0">
            <a:spAutoFit/>
          </a:bodyPr>
          <a:lstStyle/>
          <a:p>
            <a:pPr marL="8637" defTabSz="815843" fontAlgn="base">
              <a:spcBef>
                <a:spcPts val="68"/>
              </a:spcBef>
              <a:spcAft>
                <a:spcPct val="0"/>
              </a:spcAft>
              <a:defRPr/>
            </a:pPr>
            <a:r>
              <a:rPr lang="en-US" sz="600" b="1" spc="-34" dirty="0">
                <a:solidFill>
                  <a:srgbClr val="3D3A39"/>
                </a:solidFill>
                <a:latin typeface="Verdana" panose="020B0604030504040204" pitchFamily="34" charset="0"/>
                <a:ea typeface="Verdana" panose="020B0604030504040204" pitchFamily="34" charset="0"/>
                <a:cs typeface="游ゴシック"/>
              </a:rPr>
              <a:t>Campus system technology developed and demonstrated at Tokyo Tech</a:t>
            </a:r>
            <a:endParaRPr lang="en-US" sz="600" spc="-34" dirty="0">
              <a:solidFill>
                <a:prstClr val="black"/>
              </a:solidFill>
              <a:latin typeface="Verdana" panose="020B0604030504040204" pitchFamily="34" charset="0"/>
              <a:ea typeface="Verdana" panose="020B0604030504040204" pitchFamily="34" charset="0"/>
              <a:cs typeface="游ゴシック"/>
            </a:endParaRPr>
          </a:p>
        </p:txBody>
      </p:sp>
      <p:pic>
        <p:nvPicPr>
          <p:cNvPr id="581" name="図 580">
            <a:extLst>
              <a:ext uri="{FF2B5EF4-FFF2-40B4-BE49-F238E27FC236}">
                <a16:creationId xmlns:a16="http://schemas.microsoft.com/office/drawing/2014/main" id="{A6B36A8C-5DB5-4483-B887-FAB36E16A81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15962" y="184889"/>
            <a:ext cx="2164635" cy="510096"/>
          </a:xfrm>
          <a:prstGeom prst="rect">
            <a:avLst/>
          </a:prstGeom>
        </p:spPr>
      </p:pic>
      <p:pic>
        <p:nvPicPr>
          <p:cNvPr id="582" name="図 581">
            <a:extLst>
              <a:ext uri="{FF2B5EF4-FFF2-40B4-BE49-F238E27FC236}">
                <a16:creationId xmlns:a16="http://schemas.microsoft.com/office/drawing/2014/main" id="{BC9954D5-1AD9-4A7E-B170-C25D366C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077" y="5518566"/>
            <a:ext cx="1556035" cy="506438"/>
          </a:xfrm>
          <a:prstGeom prst="rect">
            <a:avLst/>
          </a:prstGeom>
        </p:spPr>
      </p:pic>
      <p:pic>
        <p:nvPicPr>
          <p:cNvPr id="583" name="図 582">
            <a:extLst>
              <a:ext uri="{FF2B5EF4-FFF2-40B4-BE49-F238E27FC236}">
                <a16:creationId xmlns:a16="http://schemas.microsoft.com/office/drawing/2014/main" id="{7BED2088-6BAE-464B-985F-D2F56EF12A47}"/>
              </a:ext>
            </a:extLst>
          </p:cNvPr>
          <p:cNvPicPr>
            <a:picLocks noChangeAspect="1"/>
          </p:cNvPicPr>
          <p:nvPr/>
        </p:nvPicPr>
        <p:blipFill>
          <a:blip r:embed="rId14"/>
          <a:stretch>
            <a:fillRect/>
          </a:stretch>
        </p:blipFill>
        <p:spPr>
          <a:xfrm>
            <a:off x="4495623" y="3124318"/>
            <a:ext cx="2414755" cy="2462593"/>
          </a:xfrm>
          <a:prstGeom prst="rect">
            <a:avLst/>
          </a:prstGeom>
        </p:spPr>
      </p:pic>
      <p:sp>
        <p:nvSpPr>
          <p:cNvPr id="584" name="object 12">
            <a:extLst>
              <a:ext uri="{FF2B5EF4-FFF2-40B4-BE49-F238E27FC236}">
                <a16:creationId xmlns:a16="http://schemas.microsoft.com/office/drawing/2014/main" id="{964AE3BA-7DE6-46D0-A35E-91D3E05FCF31}"/>
              </a:ext>
            </a:extLst>
          </p:cNvPr>
          <p:cNvSpPr txBox="1"/>
          <p:nvPr/>
        </p:nvSpPr>
        <p:spPr>
          <a:xfrm>
            <a:off x="61864" y="2443651"/>
            <a:ext cx="4412668" cy="3044341"/>
          </a:xfrm>
          <a:prstGeom prst="rect">
            <a:avLst/>
          </a:prstGeom>
        </p:spPr>
        <p:txBody>
          <a:bodyPr vert="horz" wrap="square" lIns="0" tIns="8555" rIns="0" bIns="0" rtlCol="0">
            <a:spAutoFit/>
          </a:bodyPr>
          <a:lstStyle/>
          <a:p>
            <a:pPr marL="232706" marR="3422" indent="-214313" defTabSz="615977">
              <a:lnSpc>
                <a:spcPct val="110300"/>
              </a:lnSpc>
              <a:spcBef>
                <a:spcPts val="67"/>
              </a:spcBef>
              <a:buFont typeface="Wingdings" panose="05000000000000000000" pitchFamily="2" charset="2"/>
              <a:buChar char="Ø"/>
              <a:defRPr/>
            </a:pPr>
            <a:r>
              <a:rPr lang="en-US" altLang="ja-JP" sz="1100" b="1" spc="-3" dirty="0" err="1">
                <a:solidFill>
                  <a:srgbClr val="3D3A39"/>
                </a:solidFill>
                <a:latin typeface="游ゴシック" panose="020F0502020204030204"/>
                <a:ea typeface="メイリオ"/>
                <a:cs typeface="游ゴシック"/>
              </a:rPr>
              <a:t>Hitotsubashi</a:t>
            </a:r>
            <a:r>
              <a:rPr lang="en-US" altLang="ja-JP" sz="1100" b="1" spc="-3" dirty="0">
                <a:solidFill>
                  <a:srgbClr val="3D3A39"/>
                </a:solidFill>
                <a:latin typeface="游ゴシック" panose="020F0502020204030204"/>
                <a:ea typeface="メイリオ"/>
                <a:cs typeface="游ゴシック"/>
              </a:rPr>
              <a:t> University’s cooperation by providing knowledges of social science, educational skills and professional skills</a:t>
            </a:r>
          </a:p>
          <a:p>
            <a:pPr marL="232706" marR="3422" indent="-214313" defTabSz="615977">
              <a:lnSpc>
                <a:spcPct val="110300"/>
              </a:lnSpc>
              <a:spcBef>
                <a:spcPts val="67"/>
              </a:spcBef>
              <a:buFont typeface="Wingdings" panose="05000000000000000000" pitchFamily="2" charset="2"/>
              <a:buChar char="Ø"/>
              <a:defRPr/>
            </a:pPr>
            <a:r>
              <a:rPr lang="en-US" altLang="ja-JP" sz="1100" b="1" spc="-3" dirty="0">
                <a:solidFill>
                  <a:srgbClr val="3D3A39"/>
                </a:solidFill>
                <a:latin typeface="Calibri"/>
                <a:ea typeface="メイリオ"/>
                <a:cs typeface="游ゴシック"/>
              </a:rPr>
              <a:t>Utilization of energy big-data in smart energy system developed and demonstrated at Tokyo</a:t>
            </a:r>
            <a:endParaRPr lang="en-US" altLang="ja-JP" sz="1100" b="1" spc="-3" dirty="0">
              <a:solidFill>
                <a:srgbClr val="3D3A39"/>
              </a:solidFill>
              <a:latin typeface="游ゴシック" panose="020F0502020204030204"/>
              <a:ea typeface="メイリオ"/>
              <a:cs typeface="游ゴシック"/>
            </a:endParaRPr>
          </a:p>
          <a:p>
            <a:pPr marL="232706" marR="3422" indent="-214313" defTabSz="615977">
              <a:lnSpc>
                <a:spcPct val="110300"/>
              </a:lnSpc>
              <a:spcBef>
                <a:spcPts val="67"/>
              </a:spcBef>
              <a:buFont typeface="Wingdings" panose="05000000000000000000" pitchFamily="2" charset="2"/>
              <a:buChar char="Ø"/>
              <a:defRPr/>
            </a:pPr>
            <a:r>
              <a:rPr lang="en-US" altLang="ja-JP" sz="1100" b="1" spc="-3" dirty="0">
                <a:solidFill>
                  <a:srgbClr val="3D3A39"/>
                </a:solidFill>
                <a:latin typeface="游ゴシック" panose="020F0502020204030204"/>
                <a:ea typeface="メイリオ"/>
                <a:cs typeface="游ゴシック"/>
              </a:rPr>
              <a:t>Collaboration with consortium members of 25 companies, 6 public institutes and 15 world’s leading universities</a:t>
            </a:r>
          </a:p>
          <a:p>
            <a:pPr marL="232706" marR="3422" indent="-214313" defTabSz="615977">
              <a:lnSpc>
                <a:spcPct val="110300"/>
              </a:lnSpc>
              <a:spcBef>
                <a:spcPts val="67"/>
              </a:spcBef>
              <a:buFont typeface="Arial" panose="020B0604020202020204" pitchFamily="34" charset="0"/>
              <a:buChar char="•"/>
              <a:defRPr/>
            </a:pPr>
            <a:r>
              <a:rPr lang="en-US" altLang="ja-JP" sz="1100" b="1" spc="-3" dirty="0">
                <a:solidFill>
                  <a:srgbClr val="3D3A39"/>
                </a:solidFill>
                <a:latin typeface="游ゴシック" panose="020F0502020204030204"/>
                <a:ea typeface="メイリオ"/>
                <a:cs typeface="游ゴシック"/>
              </a:rPr>
              <a:t>Cultivating abilities of flexibly handling on the site and finding problems by providing internship and co-research programs with domestic/overseas companies and universities</a:t>
            </a:r>
          </a:p>
          <a:p>
            <a:pPr marL="232706" marR="3422" indent="-214313" defTabSz="615977">
              <a:lnSpc>
                <a:spcPct val="110300"/>
              </a:lnSpc>
              <a:spcBef>
                <a:spcPts val="67"/>
              </a:spcBef>
              <a:buFont typeface="Arial" panose="020B0604020202020204" pitchFamily="34" charset="0"/>
              <a:buChar char="•"/>
              <a:defRPr/>
            </a:pPr>
            <a:r>
              <a:rPr lang="en-US" altLang="ja-JP" sz="1100" b="1" spc="-3" dirty="0">
                <a:solidFill>
                  <a:srgbClr val="3D3A39"/>
                </a:solidFill>
                <a:latin typeface="游ゴシック" panose="020F0502020204030204"/>
                <a:ea typeface="メイリオ"/>
                <a:cs typeface="游ゴシック"/>
              </a:rPr>
              <a:t>Constructing a global human network centered on </a:t>
            </a:r>
            <a:r>
              <a:rPr lang="en-US" altLang="ja-JP" sz="1100" b="1" spc="-3" dirty="0">
                <a:solidFill>
                  <a:srgbClr val="3D3A39"/>
                </a:solidFill>
                <a:latin typeface="Calibri"/>
                <a:ea typeface="メイリオ"/>
                <a:cs typeface="游ゴシック"/>
              </a:rPr>
              <a:t>doctoral students by participating in various events such as cutting-edge research workshops and exchange events with consortium member companies and overseas universities</a:t>
            </a:r>
            <a:endParaRPr lang="en-US" altLang="ja-JP" sz="1100" b="1" spc="-3" dirty="0">
              <a:solidFill>
                <a:srgbClr val="3D3A39"/>
              </a:solidFill>
              <a:latin typeface="游ゴシック" panose="020F0502020204030204"/>
              <a:ea typeface="メイリオ"/>
              <a:cs typeface="游ゴシック"/>
            </a:endParaRPr>
          </a:p>
          <a:p>
            <a:pPr marL="232706" marR="3422" indent="-214313" defTabSz="615977">
              <a:lnSpc>
                <a:spcPct val="110300"/>
              </a:lnSpc>
              <a:spcBef>
                <a:spcPts val="67"/>
              </a:spcBef>
              <a:buFont typeface="Arial" panose="020B0604020202020204" pitchFamily="34" charset="0"/>
              <a:buChar char="•"/>
              <a:defRPr/>
            </a:pPr>
            <a:r>
              <a:rPr lang="en-US" altLang="ja-JP" sz="1100" b="1" spc="-3" dirty="0">
                <a:solidFill>
                  <a:srgbClr val="3D3A39"/>
                </a:solidFill>
                <a:latin typeface="Calibri"/>
                <a:ea typeface="メイリオ"/>
                <a:cs typeface="游ゴシック"/>
              </a:rPr>
              <a:t>The business and international mentorship system will help students develop multifaceted viewpoints</a:t>
            </a:r>
            <a:endParaRPr lang="ja-JP" altLang="en-US" sz="1100" b="1" spc="-3" dirty="0">
              <a:solidFill>
                <a:srgbClr val="3D3A39"/>
              </a:solidFill>
              <a:latin typeface="游ゴシック" panose="020F0502020204030204"/>
              <a:ea typeface="メイリオ"/>
              <a:cs typeface="游ゴシック"/>
            </a:endParaRPr>
          </a:p>
        </p:txBody>
      </p:sp>
      <p:sp>
        <p:nvSpPr>
          <p:cNvPr id="585" name="四角形: 角を丸くする 584">
            <a:extLst>
              <a:ext uri="{FF2B5EF4-FFF2-40B4-BE49-F238E27FC236}">
                <a16:creationId xmlns:a16="http://schemas.microsoft.com/office/drawing/2014/main" id="{57519CFF-03D7-4FBC-9097-AA03DBFB9425}"/>
              </a:ext>
            </a:extLst>
          </p:cNvPr>
          <p:cNvSpPr/>
          <p:nvPr/>
        </p:nvSpPr>
        <p:spPr>
          <a:xfrm>
            <a:off x="16708" y="831035"/>
            <a:ext cx="9104317" cy="138923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6" name="図 585">
            <a:extLst>
              <a:ext uri="{FF2B5EF4-FFF2-40B4-BE49-F238E27FC236}">
                <a16:creationId xmlns:a16="http://schemas.microsoft.com/office/drawing/2014/main" id="{01606BE1-4A0C-499C-8449-22021B76C804}"/>
              </a:ext>
            </a:extLst>
          </p:cNvPr>
          <p:cNvPicPr>
            <a:picLocks noChangeAspect="1"/>
          </p:cNvPicPr>
          <p:nvPr/>
        </p:nvPicPr>
        <p:blipFill>
          <a:blip r:embed="rId15"/>
          <a:stretch>
            <a:fillRect/>
          </a:stretch>
        </p:blipFill>
        <p:spPr>
          <a:xfrm>
            <a:off x="6722378" y="3576981"/>
            <a:ext cx="2475118" cy="1688300"/>
          </a:xfrm>
          <a:prstGeom prst="rect">
            <a:avLst/>
          </a:prstGeom>
        </p:spPr>
      </p:pic>
    </p:spTree>
    <p:extLst>
      <p:ext uri="{BB962C8B-B14F-4D97-AF65-F5344CB8AC3E}">
        <p14:creationId xmlns:p14="http://schemas.microsoft.com/office/powerpoint/2010/main" val="160704995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kumimoji="1" sz="1200" dirty="0" smtClean="0"/>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2684</Words>
  <Application>Microsoft Office PowerPoint</Application>
  <PresentationFormat>画面に合わせる (4:3)</PresentationFormat>
  <Paragraphs>249</Paragraphs>
  <Slides>8</Slides>
  <Notes>8</Notes>
  <HiddenSlides>0</HiddenSlides>
  <MMClips>1</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8</vt:i4>
      </vt:variant>
    </vt:vector>
  </HeadingPairs>
  <TitlesOfParts>
    <vt:vector size="22" baseType="lpstr">
      <vt:lpstr>HG丸ｺﾞｼｯｸM-PRO</vt:lpstr>
      <vt:lpstr>Lucida Grande</vt:lpstr>
      <vt:lpstr>ＭＳ Ｐゴシック</vt:lpstr>
      <vt:lpstr>メイリオ</vt:lpstr>
      <vt:lpstr>Yu Gothic</vt:lpstr>
      <vt:lpstr>Yu Gothic</vt:lpstr>
      <vt:lpstr>游ゴシック Medium</vt:lpstr>
      <vt:lpstr>游明朝</vt:lpstr>
      <vt:lpstr>Arial</vt:lpstr>
      <vt:lpstr>Calibri</vt:lpstr>
      <vt:lpstr>Times New Roman</vt:lpstr>
      <vt:lpstr>Verdana</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東京工業大学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メンテナンス用</dc:creator>
  <cp:lastModifiedBy>教育プログラム推進室</cp:lastModifiedBy>
  <cp:revision>23</cp:revision>
  <cp:lastPrinted>2021-03-30T23:37:12Z</cp:lastPrinted>
  <dcterms:created xsi:type="dcterms:W3CDTF">2015-12-21T01:17:20Z</dcterms:created>
  <dcterms:modified xsi:type="dcterms:W3CDTF">2022-03-23T06:49:42Z</dcterms:modified>
</cp:coreProperties>
</file>