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1"/>
  </p:notesMasterIdLst>
  <p:handoutMasterIdLst>
    <p:handoutMasterId r:id="rId12"/>
  </p:handoutMasterIdLst>
  <p:sldIdLst>
    <p:sldId id="3138" r:id="rId3"/>
    <p:sldId id="1869" r:id="rId4"/>
    <p:sldId id="704" r:id="rId5"/>
    <p:sldId id="693" r:id="rId6"/>
    <p:sldId id="1868" r:id="rId7"/>
    <p:sldId id="1862" r:id="rId8"/>
    <p:sldId id="3140" r:id="rId9"/>
    <p:sldId id="3141" r:id="rId10"/>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tech" initials="t" lastIdx="155" clrIdx="0">
    <p:extLst>
      <p:ext uri="{19B8F6BF-5375-455C-9EA6-DF929625EA0E}">
        <p15:presenceInfo xmlns:p15="http://schemas.microsoft.com/office/powerpoint/2012/main" userId="titech" providerId="None"/>
      </p:ext>
    </p:extLst>
  </p:cmAuthor>
  <p:cmAuthor id="2" name="HP16-366Au" initials="H" lastIdx="13" clrIdx="1">
    <p:extLst>
      <p:ext uri="{19B8F6BF-5375-455C-9EA6-DF929625EA0E}">
        <p15:presenceInfo xmlns:p15="http://schemas.microsoft.com/office/powerpoint/2012/main" userId="HP16-366Au" providerId="None"/>
      </p:ext>
    </p:extLst>
  </p:cmAuthor>
  <p:cmAuthor id="3" name="LV18-073Au" initials="L" lastIdx="27" clrIdx="2">
    <p:extLst>
      <p:ext uri="{19B8F6BF-5375-455C-9EA6-DF929625EA0E}">
        <p15:presenceInfo xmlns:p15="http://schemas.microsoft.com/office/powerpoint/2012/main" userId="LV18-073Au" providerId="None"/>
      </p:ext>
    </p:extLst>
  </p:cmAuthor>
  <p:cmAuthor id="4" name="sienD" initials="s" lastIdx="14" clrIdx="3">
    <p:extLst>
      <p:ext uri="{19B8F6BF-5375-455C-9EA6-DF929625EA0E}">
        <p15:presenceInfo xmlns:p15="http://schemas.microsoft.com/office/powerpoint/2012/main" userId="sie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C07"/>
    <a:srgbClr val="EFD307"/>
    <a:srgbClr val="CCB406"/>
    <a:srgbClr val="FFBA2F"/>
    <a:srgbClr val="FFE9BD"/>
    <a:srgbClr val="FFCC66"/>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A6CC6-BBE4-49FA-8A83-20119BD94A19}" v="7" dt="2021-09-24T05:33:20.604"/>
    <p1510:client id="{E20E61AF-2ECD-4647-95AC-4E0450230294}" v="19" dt="2021-09-24T05:30:58.694"/>
    <p1510:client id="{E882DA8D-5026-47F5-AD9A-36FC3B3A4C02}" v="19" dt="2021-09-24T05:27:28.42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398" autoAdjust="0"/>
  </p:normalViewPr>
  <p:slideViewPr>
    <p:cSldViewPr snapToGrid="0">
      <p:cViewPr varScale="1">
        <p:scale>
          <a:sx n="40" d="100"/>
          <a:sy n="40" d="100"/>
        </p:scale>
        <p:origin x="1316" y="2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07"/>
        <p:guide pos="21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49F0EF53-7991-4D59-AE34-D837E6B29AF7}" type="datetimeFigureOut">
              <a:rPr kumimoji="1" lang="ja-JP" altLang="en-US" smtClean="0"/>
              <a:t>2022/3/23</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F8744D3D-C0A2-46F5-BC76-A6F71D87390D}" type="slidenum">
              <a:rPr kumimoji="1" lang="ja-JP" altLang="en-US" smtClean="0"/>
              <a:t>‹#›</a:t>
            </a:fld>
            <a:endParaRPr kumimoji="1" lang="ja-JP" altLang="en-US"/>
          </a:p>
        </p:txBody>
      </p:sp>
    </p:spTree>
    <p:extLst>
      <p:ext uri="{BB962C8B-B14F-4D97-AF65-F5344CB8AC3E}">
        <p14:creationId xmlns:p14="http://schemas.microsoft.com/office/powerpoint/2010/main" val="661465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621" cy="493237"/>
          </a:xfrm>
          <a:prstGeom prst="rect">
            <a:avLst/>
          </a:prstGeom>
        </p:spPr>
        <p:txBody>
          <a:bodyPr vert="horz" lIns="90637" tIns="45318" rIns="90637"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3" y="0"/>
            <a:ext cx="2918621" cy="493237"/>
          </a:xfrm>
          <a:prstGeom prst="rect">
            <a:avLst/>
          </a:prstGeom>
        </p:spPr>
        <p:txBody>
          <a:bodyPr vert="horz" lIns="90637" tIns="45318" rIns="90637" bIns="45318" rtlCol="0"/>
          <a:lstStyle>
            <a:lvl1pPr algn="r">
              <a:defRPr sz="1200"/>
            </a:lvl1pPr>
          </a:lstStyle>
          <a:p>
            <a:fld id="{8090BE7E-EFC8-4A89-A15F-3449545748FB}" type="datetimeFigureOut">
              <a:rPr kumimoji="1" lang="ja-JP" altLang="en-US" smtClean="0"/>
              <a:t>2022/3/23</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0637" tIns="45318" rIns="90637" bIns="45318" rtlCol="0" anchor="ctr"/>
          <a:lstStyle/>
          <a:p>
            <a:endParaRPr lang="ja-JP" altLang="en-US"/>
          </a:p>
        </p:txBody>
      </p:sp>
      <p:sp>
        <p:nvSpPr>
          <p:cNvPr id="5" name="ノート プレースホルダー 4"/>
          <p:cNvSpPr>
            <a:spLocks noGrp="1"/>
          </p:cNvSpPr>
          <p:nvPr>
            <p:ph type="body" sz="quarter" idx="3"/>
          </p:nvPr>
        </p:nvSpPr>
        <p:spPr>
          <a:xfrm>
            <a:off x="673891" y="4686539"/>
            <a:ext cx="5387982" cy="4439132"/>
          </a:xfrm>
          <a:prstGeom prst="rect">
            <a:avLst/>
          </a:prstGeom>
        </p:spPr>
        <p:txBody>
          <a:bodyPr vert="horz" lIns="90637" tIns="45318" rIns="90637" bIns="45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501"/>
            <a:ext cx="2918621" cy="493236"/>
          </a:xfrm>
          <a:prstGeom prst="rect">
            <a:avLst/>
          </a:prstGeom>
        </p:spPr>
        <p:txBody>
          <a:bodyPr vert="horz" lIns="90637" tIns="45318" rIns="90637"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3" y="9371501"/>
            <a:ext cx="2918621" cy="493236"/>
          </a:xfrm>
          <a:prstGeom prst="rect">
            <a:avLst/>
          </a:prstGeom>
        </p:spPr>
        <p:txBody>
          <a:bodyPr vert="horz" lIns="90637" tIns="45318" rIns="90637" bIns="45318" rtlCol="0" anchor="b"/>
          <a:lstStyle>
            <a:lvl1pPr algn="r">
              <a:defRPr sz="1200"/>
            </a:lvl1pPr>
          </a:lstStyle>
          <a:p>
            <a:fld id="{5ABA21B9-6D6C-4BE2-AC5C-8F55E828BBA5}" type="slidenum">
              <a:rPr kumimoji="1" lang="ja-JP" altLang="en-US" smtClean="0"/>
              <a:t>‹#›</a:t>
            </a:fld>
            <a:endParaRPr kumimoji="1" lang="ja-JP" altLang="en-US"/>
          </a:p>
        </p:txBody>
      </p:sp>
    </p:spTree>
    <p:extLst>
      <p:ext uri="{BB962C8B-B14F-4D97-AF65-F5344CB8AC3E}">
        <p14:creationId xmlns:p14="http://schemas.microsoft.com/office/powerpoint/2010/main" val="15146415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博士後期課程に進学すると、論理的な考え方や「新しい価値を創出するプロセス」を体得し、社会の中における技術を俯瞰して見られるようになることで、独り立ちの自信をもち、キャリアパスの選択肢も広がるのです。</a:t>
            </a:r>
          </a:p>
          <a:p>
            <a:r>
              <a:rPr lang="ja-JP" altLang="en-US" dirty="0"/>
              <a:t>科学技術の高度化や、産業創出力の強化といった観点から、「博士」への社会の期待が近年、高まっています。</a:t>
            </a:r>
          </a:p>
          <a:p>
            <a:r>
              <a:rPr lang="ja-JP" altLang="en-US" dirty="0"/>
              <a:t>皆さんも、是非博士後期課程の進学を検討してみてください。</a:t>
            </a:r>
          </a:p>
          <a:p>
            <a:endParaRPr lang="en-US" altLang="ja-JP" dirty="0"/>
          </a:p>
        </p:txBody>
      </p:sp>
    </p:spTree>
    <p:extLst>
      <p:ext uri="{BB962C8B-B14F-4D97-AF65-F5344CB8AC3E}">
        <p14:creationId xmlns:p14="http://schemas.microsoft.com/office/powerpoint/2010/main" val="979218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卓越教育院は、本学の博士後期課程学生への経済的支援の一つの取り組みです。</a:t>
            </a:r>
          </a:p>
          <a:p>
            <a:r>
              <a:rPr kumimoji="1" lang="ja-JP" altLang="en-US" dirty="0"/>
              <a:t>経済的支援を行いながら、異分野融合研究、人材交流等を通し、新たな価値の創造による社会課題を解決する人材を養成する、全学横断型の修博一貫のプログラムです。</a:t>
            </a:r>
          </a:p>
          <a:p>
            <a:r>
              <a:rPr kumimoji="1" lang="ja-JP" altLang="en-US"/>
              <a:t>本学には３つの卓越教育院がありますので、是非ご検討ください。</a:t>
            </a:r>
          </a:p>
          <a:p>
            <a:endParaRPr kumimoji="1" lang="ja-JP" altLang="en-US" dirty="0"/>
          </a:p>
        </p:txBody>
      </p:sp>
    </p:spTree>
    <p:extLst>
      <p:ext uri="{BB962C8B-B14F-4D97-AF65-F5344CB8AC3E}">
        <p14:creationId xmlns:p14="http://schemas.microsoft.com/office/powerpoint/2010/main" val="41658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41363"/>
            <a:ext cx="4929187" cy="3697287"/>
          </a:xfrm>
        </p:spPr>
      </p:sp>
      <p:sp>
        <p:nvSpPr>
          <p:cNvPr id="3" name="ノート プレースホルダー 2"/>
          <p:cNvSpPr>
            <a:spLocks noGrp="1"/>
          </p:cNvSpPr>
          <p:nvPr>
            <p:ph type="body" idx="1"/>
          </p:nvPr>
        </p:nvSpPr>
        <p:spPr/>
        <p:txBody>
          <a:bodyPr/>
          <a:lstStyle/>
          <a:p>
            <a:r>
              <a:rPr kumimoji="1" lang="ja-JP" altLang="en-US" dirty="0"/>
              <a:t>＜物質・情報卓越教育院の紹介＞</a:t>
            </a:r>
            <a:endParaRPr kumimoji="1" lang="en-US" altLang="ja-JP" dirty="0"/>
          </a:p>
          <a:p>
            <a:r>
              <a:rPr kumimoji="1" lang="ja-JP" altLang="en-US" dirty="0"/>
              <a:t>物質・情報卓越教育院（</a:t>
            </a:r>
            <a:r>
              <a:rPr kumimoji="1" lang="en-US" altLang="ja-JP" dirty="0"/>
              <a:t>TAC-MI</a:t>
            </a:r>
            <a:r>
              <a:rPr kumimoji="1" lang="ja-JP" altLang="en-US" dirty="0"/>
              <a:t>）は、本学から申請した</a:t>
            </a:r>
            <a:r>
              <a:rPr kumimoji="1" lang="en-US" altLang="ja-JP" dirty="0"/>
              <a:t>2018</a:t>
            </a:r>
            <a:r>
              <a:rPr kumimoji="1" lang="ja-JP" altLang="en-US" dirty="0"/>
              <a:t>年度卓越大学院プログラム</a:t>
            </a:r>
            <a:r>
              <a:rPr kumimoji="1" lang="en-US" altLang="ja-JP" dirty="0"/>
              <a:t>『</a:t>
            </a:r>
            <a:r>
              <a:rPr kumimoji="1" lang="ja-JP" altLang="en-US" dirty="0"/>
              <a:t>「物質</a:t>
            </a:r>
            <a:r>
              <a:rPr kumimoji="1" lang="en-US" altLang="ja-JP" dirty="0"/>
              <a:t>×</a:t>
            </a:r>
            <a:r>
              <a:rPr kumimoji="1" lang="ja-JP" altLang="en-US" dirty="0"/>
              <a:t>情報＝複素人材」育成を通じた持続可能社会の創造</a:t>
            </a:r>
            <a:r>
              <a:rPr kumimoji="1" lang="en-US" altLang="ja-JP" dirty="0"/>
              <a:t>』</a:t>
            </a:r>
            <a:r>
              <a:rPr kumimoji="1" lang="ja-JP" altLang="en-US" dirty="0"/>
              <a:t>が文部科学省に採択されたことにより、</a:t>
            </a:r>
            <a:r>
              <a:rPr kumimoji="1" lang="en-US" altLang="ja-JP" dirty="0"/>
              <a:t>2019</a:t>
            </a:r>
            <a:r>
              <a:rPr kumimoji="1" lang="ja-JP" altLang="en-US" dirty="0"/>
              <a:t>年</a:t>
            </a:r>
            <a:r>
              <a:rPr kumimoji="1" lang="en-US" altLang="ja-JP" dirty="0"/>
              <a:t>1</a:t>
            </a:r>
            <a:r>
              <a:rPr kumimoji="1" lang="ja-JP" altLang="en-US" dirty="0"/>
              <a:t>月にスタートしました。</a:t>
            </a:r>
            <a:endParaRPr kumimoji="1" lang="en-US" altLang="ja-JP" dirty="0"/>
          </a:p>
          <a:p>
            <a:endParaRPr kumimoji="1" lang="en-US" altLang="ja-JP" dirty="0"/>
          </a:p>
          <a:p>
            <a:r>
              <a:rPr kumimoji="1" lang="ja-JP" altLang="en-US" dirty="0"/>
              <a:t>本教育課程は、修士博士一貫の大学院教育プログラムです。</a:t>
            </a:r>
            <a:endParaRPr kumimoji="1" lang="en-US" altLang="ja-JP" dirty="0"/>
          </a:p>
          <a:p>
            <a:r>
              <a:rPr kumimoji="1" lang="ja-JP" altLang="en-US" dirty="0"/>
              <a:t>物質と情報をリンクさせ、情報科学を駆使して複眼的・俯瞰的視点から発想することで、独創的な物質・情報研究を進める「</a:t>
            </a:r>
            <a:r>
              <a:rPr kumimoji="1" lang="ja-JP" altLang="en-US" b="1" dirty="0"/>
              <a:t>複素人材</a:t>
            </a:r>
            <a:r>
              <a:rPr kumimoji="1" lang="ja-JP" altLang="en-US" dirty="0"/>
              <a:t>」の育成を行います。</a:t>
            </a:r>
            <a:endParaRPr kumimoji="1" lang="en-US" altLang="ja-JP" dirty="0"/>
          </a:p>
          <a:p>
            <a:endParaRPr kumimoji="1" lang="en-US" altLang="ja-JP" dirty="0"/>
          </a:p>
          <a:p>
            <a:r>
              <a:rPr kumimoji="1" lang="ja-JP" altLang="en-US" b="0" dirty="0"/>
              <a:t>「</a:t>
            </a:r>
            <a:r>
              <a:rPr kumimoji="1" lang="ja-JP" altLang="en-US" b="1" dirty="0"/>
              <a:t>複素人材</a:t>
            </a:r>
            <a:r>
              <a:rPr kumimoji="1" lang="ja-JP" altLang="en-US" b="0" dirty="0"/>
              <a:t>」とは、我が国が得意とする「ものつくり」を、情報科学・情報技術を駆使して、物質・材料やデバイスの設計、生産プロセス</a:t>
            </a:r>
            <a:r>
              <a:rPr kumimoji="1" lang="zh-TW" altLang="en-US" b="0" dirty="0"/>
              <a:t>構築、最適化</a:t>
            </a:r>
            <a:r>
              <a:rPr kumimoji="1" lang="ja-JP" altLang="en-US" b="0" dirty="0"/>
              <a:t>にとどまらず社会で必要となるサービスにまで繋げて発想し、持続可能な社会に貢献する新産業やそれを支える新学問を創出する人材です。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5ABA21B9-6D6C-4BE2-AC5C-8F55E828BBA5}" type="slidenum">
              <a:rPr kumimoji="1" lang="ja-JP" altLang="en-US" smtClean="0"/>
              <a:t>3</a:t>
            </a:fld>
            <a:endParaRPr kumimoji="1" lang="ja-JP" altLang="en-US"/>
          </a:p>
        </p:txBody>
      </p:sp>
    </p:spTree>
    <p:extLst>
      <p:ext uri="{BB962C8B-B14F-4D97-AF65-F5344CB8AC3E}">
        <p14:creationId xmlns:p14="http://schemas.microsoft.com/office/powerpoint/2010/main" val="224579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41363"/>
            <a:ext cx="4929187" cy="3697287"/>
          </a:xfrm>
        </p:spPr>
      </p:sp>
      <p:sp>
        <p:nvSpPr>
          <p:cNvPr id="3" name="ノート プレースホルダー 2"/>
          <p:cNvSpPr>
            <a:spLocks noGrp="1"/>
          </p:cNvSpPr>
          <p:nvPr>
            <p:ph type="body" idx="1"/>
          </p:nvPr>
        </p:nvSpPr>
        <p:spPr/>
        <p:txBody>
          <a:bodyPr/>
          <a:lstStyle/>
          <a:p>
            <a:r>
              <a:rPr kumimoji="1" lang="ja-JP" altLang="en-US" dirty="0"/>
              <a:t>＜プログラム概要＞</a:t>
            </a:r>
            <a:endParaRPr kumimoji="1" lang="en-US" altLang="ja-JP" dirty="0"/>
          </a:p>
          <a:p>
            <a:r>
              <a:rPr kumimoji="1" lang="ja-JP" altLang="en-US" b="0" dirty="0"/>
              <a:t>本教育院では、東京工業大学が持つ卓越した研究教育環境</a:t>
            </a:r>
            <a:r>
              <a:rPr kumimoji="1" lang="en-US" altLang="ja-JP" b="0" dirty="0"/>
              <a:t>(</a:t>
            </a:r>
            <a:r>
              <a:rPr kumimoji="1" lang="ja-JP" altLang="en-US" b="0" dirty="0"/>
              <a:t>元素戦略センターやスパコン</a:t>
            </a:r>
            <a:r>
              <a:rPr kumimoji="1" lang="en-US" altLang="ja-JP" b="0" dirty="0"/>
              <a:t>TSUBAME</a:t>
            </a:r>
            <a:r>
              <a:rPr kumimoji="1" lang="ja-JP" altLang="en-US" b="0" dirty="0"/>
              <a:t>等</a:t>
            </a:r>
            <a:r>
              <a:rPr kumimoji="1" lang="en-US" altLang="ja-JP" b="0" dirty="0"/>
              <a:t>)</a:t>
            </a:r>
            <a:r>
              <a:rPr kumimoji="1" lang="ja-JP" altLang="en-US" b="0" dirty="0"/>
              <a:t>と総合力を活かした教育を展開します。</a:t>
            </a:r>
            <a:endParaRPr kumimoji="1" lang="en-US" altLang="ja-JP" b="0" dirty="0"/>
          </a:p>
          <a:p>
            <a:r>
              <a:rPr kumimoji="1" lang="ja-JP" altLang="en-US" b="0" dirty="0"/>
              <a:t>物質または情報に関する高度な専門力を持ちつつ、以下の４つの能力を発揮する複素人材を輩出します。</a:t>
            </a:r>
            <a:endParaRPr kumimoji="1" lang="en-US" altLang="ja-JP" b="0" dirty="0"/>
          </a:p>
          <a:p>
            <a:endParaRPr kumimoji="1" lang="en-US" altLang="ja-JP" b="0" dirty="0"/>
          </a:p>
          <a:p>
            <a:r>
              <a:rPr kumimoji="1" lang="en-US" altLang="ja-JP" dirty="0"/>
              <a:t>(1)</a:t>
            </a:r>
            <a:r>
              <a:rPr kumimoji="1" lang="ja-JP" altLang="en-US" dirty="0"/>
              <a:t>物質と情報の両分野にまたがる複素的な新しい考え方を生み出す</a:t>
            </a:r>
            <a:r>
              <a:rPr kumimoji="1" lang="ja-JP" altLang="en-US" b="1" dirty="0"/>
              <a:t>独創力</a:t>
            </a:r>
            <a:endParaRPr kumimoji="1" lang="en-US" altLang="ja-JP" b="1" dirty="0"/>
          </a:p>
          <a:p>
            <a:r>
              <a:rPr kumimoji="1" lang="en-US" altLang="ja-JP" dirty="0"/>
              <a:t>(2)</a:t>
            </a:r>
            <a:r>
              <a:rPr kumimoji="1" lang="ja-JP" altLang="en-US" dirty="0"/>
              <a:t>大量の情報から正しく社会の課題を設定する</a:t>
            </a:r>
            <a:r>
              <a:rPr kumimoji="1" lang="ja-JP" altLang="en-US" b="1" dirty="0"/>
              <a:t>俯瞰力</a:t>
            </a:r>
            <a:endParaRPr kumimoji="1" lang="en-US" altLang="ja-JP" b="1" dirty="0"/>
          </a:p>
          <a:p>
            <a:r>
              <a:rPr kumimoji="1" lang="en-US" altLang="ja-JP" dirty="0"/>
              <a:t>(3)</a:t>
            </a:r>
            <a:r>
              <a:rPr kumimoji="1" lang="ja-JP" altLang="en-US" dirty="0"/>
              <a:t>原子・分子レベルから社会サービスまでスパイラル的に繋げ持続可能な社会に向けた課題を解決する</a:t>
            </a:r>
            <a:r>
              <a:rPr kumimoji="1" lang="ja-JP" altLang="en-US" b="1" dirty="0"/>
              <a:t>実行力</a:t>
            </a:r>
            <a:endParaRPr kumimoji="1" lang="en-US" altLang="ja-JP" b="1" dirty="0"/>
          </a:p>
          <a:p>
            <a:r>
              <a:rPr kumimoji="1" lang="en-US" altLang="ja-JP" dirty="0"/>
              <a:t>(4)</a:t>
            </a:r>
            <a:r>
              <a:rPr kumimoji="1" lang="ja-JP" altLang="en-US" dirty="0"/>
              <a:t>新サービスを世界に展開する</a:t>
            </a:r>
            <a:r>
              <a:rPr kumimoji="1" lang="ja-JP" altLang="en-US" b="1" dirty="0"/>
              <a:t>国際リーダーシップ力</a:t>
            </a:r>
            <a:endParaRPr kumimoji="1" lang="en-US" altLang="ja-JP" b="1" dirty="0"/>
          </a:p>
          <a:p>
            <a:endParaRPr kumimoji="1" lang="en-US" altLang="ja-JP" b="1" dirty="0"/>
          </a:p>
          <a:p>
            <a:r>
              <a:rPr kumimoji="1" lang="ja-JP" altLang="en-US" b="0" dirty="0"/>
              <a:t>具体的には、</a:t>
            </a:r>
            <a:r>
              <a:rPr kumimoji="1" lang="ja-JP" altLang="en-US" b="1" dirty="0"/>
              <a:t>複素人材</a:t>
            </a:r>
            <a:r>
              <a:rPr kumimoji="1" lang="ja-JP" altLang="en-US" b="0" dirty="0"/>
              <a:t>が持つべき能力の涵養を目指して、</a:t>
            </a:r>
            <a:r>
              <a:rPr kumimoji="1" lang="en-US" altLang="ja-JP" b="0" dirty="0"/>
              <a:t>12</a:t>
            </a:r>
            <a:r>
              <a:rPr kumimoji="1" lang="ja-JP" altLang="en-US" b="0" dirty="0"/>
              <a:t>の施策を実施します。</a:t>
            </a:r>
            <a:endParaRPr kumimoji="1" lang="en-US" altLang="ja-JP" b="0" dirty="0"/>
          </a:p>
          <a:p>
            <a:endParaRPr kumimoji="1" lang="en-US" altLang="ja-JP" b="0" dirty="0"/>
          </a:p>
          <a:p>
            <a:r>
              <a:rPr kumimoji="1" lang="ja-JP" altLang="en-US" dirty="0"/>
              <a:t>その他、学生を経済的に支援する</a:t>
            </a:r>
            <a:r>
              <a:rPr kumimoji="1" lang="ja-JP" altLang="en-US" b="1" dirty="0"/>
              <a:t>奨励金や</a:t>
            </a:r>
            <a:r>
              <a:rPr kumimoji="1" lang="en-US" altLang="ja-JP" b="1" dirty="0"/>
              <a:t>RA</a:t>
            </a:r>
            <a:r>
              <a:rPr kumimoji="1" lang="ja-JP" altLang="en-US" b="1" dirty="0"/>
              <a:t>制度</a:t>
            </a:r>
            <a:r>
              <a:rPr kumimoji="1" lang="ja-JP" altLang="en-US" dirty="0"/>
              <a:t>もあります。</a:t>
            </a:r>
            <a:endParaRPr kumimoji="1" lang="en-US" altLang="ja-JP" dirty="0"/>
          </a:p>
          <a:p>
            <a:endParaRPr kumimoji="1" lang="en-US" altLang="ja-JP" dirty="0"/>
          </a:p>
          <a:p>
            <a:r>
              <a:rPr kumimoji="1" lang="ja-JP" altLang="en-US" dirty="0"/>
              <a:t>＜</a:t>
            </a:r>
            <a:r>
              <a:rPr kumimoji="1" lang="en-US" altLang="zh-CN" dirty="0"/>
              <a:t>2022</a:t>
            </a:r>
            <a:r>
              <a:rPr kumimoji="1" lang="zh-CN" altLang="en-US" dirty="0"/>
              <a:t>年度</a:t>
            </a:r>
            <a:r>
              <a:rPr kumimoji="1" lang="ja-JP" altLang="en-US" dirty="0"/>
              <a:t>秋</a:t>
            </a:r>
            <a:r>
              <a:rPr kumimoji="1" lang="zh-CN" altLang="en-US" dirty="0"/>
              <a:t>期登録学生募集説明会</a:t>
            </a:r>
            <a:r>
              <a:rPr kumimoji="1" lang="ja-JP" altLang="en-US" dirty="0"/>
              <a:t>＞</a:t>
            </a:r>
            <a:endParaRPr kumimoji="1" lang="en-US" altLang="ja-JP" dirty="0"/>
          </a:p>
          <a:p>
            <a:r>
              <a:rPr kumimoji="1" lang="ja-JP" altLang="en-US" dirty="0"/>
              <a:t>物質・情報卓越教育院（</a:t>
            </a:r>
            <a:r>
              <a:rPr kumimoji="1" lang="en-US" altLang="ja-JP" dirty="0"/>
              <a:t>TAC-MI</a:t>
            </a:r>
            <a:r>
              <a:rPr kumimoji="1" lang="ja-JP" altLang="en-US" dirty="0"/>
              <a:t>）では、</a:t>
            </a:r>
            <a:r>
              <a:rPr kumimoji="1" lang="en-US" altLang="ja-JP" dirty="0"/>
              <a:t>2022</a:t>
            </a:r>
            <a:r>
              <a:rPr kumimoji="1" lang="ja-JP" altLang="en-US" dirty="0"/>
              <a:t>年度秋期登録学生を募集します。</a:t>
            </a:r>
          </a:p>
          <a:p>
            <a:r>
              <a:rPr kumimoji="1" lang="ja-JP" altLang="en-US" dirty="0"/>
              <a:t>下記の日程で、</a:t>
            </a:r>
            <a:r>
              <a:rPr kumimoji="1" lang="en-US" altLang="ja-JP" b="1" dirty="0"/>
              <a:t>2022</a:t>
            </a:r>
            <a:r>
              <a:rPr kumimoji="1" lang="ja-JP" altLang="en-US" b="1" dirty="0"/>
              <a:t>年度秋期登録学生募集説明会</a:t>
            </a:r>
            <a:r>
              <a:rPr kumimoji="1" lang="ja-JP" altLang="en-US" dirty="0"/>
              <a:t>をオンラインで開催します。</a:t>
            </a:r>
          </a:p>
          <a:p>
            <a:r>
              <a:rPr kumimoji="1" lang="ja-JP" altLang="en-US" dirty="0"/>
              <a:t>興味のある方はぜひご参加ください。</a:t>
            </a:r>
            <a:endParaRPr kumimoji="1" lang="en-US" altLang="ja-JP" dirty="0"/>
          </a:p>
          <a:p>
            <a:r>
              <a:rPr kumimoji="1" lang="ja-JP" altLang="en-US" dirty="0"/>
              <a:t>説明会に参加を希望される方は、</a:t>
            </a:r>
            <a:r>
              <a:rPr kumimoji="1" lang="en-US" altLang="ja-JP" dirty="0"/>
              <a:t>TAC-MI</a:t>
            </a:r>
            <a:r>
              <a:rPr kumimoji="1" lang="ja-JP" altLang="en-US"/>
              <a:t>ホームページよりお申し込み下さい。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5ABA21B9-6D6C-4BE2-AC5C-8F55E828BBA5}" type="slidenum">
              <a:rPr kumimoji="1" lang="ja-JP" altLang="en-US" smtClean="0"/>
              <a:t>4</a:t>
            </a:fld>
            <a:endParaRPr kumimoji="1" lang="ja-JP" altLang="en-US"/>
          </a:p>
        </p:txBody>
      </p:sp>
    </p:spTree>
    <p:extLst>
      <p:ext uri="{BB962C8B-B14F-4D97-AF65-F5344CB8AC3E}">
        <p14:creationId xmlns:p14="http://schemas.microsoft.com/office/powerpoint/2010/main" val="154746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ＭＳ Ｐゴシック"/>
                <a:cs typeface="+mn-cs"/>
              </a:rPr>
              <a:t>2018</a:t>
            </a:r>
            <a:r>
              <a:rPr kumimoji="1" lang="ja-JP" altLang="en-US" sz="1200" b="0" i="0" kern="1200" dirty="0">
                <a:solidFill>
                  <a:schemeClr val="tx1"/>
                </a:solidFill>
                <a:effectLst/>
                <a:latin typeface="+mn-lt"/>
                <a:ea typeface="ＭＳ Ｐゴシック"/>
                <a:cs typeface="+mn-cs"/>
              </a:rPr>
              <a:t>年から超スマート社会推進コンソーシアムという組織ができています。</a:t>
            </a:r>
            <a:br>
              <a:rPr lang="ja-JP" altLang="en-US" sz="1200" b="0" i="0" kern="1200" dirty="0">
                <a:effectLst/>
                <a:cs typeface="+mn-lt"/>
              </a:rPr>
            </a:br>
            <a:r>
              <a:rPr kumimoji="1" lang="ja-JP" altLang="en-US" sz="1200" b="0" i="0" kern="1200" dirty="0">
                <a:solidFill>
                  <a:schemeClr val="tx1"/>
                </a:solidFill>
                <a:effectLst/>
                <a:latin typeface="+mn-lt"/>
                <a:ea typeface="ＭＳ Ｐゴシック"/>
                <a:cs typeface="+mn-cs"/>
              </a:rPr>
              <a:t>ここでは人材育成から研究開発までを統合した超スマート社会創出のための産官学連携による</a:t>
            </a:r>
          </a:p>
          <a:p>
            <a:r>
              <a:rPr kumimoji="1" lang="ja-JP" altLang="en-US" sz="1200" b="0" i="0" kern="1200" dirty="0">
                <a:solidFill>
                  <a:schemeClr val="tx1"/>
                </a:solidFill>
                <a:effectLst/>
                <a:latin typeface="+mn-lt"/>
                <a:ea typeface="ＭＳ Ｐゴシック"/>
                <a:cs typeface="+mn-cs"/>
              </a:rPr>
              <a:t>次世代型社会連携教育研究プラットフォームを構築しています。</a:t>
            </a:r>
            <a:br>
              <a:rPr lang="ja-JP" altLang="en-US" sz="1200" b="0" i="0" kern="1200" dirty="0">
                <a:effectLst/>
                <a:cs typeface="+mn-lt"/>
              </a:rPr>
            </a:br>
            <a:r>
              <a:rPr kumimoji="1" lang="ja-JP" altLang="en-US" sz="1200" b="0" i="0" kern="1200" dirty="0">
                <a:solidFill>
                  <a:schemeClr val="tx1"/>
                </a:solidFill>
                <a:effectLst/>
                <a:latin typeface="+mn-lt"/>
                <a:ea typeface="ＭＳ Ｐゴシック"/>
                <a:cs typeface="+mn-cs"/>
              </a:rPr>
              <a:t>特に、コンソーシアムを介して異分野融合研究チームが構築できれば、皆さんは</a:t>
            </a:r>
            <a:endParaRPr lang="ja-JP" altLang="en-US" sz="1200" b="0" i="0" kern="1200" dirty="0">
              <a:solidFill>
                <a:schemeClr val="tx1"/>
              </a:solidFill>
              <a:effectLst/>
              <a:latin typeface="+mn-lt"/>
              <a:ea typeface="ＭＳ Ｐゴシック"/>
              <a:cs typeface="Calibri"/>
            </a:endParaRPr>
          </a:p>
          <a:p>
            <a:r>
              <a:rPr kumimoji="1" lang="en-US" altLang="ja-JP" sz="1200" b="0" i="0" kern="1200" dirty="0">
                <a:solidFill>
                  <a:schemeClr val="tx1"/>
                </a:solidFill>
                <a:effectLst/>
                <a:latin typeface="+mn-lt"/>
                <a:ea typeface="ＭＳ Ｐゴシック"/>
                <a:cs typeface="+mn-cs"/>
              </a:rPr>
              <a:t>RA</a:t>
            </a:r>
            <a:r>
              <a:rPr kumimoji="1" lang="ja-JP" altLang="en-US" sz="1200" b="0" i="0" kern="1200" dirty="0">
                <a:solidFill>
                  <a:schemeClr val="tx1"/>
                </a:solidFill>
                <a:effectLst/>
                <a:latin typeface="+mn-lt"/>
                <a:ea typeface="ＭＳ Ｐゴシック"/>
                <a:cs typeface="+mn-cs"/>
              </a:rPr>
              <a:t>採用による経済的支援を受けながら先端研究を進めることができます。</a:t>
            </a:r>
            <a:br>
              <a:rPr lang="ja-JP" altLang="en-US" sz="1200" b="0" i="0" kern="1200" dirty="0">
                <a:effectLst/>
                <a:cs typeface="+mn-lt"/>
              </a:rPr>
            </a:br>
            <a:r>
              <a:rPr kumimoji="1" lang="ja-JP" altLang="en-US" sz="1200" b="0" i="0" kern="1200" dirty="0">
                <a:solidFill>
                  <a:schemeClr val="tx1"/>
                </a:solidFill>
                <a:effectLst/>
                <a:latin typeface="+mn-lt"/>
                <a:ea typeface="ＭＳ Ｐゴシック"/>
                <a:cs typeface="+mn-cs"/>
              </a:rPr>
              <a:t>その研究チームを構築するチャンスがマッチングワークショップです。</a:t>
            </a:r>
            <a:br>
              <a:rPr lang="ja-JP" altLang="en-US" sz="1200" b="0" i="0" kern="1200" dirty="0">
                <a:effectLst/>
                <a:cs typeface="+mn-lt"/>
              </a:rPr>
            </a:br>
            <a:r>
              <a:rPr kumimoji="1" lang="ja-JP" altLang="en-US" sz="1200" b="0" i="0" kern="1200" dirty="0">
                <a:solidFill>
                  <a:schemeClr val="tx1"/>
                </a:solidFill>
                <a:effectLst/>
                <a:latin typeface="+mn-lt"/>
                <a:ea typeface="ＭＳ Ｐゴシック"/>
                <a:cs typeface="+mn-cs"/>
              </a:rPr>
              <a:t>ここでは、コンソーシアム参加機関を対象に研究発表を実施し、産業界のニーズとのマッチングを図ります。</a:t>
            </a:r>
            <a:r>
              <a:rPr kumimoji="1" lang="en-US" altLang="ja-JP" sz="1200" b="0" i="0" kern="1200" dirty="0">
                <a:solidFill>
                  <a:schemeClr val="tx1"/>
                </a:solidFill>
                <a:effectLst/>
                <a:latin typeface="+mn-lt"/>
                <a:ea typeface="ＭＳ Ｐゴシック"/>
                <a:cs typeface="+mn-lt"/>
              </a:rPr>
              <a:t>2020</a:t>
            </a:r>
            <a:r>
              <a:rPr kumimoji="1" lang="ja-JP" altLang="en-US" sz="1200" b="0" i="0" kern="1200" dirty="0">
                <a:solidFill>
                  <a:schemeClr val="tx1"/>
                </a:solidFill>
                <a:effectLst/>
                <a:latin typeface="+mn-lt"/>
                <a:ea typeface="ＭＳ Ｐゴシック"/>
                <a:cs typeface="+mn-lt"/>
              </a:rPr>
              <a:t>年</a:t>
            </a:r>
            <a:r>
              <a:rPr kumimoji="1" lang="ja-JP" altLang="en-US" sz="1200" b="0" i="0" kern="1200" dirty="0">
                <a:solidFill>
                  <a:schemeClr val="tx1"/>
                </a:solidFill>
                <a:effectLst/>
                <a:latin typeface="+mn-lt"/>
                <a:ea typeface="ＭＳ Ｐゴシック"/>
                <a:cs typeface="+mn-cs"/>
              </a:rPr>
              <a:t>度は</a:t>
            </a:r>
            <a:r>
              <a:rPr kumimoji="1" lang="en-US" altLang="ja-JP" sz="1200" b="0" i="0" kern="1200" dirty="0">
                <a:solidFill>
                  <a:schemeClr val="tx1"/>
                </a:solidFill>
                <a:effectLst/>
                <a:latin typeface="+mn-lt"/>
                <a:ea typeface="ＭＳ Ｐゴシック"/>
                <a:cs typeface="+mn-cs"/>
              </a:rPr>
              <a:t>35</a:t>
            </a:r>
            <a:r>
              <a:rPr kumimoji="1" lang="ja-JP" altLang="en-US" sz="1200" b="0" i="0" kern="1200" dirty="0">
                <a:solidFill>
                  <a:schemeClr val="tx1"/>
                </a:solidFill>
                <a:effectLst/>
                <a:latin typeface="+mn-lt"/>
                <a:ea typeface="ＭＳ Ｐゴシック"/>
                <a:cs typeface="+mn-cs"/>
              </a:rPr>
              <a:t>件、</a:t>
            </a:r>
            <a:r>
              <a:rPr kumimoji="1" lang="en-US" altLang="ja-JP" sz="1200" b="0" i="0" kern="1200" dirty="0">
                <a:solidFill>
                  <a:schemeClr val="tx1"/>
                </a:solidFill>
                <a:effectLst/>
                <a:latin typeface="+mn-lt"/>
                <a:ea typeface="ＭＳ Ｐゴシック"/>
                <a:cs typeface="+mn-cs"/>
              </a:rPr>
              <a:t>2021</a:t>
            </a:r>
            <a:r>
              <a:rPr kumimoji="1" lang="ja-JP" altLang="en-US" sz="1200" b="0" i="0" kern="1200" dirty="0">
                <a:solidFill>
                  <a:schemeClr val="tx1"/>
                </a:solidFill>
                <a:effectLst/>
                <a:latin typeface="+mn-lt"/>
                <a:ea typeface="ＭＳ Ｐゴシック"/>
                <a:cs typeface="+mn-cs"/>
              </a:rPr>
              <a:t>年度は</a:t>
            </a:r>
            <a:r>
              <a:rPr kumimoji="1" lang="en-US" altLang="ja-JP" sz="1200" b="0" i="0" kern="1200" dirty="0">
                <a:solidFill>
                  <a:schemeClr val="tx1"/>
                </a:solidFill>
                <a:effectLst/>
                <a:latin typeface="+mn-lt"/>
                <a:ea typeface="ＭＳ Ｐゴシック"/>
                <a:cs typeface="+mn-cs"/>
              </a:rPr>
              <a:t>18</a:t>
            </a:r>
            <a:r>
              <a:rPr kumimoji="1" lang="ja-JP" altLang="en-US" sz="1200" b="0" i="0" kern="1200" dirty="0">
                <a:solidFill>
                  <a:schemeClr val="tx1"/>
                </a:solidFill>
                <a:effectLst/>
                <a:latin typeface="+mn-lt"/>
                <a:ea typeface="ＭＳ Ｐゴシック"/>
                <a:cs typeface="+mn-cs"/>
              </a:rPr>
              <a:t>件のマッチングが成立し、そのうちの一定数は異分野融合研究チームを構築することに成功し、</a:t>
            </a:r>
            <a:endParaRPr lang="ja-JP" altLang="en-US" sz="1200" b="0" i="0" kern="1200" dirty="0">
              <a:solidFill>
                <a:schemeClr val="tx1"/>
              </a:solidFill>
              <a:effectLst/>
              <a:latin typeface="+mn-lt"/>
              <a:ea typeface="ＭＳ Ｐゴシック"/>
              <a:cs typeface="Calibri"/>
            </a:endParaRPr>
          </a:p>
          <a:p>
            <a:r>
              <a:rPr kumimoji="1" lang="ja-JP" altLang="en-US" sz="1200" b="0" i="0" kern="1200" dirty="0">
                <a:solidFill>
                  <a:schemeClr val="tx1"/>
                </a:solidFill>
                <a:effectLst/>
                <a:latin typeface="+mn-lt"/>
                <a:ea typeface="ＭＳ Ｐゴシック"/>
                <a:cs typeface="+mn-cs"/>
              </a:rPr>
              <a:t>該当の学生は</a:t>
            </a:r>
            <a:r>
              <a:rPr kumimoji="1" lang="en-US" altLang="ja-JP" sz="1200" b="0" i="0" kern="1200" dirty="0">
                <a:solidFill>
                  <a:schemeClr val="tx1"/>
                </a:solidFill>
                <a:effectLst/>
                <a:latin typeface="+mn-lt"/>
                <a:ea typeface="ＭＳ Ｐゴシック"/>
                <a:cs typeface="+mn-cs"/>
              </a:rPr>
              <a:t>RA</a:t>
            </a:r>
            <a:r>
              <a:rPr kumimoji="1" lang="ja-JP" altLang="en-US" sz="1200" b="0" i="0" kern="1200" dirty="0">
                <a:solidFill>
                  <a:schemeClr val="tx1"/>
                </a:solidFill>
                <a:effectLst/>
                <a:latin typeface="+mn-lt"/>
                <a:ea typeface="ＭＳ Ｐゴシック"/>
                <a:cs typeface="+mn-cs"/>
              </a:rPr>
              <a:t>経費による経済的支援を受けながら研究を行っています。</a:t>
            </a:r>
            <a:endParaRPr lang="ja-JP" altLang="en-US" sz="1200" b="0" i="0" kern="1200" dirty="0">
              <a:solidFill>
                <a:schemeClr val="tx1"/>
              </a:solidFill>
              <a:effectLst/>
              <a:latin typeface="+mn-lt"/>
              <a:ea typeface="ＭＳ Ｐゴシック"/>
              <a:cs typeface="Calibri"/>
            </a:endParaRPr>
          </a:p>
          <a:p>
            <a:r>
              <a:rPr kumimoji="1" lang="ja-JP" altLang="en-US" sz="1200" b="0" i="0" kern="1200" dirty="0">
                <a:solidFill>
                  <a:schemeClr val="tx1"/>
                </a:solidFill>
                <a:effectLst/>
                <a:latin typeface="+mn-lt"/>
                <a:ea typeface="ＭＳ Ｐゴシック"/>
                <a:cs typeface="+mn-cs"/>
              </a:rPr>
              <a:t>次回のワークショップは</a:t>
            </a:r>
            <a:r>
              <a:rPr lang="en-US" altLang="ja-JP" dirty="0">
                <a:ea typeface="ＭＳ Ｐゴシック"/>
              </a:rPr>
              <a:t>6</a:t>
            </a:r>
            <a:r>
              <a:rPr kumimoji="1" lang="ja-JP" altLang="en-US" sz="1200" b="0" i="0" kern="1200" dirty="0">
                <a:solidFill>
                  <a:schemeClr val="tx1"/>
                </a:solidFill>
                <a:effectLst/>
                <a:latin typeface="+mn-lt"/>
                <a:ea typeface="ＭＳ Ｐゴシック"/>
                <a:cs typeface="+mn-cs"/>
              </a:rPr>
              <a:t>月</a:t>
            </a:r>
            <a:r>
              <a:rPr lang="en-US" altLang="ja-JP" dirty="0">
                <a:ea typeface="ＭＳ Ｐゴシック"/>
              </a:rPr>
              <a:t>8</a:t>
            </a:r>
            <a:r>
              <a:rPr kumimoji="1" lang="ja-JP" altLang="en-US" sz="1200" b="0" i="0" kern="1200" dirty="0">
                <a:solidFill>
                  <a:schemeClr val="tx1"/>
                </a:solidFill>
                <a:effectLst/>
                <a:latin typeface="+mn-lt"/>
                <a:ea typeface="ＭＳ Ｐゴシック"/>
                <a:cs typeface="+mn-cs"/>
              </a:rPr>
              <a:t>日および</a:t>
            </a:r>
            <a:r>
              <a:rPr kumimoji="1" lang="en-US" altLang="ja-JP" sz="1200" b="0" i="0" kern="1200" dirty="0">
                <a:solidFill>
                  <a:schemeClr val="tx1"/>
                </a:solidFill>
                <a:effectLst/>
                <a:latin typeface="+mn-lt"/>
                <a:ea typeface="ＭＳ Ｐゴシック"/>
                <a:cs typeface="+mn-cs"/>
              </a:rPr>
              <a:t>29</a:t>
            </a:r>
            <a:r>
              <a:rPr kumimoji="1" lang="ja-JP" altLang="en-US" sz="1200" b="0" i="0" kern="1200" dirty="0">
                <a:solidFill>
                  <a:schemeClr val="tx1"/>
                </a:solidFill>
                <a:effectLst/>
                <a:latin typeface="+mn-lt"/>
                <a:ea typeface="ＭＳ Ｐゴシック"/>
                <a:cs typeface="+mn-cs"/>
              </a:rPr>
              <a:t>日に予定されています。</a:t>
            </a:r>
            <a:endParaRPr lang="ja-JP" altLang="en-US" sz="1200" b="0" i="0" kern="1200" dirty="0">
              <a:solidFill>
                <a:schemeClr val="tx1"/>
              </a:solidFill>
              <a:effectLst/>
              <a:latin typeface="+mn-lt"/>
              <a:ea typeface="ＭＳ Ｐゴシック"/>
              <a:cs typeface="Calibri"/>
            </a:endParaRPr>
          </a:p>
          <a:p>
            <a:r>
              <a:rPr kumimoji="1" lang="ja-JP" altLang="en-US" sz="1200" b="0" i="0" kern="1200" dirty="0">
                <a:solidFill>
                  <a:schemeClr val="tx1"/>
                </a:solidFill>
                <a:effectLst/>
                <a:latin typeface="+mn-lt"/>
                <a:ea typeface="+mn-ea"/>
                <a:cs typeface="+mn-cs"/>
              </a:rPr>
              <a:t>マッチングの成立はもちろんのこと、現在進めている研究の社会へのインパクトを確認する意味でも是非参加を検討ください。</a:t>
            </a:r>
          </a:p>
          <a:p>
            <a:r>
              <a:rPr kumimoji="1" lang="ja-JP" altLang="en-US" sz="1200" b="0" i="0" kern="1200" dirty="0">
                <a:solidFill>
                  <a:schemeClr val="tx1"/>
                </a:solidFill>
                <a:effectLst/>
                <a:latin typeface="+mn-lt"/>
                <a:ea typeface="+mn-ea"/>
                <a:cs typeface="+mn-cs"/>
              </a:rPr>
              <a:t>ここにいる皆さんはもれなく参加の権利があります。</a:t>
            </a:r>
          </a:p>
          <a:p>
            <a:endParaRPr kumimoji="1" lang="ja-JP" alt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79218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太字を読み上げて頂ければと思います。</a:t>
            </a:r>
          </a:p>
          <a:p>
            <a:endParaRPr kumimoji="1" lang="ja-JP" altLang="en-US" dirty="0"/>
          </a:p>
        </p:txBody>
      </p:sp>
    </p:spTree>
    <p:extLst>
      <p:ext uri="{BB962C8B-B14F-4D97-AF65-F5344CB8AC3E}">
        <p14:creationId xmlns:p14="http://schemas.microsoft.com/office/powerpoint/2010/main" val="98560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41363"/>
            <a:ext cx="4929187" cy="3697287"/>
          </a:xfrm>
        </p:spPr>
      </p:sp>
      <p:sp>
        <p:nvSpPr>
          <p:cNvPr id="3" name="ノート プレースホルダー 2"/>
          <p:cNvSpPr>
            <a:spLocks noGrp="1"/>
          </p:cNvSpPr>
          <p:nvPr>
            <p:ph type="body" idx="1"/>
          </p:nvPr>
        </p:nvSpPr>
        <p:spPr/>
        <p:txBody>
          <a:bodyPr/>
          <a:lstStyle/>
          <a:p>
            <a:r>
              <a:rPr kumimoji="1" lang="ja-JP" altLang="en-US" dirty="0"/>
              <a:t>エネルギー・情報卓越教育院が提供するマルチスコープ・エネルギー卓越人材プログラムは、修士および博士課程一貫の教育課程です。</a:t>
            </a:r>
            <a:endParaRPr kumimoji="1" lang="en-US" altLang="ja-JP" dirty="0"/>
          </a:p>
          <a:p>
            <a:r>
              <a:rPr kumimoji="1" lang="ja-JP" altLang="en-US" dirty="0"/>
              <a:t>ご自身の研究と併せて、当教育院のプログラムの下、新たなエネルギー社会をデザインし変革を駆動する人材になることが可能です。</a:t>
            </a:r>
            <a:endParaRPr kumimoji="1" lang="en-US" altLang="ja-JP" dirty="0"/>
          </a:p>
          <a:p>
            <a:endParaRPr kumimoji="1" lang="en-US" altLang="ja-JP" dirty="0"/>
          </a:p>
          <a:p>
            <a:r>
              <a:rPr kumimoji="1" lang="ja-JP" altLang="en-US" dirty="0"/>
              <a:t>修士課程新入生におかれましては、</a:t>
            </a:r>
            <a:r>
              <a:rPr kumimoji="1" lang="en-US" altLang="ja-JP" dirty="0"/>
              <a:t>2022</a:t>
            </a:r>
            <a:r>
              <a:rPr kumimoji="1" lang="ja-JP" altLang="en-US" dirty="0"/>
              <a:t>年度春に登録が可能です。</a:t>
            </a:r>
            <a:endParaRPr kumimoji="1" lang="en-US" altLang="ja-JP" dirty="0"/>
          </a:p>
          <a:p>
            <a:r>
              <a:rPr kumimoji="1" lang="en-US" altLang="ja-JP" dirty="0"/>
              <a:t>2022</a:t>
            </a:r>
            <a:r>
              <a:rPr kumimoji="1" lang="ja-JP" altLang="en-US" dirty="0"/>
              <a:t>年４月</a:t>
            </a:r>
            <a:r>
              <a:rPr kumimoji="1" lang="en-US" altLang="ja-JP" dirty="0"/>
              <a:t>7</a:t>
            </a:r>
            <a:r>
              <a:rPr kumimoji="1" lang="ja-JP" altLang="en-US" dirty="0"/>
              <a:t>日木曜日の夕方に説明会を開催いたしますので、概要をご覧になり興味がありましたら是非ご参加ください。</a:t>
            </a:r>
            <a:endParaRPr kumimoji="1" lang="en-US" altLang="ja-JP" dirty="0"/>
          </a:p>
          <a:p>
            <a:endParaRPr kumimoji="1" lang="en-US" altLang="ja-JP" dirty="0"/>
          </a:p>
          <a:p>
            <a:r>
              <a:rPr kumimoji="1" lang="ja-JP" altLang="en-US" dirty="0"/>
              <a:t>では、当教育院のプログラムについて概要をご案内します。（次のページ）</a:t>
            </a:r>
            <a:endParaRPr kumimoji="1" lang="en-US" altLang="ja-JP" dirty="0"/>
          </a:p>
          <a:p>
            <a:r>
              <a:rPr kumimoji="1" lang="en-US" altLang="ja-JP" dirty="0"/>
              <a:t>										</a:t>
            </a:r>
            <a:endParaRPr kumimoji="1" lang="ja-JP" altLang="en-US" dirty="0"/>
          </a:p>
        </p:txBody>
      </p:sp>
    </p:spTree>
    <p:extLst>
      <p:ext uri="{BB962C8B-B14F-4D97-AF65-F5344CB8AC3E}">
        <p14:creationId xmlns:p14="http://schemas.microsoft.com/office/powerpoint/2010/main" val="390323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現在、世界的に持続可能な低炭素・脱炭素エネルギー社会への転換が求められていますが、そのような社会を実現するためには、</a:t>
            </a:r>
            <a:endParaRPr kumimoji="1" lang="en-US" altLang="ja-JP" dirty="0"/>
          </a:p>
          <a:p>
            <a:r>
              <a:rPr kumimoji="1" lang="ja-JP" altLang="en-US" dirty="0"/>
              <a:t>エネルギーに対する知識だけでなく、情報科学を駆使し、さらに経済や政策立案などにも精通する多元的な視点を持つ人材が必要です。</a:t>
            </a:r>
            <a:endParaRPr kumimoji="1" lang="en-US" altLang="ja-JP" dirty="0"/>
          </a:p>
          <a:p>
            <a:endParaRPr kumimoji="1" lang="en-US" altLang="ja-JP" dirty="0"/>
          </a:p>
          <a:p>
            <a:r>
              <a:rPr kumimoji="1" lang="ja-JP" altLang="en-US" dirty="0"/>
              <a:t>当教育院では、</a:t>
            </a:r>
            <a:r>
              <a:rPr kumimoji="1" lang="ja-JP" altLang="en-US" dirty="0">
                <a:solidFill>
                  <a:srgbClr val="FF0000"/>
                </a:solidFill>
                <a:highlight>
                  <a:srgbClr val="FFFF00"/>
                </a:highlight>
              </a:rPr>
              <a:t>そのような能力を駆使し新しい社会や産業の創造を先導する人材</a:t>
            </a:r>
            <a:r>
              <a:rPr kumimoji="1" lang="ja-JP" altLang="en-US" dirty="0"/>
              <a:t>を養成するべく「マルチスコープ・エネルギー卓越人材プログラム」を提供しており、</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4</a:t>
            </a:r>
            <a:r>
              <a:rPr kumimoji="1" lang="ja-JP" altLang="ja-JP" sz="1200" kern="1200" dirty="0" err="1">
                <a:solidFill>
                  <a:schemeClr val="tx1"/>
                </a:solidFill>
                <a:effectLst/>
                <a:latin typeface="+mn-lt"/>
                <a:ea typeface="+mn-ea"/>
                <a:cs typeface="+mn-cs"/>
              </a:rPr>
              <a:t>つの</a:t>
            </a:r>
            <a:r>
              <a:rPr kumimoji="1" lang="ja-JP" altLang="ja-JP" sz="1200" kern="1200" dirty="0">
                <a:solidFill>
                  <a:schemeClr val="tx1"/>
                </a:solidFill>
                <a:effectLst/>
                <a:latin typeface="+mn-lt"/>
                <a:ea typeface="+mn-ea"/>
                <a:cs typeface="+mn-cs"/>
              </a:rPr>
              <a:t>科目群」による教育課程，「</a:t>
            </a:r>
            <a:r>
              <a:rPr kumimoji="1" lang="en-US" altLang="ja-JP" sz="1200" kern="1200" dirty="0" err="1">
                <a:solidFill>
                  <a:schemeClr val="tx1"/>
                </a:solidFill>
                <a:effectLst/>
                <a:latin typeface="+mn-lt"/>
                <a:ea typeface="+mn-ea"/>
                <a:cs typeface="+mn-cs"/>
              </a:rPr>
              <a:t>InfoSyEnergy</a:t>
            </a:r>
            <a:r>
              <a:rPr kumimoji="1" lang="ja-JP" altLang="ja-JP" sz="1200" kern="1200" dirty="0">
                <a:solidFill>
                  <a:schemeClr val="tx1"/>
                </a:solidFill>
                <a:effectLst/>
                <a:latin typeface="+mn-lt"/>
                <a:ea typeface="+mn-ea"/>
                <a:cs typeface="+mn-cs"/>
              </a:rPr>
              <a:t>研究</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教育コンソーシアム」との協業により</a:t>
            </a:r>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3</a:t>
            </a:r>
            <a:r>
              <a:rPr kumimoji="1" lang="ja-JP" altLang="ja-JP" sz="1200" kern="1200" dirty="0" err="1">
                <a:solidFill>
                  <a:schemeClr val="tx1"/>
                </a:solidFill>
                <a:effectLst/>
                <a:latin typeface="+mn-lt"/>
                <a:ea typeface="+mn-ea"/>
                <a:cs typeface="+mn-cs"/>
              </a:rPr>
              <a:t>つの</a:t>
            </a:r>
            <a:r>
              <a:rPr kumimoji="1" lang="ja-JP" altLang="ja-JP" sz="1200" kern="1200" dirty="0">
                <a:solidFill>
                  <a:schemeClr val="tx1"/>
                </a:solidFill>
                <a:effectLst/>
                <a:latin typeface="+mn-lt"/>
                <a:ea typeface="+mn-ea"/>
                <a:cs typeface="+mn-cs"/>
              </a:rPr>
              <a:t>スコープ力」を涵養</a:t>
            </a:r>
            <a:r>
              <a:rPr kumimoji="1" lang="ja-JP" altLang="en-US" sz="1200" kern="1200" dirty="0">
                <a:solidFill>
                  <a:schemeClr val="tx1"/>
                </a:solidFill>
                <a:effectLst/>
                <a:latin typeface="+mn-lt"/>
                <a:ea typeface="+mn-ea"/>
                <a:cs typeface="+mn-cs"/>
              </a:rPr>
              <a:t>します。</a:t>
            </a:r>
            <a:endParaRPr kumimoji="1" lang="en-US" altLang="ja-JP" dirty="0"/>
          </a:p>
          <a:p>
            <a:endParaRPr kumimoji="1" lang="en-US" altLang="ja-JP" dirty="0"/>
          </a:p>
          <a:p>
            <a:r>
              <a:rPr kumimoji="1" lang="ja-JP" altLang="en-US" dirty="0"/>
              <a:t>当教育院プログラムの根幹となる「エネルギー学理」、</a:t>
            </a:r>
            <a:r>
              <a:rPr kumimoji="1" lang="en-US" altLang="ja-JP" dirty="0"/>
              <a:t>AI</a:t>
            </a:r>
            <a:r>
              <a:rPr kumimoji="1" lang="ja-JP" altLang="en-US" dirty="0"/>
              <a:t>解析など時代の最先端となる「ビッグデータ科学」、そして、</a:t>
            </a:r>
            <a:endParaRPr kumimoji="1" lang="en-US" altLang="ja-JP" dirty="0"/>
          </a:p>
          <a:p>
            <a:r>
              <a:rPr kumimoji="1" lang="ja-JP" altLang="en-US" dirty="0"/>
              <a:t>現在を分析し未来をデザインして社会を牽引する力となる「社会構想」の</a:t>
            </a:r>
            <a:r>
              <a:rPr kumimoji="1" lang="en-US" altLang="ja-JP" dirty="0"/>
              <a:t>3</a:t>
            </a:r>
            <a:r>
              <a:rPr kumimoji="1" lang="ja-JP" altLang="en-US" dirty="0" err="1"/>
              <a:t>つの</a:t>
            </a:r>
            <a:r>
              <a:rPr kumimoji="1" lang="ja-JP" altLang="en-US" dirty="0"/>
              <a:t>スコープ力を基礎科目として修得。</a:t>
            </a:r>
            <a:endParaRPr kumimoji="1" lang="en-US" altLang="ja-JP" dirty="0"/>
          </a:p>
          <a:p>
            <a:r>
              <a:rPr kumimoji="1" lang="ja-JP" altLang="en-US" dirty="0"/>
              <a:t>次のステップでは、共同研究やフィールドワーク、国際フォーラムなどの実践科目を通じて</a:t>
            </a:r>
            <a:endParaRPr kumimoji="1" lang="en-US" altLang="ja-JP" dirty="0"/>
          </a:p>
          <a:p>
            <a:r>
              <a:rPr kumimoji="1" lang="ja-JP" altLang="en-US" dirty="0"/>
              <a:t>世界のトップ大学および企業と最前線の現場を経験し、グローバルなネットワークを構築することが可能となります。</a:t>
            </a:r>
            <a:endParaRPr kumimoji="1" lang="en-US" altLang="ja-JP" dirty="0"/>
          </a:p>
          <a:p>
            <a:r>
              <a:rPr kumimoji="1" lang="ja-JP" altLang="en-US" dirty="0"/>
              <a:t>そのほかにも、研究ワークショップなどのイベントに参加することで、企業やその分野の第一人者から最先端の研究を学ぶことができ、</a:t>
            </a:r>
            <a:endParaRPr kumimoji="1" lang="en-US" altLang="ja-JP" dirty="0"/>
          </a:p>
          <a:p>
            <a:r>
              <a:rPr kumimoji="1" lang="ja-JP" altLang="en-US" dirty="0"/>
              <a:t>最終的に当教育院が活躍の場として想定している「ベンチャー企業」、「企業における新規事業部門」、「大学や研究機関」にて</a:t>
            </a:r>
            <a:endParaRPr kumimoji="1" lang="en-US" altLang="ja-JP" dirty="0"/>
          </a:p>
          <a:p>
            <a:r>
              <a:rPr kumimoji="1" lang="ja-JP" altLang="en-US" dirty="0"/>
              <a:t>未来のエネルギー社会を創造・デザイン・けん引する人材となることが期待されます。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なお、この教育課程への登録は、博士課程に進学することが前提となります。</a:t>
            </a:r>
            <a:endParaRPr kumimoji="1" lang="en-US" altLang="ja-JP" dirty="0"/>
          </a:p>
          <a:p>
            <a:r>
              <a:rPr kumimoji="1" lang="ja-JP" altLang="en-US" dirty="0"/>
              <a:t>そして、ご自身の研究との両立を可能とする博士後期課程より受給可能な経済支援制度を設けています。</a:t>
            </a:r>
            <a:endParaRPr kumimoji="1" lang="en-US" altLang="ja-JP" dirty="0"/>
          </a:p>
          <a:p>
            <a:endParaRPr kumimoji="1" lang="en-US" altLang="ja-JP" dirty="0"/>
          </a:p>
          <a:p>
            <a:r>
              <a:rPr kumimoji="1" lang="ja-JP" altLang="en-US" dirty="0"/>
              <a:t>博士後期課程へ進学を検討している方はぜひ当教育院への登録についても検討してみてください。</a:t>
            </a:r>
            <a:endParaRPr kumimoji="1" lang="en-US" altLang="ja-JP" dirty="0"/>
          </a:p>
          <a:p>
            <a:r>
              <a:rPr kumimoji="1" lang="ja-JP" altLang="en-US" dirty="0"/>
              <a:t>また、現段階で進学の予定がない方も、ご自身の研究の社会的価値を高めるために一度検討していただくのもよいかもしれません。</a:t>
            </a:r>
            <a:endParaRPr kumimoji="1" lang="en-US" altLang="ja-JP" dirty="0"/>
          </a:p>
          <a:p>
            <a:endParaRPr kumimoji="1" lang="en-US" altLang="ja-JP" dirty="0"/>
          </a:p>
          <a:p>
            <a:r>
              <a:rPr kumimoji="1" lang="ja-JP" altLang="en-US" dirty="0"/>
              <a:t>皆さんの登録をお待ちしております。</a:t>
            </a:r>
            <a:endParaRPr kumimoji="1" lang="en-US" altLang="ja-JP"/>
          </a:p>
          <a:p>
            <a:endParaRPr kumimoji="1" lang="ja-JP" altLang="en-US" dirty="0"/>
          </a:p>
        </p:txBody>
      </p:sp>
    </p:spTree>
    <p:extLst>
      <p:ext uri="{BB962C8B-B14F-4D97-AF65-F5344CB8AC3E}">
        <p14:creationId xmlns:p14="http://schemas.microsoft.com/office/powerpoint/2010/main" val="193659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90F3A15-A20A-49F4-8612-2DAB50A7A4BB}"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687158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5AFB6B-01F3-4676-8E89-67135EE52FFE}"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375699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20553C-8917-4C30-A676-09B17B484816}"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227313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6" name="テキスト ボックス 5"/>
          <p:cNvSpPr txBox="1"/>
          <p:nvPr userDrawn="1"/>
        </p:nvSpPr>
        <p:spPr>
          <a:xfrm>
            <a:off x="7684807" y="6542428"/>
            <a:ext cx="1409582" cy="246221"/>
          </a:xfrm>
          <a:prstGeom prst="rect">
            <a:avLst/>
          </a:prstGeom>
          <a:noFill/>
        </p:spPr>
        <p:txBody>
          <a:bodyPr wrap="square" rtlCol="0">
            <a:spAutoFit/>
          </a:bodyPr>
          <a:lstStyle/>
          <a:p>
            <a:pPr algn="r"/>
            <a:fld id="{8BA50868-C88D-6B49-8F6F-2FC5D73B70AB}" type="slidenum">
              <a:rPr kumimoji="1" lang="ja-JP" altLang="en-US" sz="1000" b="0" i="0" smtClean="0">
                <a:latin typeface="Times New Roman"/>
                <a:cs typeface="Times New Roman"/>
              </a:rPr>
              <a:pPr algn="r"/>
              <a:t>‹#›</a:t>
            </a:fld>
            <a:endParaRPr kumimoji="1" lang="ja-JP" altLang="en-US" sz="1000" b="0" i="0">
              <a:latin typeface="Times New Roman"/>
              <a:cs typeface="Times New Roman"/>
            </a:endParaRPr>
          </a:p>
        </p:txBody>
      </p:sp>
      <p:sp>
        <p:nvSpPr>
          <p:cNvPr id="4" name="正方形/長方形 3"/>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800"/>
          </a:p>
        </p:txBody>
      </p:sp>
      <p:pic>
        <p:nvPicPr>
          <p:cNvPr id="7" name="図 6" descr="flog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33889" y="4"/>
            <a:ext cx="594355" cy="784253"/>
          </a:xfrm>
          <a:prstGeom prst="rect">
            <a:avLst/>
          </a:prstGeom>
        </p:spPr>
      </p:pic>
    </p:spTree>
    <p:extLst>
      <p:ext uri="{BB962C8B-B14F-4D97-AF65-F5344CB8AC3E}">
        <p14:creationId xmlns:p14="http://schemas.microsoft.com/office/powerpoint/2010/main" val="3405073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673" y="41341"/>
            <a:ext cx="8592652" cy="6443459"/>
          </a:xfrm>
          <a:prstGeom prst="rect">
            <a:avLst/>
          </a:prstGeom>
        </p:spPr>
      </p:pic>
      <p:sp>
        <p:nvSpPr>
          <p:cNvPr id="4" name="正方形/長方形 3"/>
          <p:cNvSpPr/>
          <p:nvPr userDrawn="1"/>
        </p:nvSpPr>
        <p:spPr>
          <a:xfrm>
            <a:off x="8300312" y="-4243"/>
            <a:ext cx="702078" cy="1194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81"/>
          </a:p>
        </p:txBody>
      </p:sp>
      <p:sp>
        <p:nvSpPr>
          <p:cNvPr id="7" name="正方形/長方形 6"/>
          <p:cNvSpPr/>
          <p:nvPr userDrawn="1"/>
        </p:nvSpPr>
        <p:spPr>
          <a:xfrm>
            <a:off x="0" y="-4241"/>
            <a:ext cx="9144000" cy="139180"/>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1" lang="ja-JP" altLang="en-US" sz="1351"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コネクタ 7"/>
          <p:cNvCxnSpPr/>
          <p:nvPr userDrawn="1"/>
        </p:nvCxnSpPr>
        <p:spPr>
          <a:xfrm>
            <a:off x="381363" y="3909153"/>
            <a:ext cx="838127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タイトル 1"/>
          <p:cNvSpPr>
            <a:spLocks noGrp="1"/>
          </p:cNvSpPr>
          <p:nvPr>
            <p:ph type="ctrTitle"/>
          </p:nvPr>
        </p:nvSpPr>
        <p:spPr>
          <a:xfrm>
            <a:off x="685800" y="1886974"/>
            <a:ext cx="7772400" cy="1470025"/>
          </a:xfrm>
        </p:spPr>
        <p:txBody>
          <a:bodyPr>
            <a:normAutofit/>
          </a:bodyPr>
          <a:lstStyle>
            <a:lvl1pPr algn="ctr">
              <a:defRPr sz="3000" baseline="0">
                <a:solidFill>
                  <a:schemeClr val="accent5">
                    <a:lumMod val="50000"/>
                  </a:schemeClr>
                </a:solidFill>
                <a:latin typeface="+mj-ea"/>
                <a:ea typeface="+mj-ea"/>
              </a:defRPr>
            </a:lvl1pPr>
          </a:lstStyle>
          <a:p>
            <a:r>
              <a:rPr kumimoji="1" lang="ja-JP" altLang="en-US"/>
              <a:t>マスタ タイトルの書式設定</a:t>
            </a:r>
          </a:p>
        </p:txBody>
      </p:sp>
      <p:sp>
        <p:nvSpPr>
          <p:cNvPr id="3" name="サブタイトル 2"/>
          <p:cNvSpPr>
            <a:spLocks noGrp="1"/>
          </p:cNvSpPr>
          <p:nvPr>
            <p:ph type="subTitle" idx="1"/>
          </p:nvPr>
        </p:nvSpPr>
        <p:spPr>
          <a:xfrm>
            <a:off x="1371600" y="4340696"/>
            <a:ext cx="6400800" cy="1464568"/>
          </a:xfrm>
        </p:spPr>
        <p:txBody>
          <a:bodyPr>
            <a:normAutofit/>
          </a:bodyPr>
          <a:lstStyle>
            <a:lvl1pPr marL="0" indent="0" algn="ctr">
              <a:buNone/>
              <a:defRPr sz="2400" baseline="0">
                <a:solidFill>
                  <a:srgbClr val="203864"/>
                </a:solidFill>
                <a:latin typeface="+mj-ea"/>
                <a:ea typeface="+mj-ea"/>
              </a:defRPr>
            </a:lvl1pPr>
            <a:lvl2pPr marL="342883"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3" indent="0" algn="ctr">
              <a:buNone/>
              <a:defRPr>
                <a:solidFill>
                  <a:schemeClr val="tx1">
                    <a:tint val="75000"/>
                  </a:schemeClr>
                </a:solidFill>
              </a:defRPr>
            </a:lvl9pPr>
          </a:lstStyle>
          <a:p>
            <a:r>
              <a:rPr kumimoji="1" lang="ja-JP" altLang="en-US"/>
              <a:t>マスタ サブタイトルの書式設定</a:t>
            </a:r>
          </a:p>
        </p:txBody>
      </p:sp>
      <p:pic>
        <p:nvPicPr>
          <p:cNvPr id="9" name="図 8" descr="flag_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55804" y="11089"/>
            <a:ext cx="832396" cy="1547220"/>
          </a:xfrm>
          <a:prstGeom prst="rect">
            <a:avLst/>
          </a:prstGeom>
        </p:spPr>
      </p:pic>
    </p:spTree>
    <p:extLst>
      <p:ext uri="{BB962C8B-B14F-4D97-AF65-F5344CB8AC3E}">
        <p14:creationId xmlns:p14="http://schemas.microsoft.com/office/powerpoint/2010/main" val="1685148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6" y="126753"/>
            <a:ext cx="8280920" cy="709963"/>
          </a:xfrm>
        </p:spPr>
        <p:txBody>
          <a:bodyPr bIns="0"/>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4" name="直線コネクタ 3"/>
          <p:cNvCxnSpPr/>
          <p:nvPr userDrawn="1"/>
        </p:nvCxnSpPr>
        <p:spPr>
          <a:xfrm flipV="1">
            <a:off x="1" y="842409"/>
            <a:ext cx="3347864"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475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340768"/>
            <a:ext cx="4038600" cy="496855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340768"/>
            <a:ext cx="4038600" cy="496855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5" name="直線コネクタ 4"/>
          <p:cNvCxnSpPr/>
          <p:nvPr userDrawn="1"/>
        </p:nvCxnSpPr>
        <p:spPr>
          <a:xfrm flipV="1">
            <a:off x="1" y="842409"/>
            <a:ext cx="3347864"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39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3648470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2" name="正方形/長方形 1"/>
          <p:cNvSpPr/>
          <p:nvPr userDrawn="1"/>
        </p:nvSpPr>
        <p:spPr>
          <a:xfrm>
            <a:off x="0" y="5"/>
            <a:ext cx="9144000" cy="134939"/>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1"/>
          </a:p>
        </p:txBody>
      </p:sp>
      <p:pic>
        <p:nvPicPr>
          <p:cNvPr id="5" name="図 4" descr="flag_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55804" y="11089"/>
            <a:ext cx="832396" cy="1547220"/>
          </a:xfrm>
          <a:prstGeom prst="rect">
            <a:avLst/>
          </a:prstGeom>
        </p:spPr>
      </p:pic>
    </p:spTree>
    <p:extLst>
      <p:ext uri="{BB962C8B-B14F-4D97-AF65-F5344CB8AC3E}">
        <p14:creationId xmlns:p14="http://schemas.microsoft.com/office/powerpoint/2010/main" val="12385509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CC2344-3C51-1546-8129-9C54973DD3EE}"/>
              </a:ext>
            </a:extLst>
          </p:cNvPr>
          <p:cNvSpPr/>
          <p:nvPr userDrawn="1"/>
        </p:nvSpPr>
        <p:spPr>
          <a:xfrm>
            <a:off x="7364896" y="5"/>
            <a:ext cx="1779104" cy="1351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userDrawn="1"/>
        </p:nvSpPr>
        <p:spPr>
          <a:xfrm>
            <a:off x="0" y="5"/>
            <a:ext cx="9144000" cy="134939"/>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 name="直線コネクタ 4"/>
          <p:cNvCxnSpPr/>
          <p:nvPr userDrawn="1"/>
        </p:nvCxnSpPr>
        <p:spPr>
          <a:xfrm flipV="1">
            <a:off x="1" y="842409"/>
            <a:ext cx="3347864"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pic>
        <p:nvPicPr>
          <p:cNvPr id="6" name="図 5" descr="flag_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55804" y="11089"/>
            <a:ext cx="832396" cy="1547220"/>
          </a:xfrm>
          <a:prstGeom prst="rect">
            <a:avLst/>
          </a:prstGeom>
        </p:spPr>
      </p:pic>
    </p:spTree>
    <p:extLst>
      <p:ext uri="{BB962C8B-B14F-4D97-AF65-F5344CB8AC3E}">
        <p14:creationId xmlns:p14="http://schemas.microsoft.com/office/powerpoint/2010/main" val="85747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B1E6B1-5A1F-42D6-BF8C-206CB43C6C5E}"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384783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E7D31C2-DB7E-4BDB-93E0-E7CF4D600D8E}"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64256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7E64A66-0916-4144-9041-893E4006AAB0}" type="datetime1">
              <a:rPr kumimoji="1" lang="ja-JP" altLang="en-US" smtClean="0"/>
              <a:t>2022/3/23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402485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23A585F-EC3C-4709-B25B-534476E304F8}" type="datetime1">
              <a:rPr kumimoji="1" lang="ja-JP" altLang="en-US" smtClean="0"/>
              <a:t>2022/3/23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3539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69E5842-86D9-4096-B4E0-3F724007E077}" type="datetime1">
              <a:rPr kumimoji="1" lang="ja-JP" altLang="en-US" smtClean="0"/>
              <a:t>2022/3/23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143001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6481D71-EAAE-425A-B1B0-CA367C581A88}" type="datetime1">
              <a:rPr kumimoji="1" lang="ja-JP" altLang="en-US" smtClean="0"/>
              <a:t>2022/3/23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24705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8782AA-CE93-4A86-8A6F-23A95DD5C4F2}" type="datetime1">
              <a:rPr kumimoji="1" lang="ja-JP" altLang="en-US" smtClean="0"/>
              <a:t>2022/3/23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259808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5628045-024B-4EE7-8934-3CE1C6922C95}" type="datetime1">
              <a:rPr kumimoji="1" lang="ja-JP" altLang="en-US" smtClean="0"/>
              <a:t>2022/3/23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110006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8DD36-F9C9-4886-AAD2-CBC742FC8540}" type="datetime1">
              <a:rPr kumimoji="1" lang="ja-JP" altLang="en-US" smtClean="0"/>
              <a:t>2022/3/23</a:t>
            </a:fld>
            <a:endParaRPr kumimoji="1" lang="ja-JP" altLang="en-US"/>
          </a:p>
        </p:txBody>
      </p:sp>
      <p:sp>
        <p:nvSpPr>
          <p:cNvPr id="5" name="フッター プレースホルダー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1857411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ctr" defTabSz="914377" rtl="0" eaLnBrk="1" latinLnBrk="0" hangingPunct="1">
        <a:spcBef>
          <a:spcPct val="0"/>
        </a:spcBef>
        <a:buNone/>
        <a:defRPr kumimoji="1"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107506" y="116632"/>
            <a:ext cx="8280920" cy="720080"/>
          </a:xfrm>
          <a:prstGeom prst="rect">
            <a:avLst/>
          </a:prstGeom>
        </p:spPr>
        <p:txBody>
          <a:bodyPr vert="horz" lIns="91440" tIns="45720" rIns="91440" bIns="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67544" y="1268762"/>
            <a:ext cx="8219256" cy="5256585"/>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正方形/長方形 8"/>
          <p:cNvSpPr/>
          <p:nvPr userDrawn="1"/>
        </p:nvSpPr>
        <p:spPr>
          <a:xfrm>
            <a:off x="0" y="5"/>
            <a:ext cx="9144000" cy="134939"/>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1" lang="ja-JP" altLang="en-US" sz="1351"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2" name="図 11" descr="flogs.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398429" y="9248"/>
            <a:ext cx="511256" cy="899472"/>
          </a:xfrm>
          <a:prstGeom prst="rect">
            <a:avLst/>
          </a:prstGeom>
        </p:spPr>
      </p:pic>
    </p:spTree>
    <p:extLst>
      <p:ext uri="{BB962C8B-B14F-4D97-AF65-F5344CB8AC3E}">
        <p14:creationId xmlns:p14="http://schemas.microsoft.com/office/powerpoint/2010/main" val="41053964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sldNum="0" hdr="0" ftr="0" dt="0"/>
  <p:txStyles>
    <p:titleStyle>
      <a:lvl1pPr algn="l" defTabSz="685766" rtl="0" eaLnBrk="1" latinLnBrk="0" hangingPunct="1">
        <a:spcBef>
          <a:spcPct val="0"/>
        </a:spcBef>
        <a:buNone/>
        <a:defRPr kumimoji="1" sz="2700" kern="1200" baseline="0">
          <a:solidFill>
            <a:schemeClr val="accent5">
              <a:lumMod val="50000"/>
            </a:schemeClr>
          </a:solidFill>
          <a:latin typeface="Verdana" panose="020B0604030504040204" pitchFamily="34" charset="0"/>
          <a:ea typeface="メイリオ" panose="020B0604030504040204" pitchFamily="50" charset="-128"/>
          <a:cs typeface="+mj-cs"/>
        </a:defRPr>
      </a:lvl1pPr>
    </p:titleStyle>
    <p:bodyStyle>
      <a:lvl1pPr marL="257162" indent="-269987" algn="l" defTabSz="685766" rtl="0" eaLnBrk="1" latinLnBrk="0" hangingPunct="1">
        <a:spcBef>
          <a:spcPts val="900"/>
        </a:spcBef>
        <a:buFont typeface="Wingdings" panose="05000000000000000000" pitchFamily="2" charset="2"/>
        <a:buChar char="l"/>
        <a:defRPr kumimoji="1" sz="2400" kern="1200" baseline="0">
          <a:solidFill>
            <a:srgbClr val="203864"/>
          </a:solidFill>
          <a:latin typeface="Verdana" panose="020B0604030504040204" pitchFamily="34" charset="0"/>
          <a:ea typeface="メイリオ" panose="020B0604030504040204" pitchFamily="50" charset="-128"/>
          <a:cs typeface="+mn-cs"/>
        </a:defRPr>
      </a:lvl1pPr>
      <a:lvl2pPr marL="557185" indent="-269987" algn="l" defTabSz="685766" rtl="0" eaLnBrk="1" latinLnBrk="0" hangingPunct="1">
        <a:spcBef>
          <a:spcPts val="151"/>
        </a:spcBef>
        <a:buFont typeface="Wingdings" panose="05000000000000000000" pitchFamily="2" charset="2"/>
        <a:buChar char="n"/>
        <a:defRPr kumimoji="1" sz="2100" kern="1200" baseline="0">
          <a:solidFill>
            <a:schemeClr val="bg2">
              <a:lumMod val="50000"/>
            </a:schemeClr>
          </a:solidFill>
          <a:latin typeface="Verdana" panose="020B0604030504040204" pitchFamily="34" charset="0"/>
          <a:ea typeface="メイリオ" panose="020B0604030504040204" pitchFamily="50" charset="-128"/>
          <a:cs typeface="+mn-cs"/>
        </a:defRPr>
      </a:lvl2pPr>
      <a:lvl3pPr marL="740532" indent="-271451" algn="l" defTabSz="685766" rtl="0" eaLnBrk="1" latinLnBrk="0" hangingPunct="1">
        <a:spcBef>
          <a:spcPts val="151"/>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3pPr>
      <a:lvl4pPr marL="1011981" indent="-339312" algn="l" defTabSz="685766" rtl="0" eaLnBrk="1" latinLnBrk="0" hangingPunct="1">
        <a:spcBef>
          <a:spcPts val="151"/>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4pPr>
      <a:lvl5pPr marL="1276287" indent="-332169" algn="l" defTabSz="685766" rtl="0" eaLnBrk="1" latinLnBrk="0" hangingPunct="1">
        <a:spcBef>
          <a:spcPts val="151"/>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5pPr>
      <a:lvl6pPr marL="1885856" indent="-171442"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504" indent="-171442" algn="l" defTabSz="685766"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766" rtl="0" eaLnBrk="1" latinLnBrk="0" hangingPunct="1">
        <a:defRPr kumimoji="1" sz="1351" kern="1200">
          <a:solidFill>
            <a:schemeClr val="tx1"/>
          </a:solidFill>
          <a:latin typeface="+mn-lt"/>
          <a:ea typeface="+mn-ea"/>
          <a:cs typeface="+mn-cs"/>
        </a:defRPr>
      </a:lvl1pPr>
      <a:lvl2pPr marL="342883" algn="l" defTabSz="685766" rtl="0" eaLnBrk="1" latinLnBrk="0" hangingPunct="1">
        <a:defRPr kumimoji="1" sz="1351" kern="1200">
          <a:solidFill>
            <a:schemeClr val="tx1"/>
          </a:solidFill>
          <a:latin typeface="+mn-lt"/>
          <a:ea typeface="+mn-ea"/>
          <a:cs typeface="+mn-cs"/>
        </a:defRPr>
      </a:lvl2pPr>
      <a:lvl3pPr marL="685766" algn="l" defTabSz="685766" rtl="0" eaLnBrk="1" latinLnBrk="0" hangingPunct="1">
        <a:defRPr kumimoji="1" sz="1351" kern="1200">
          <a:solidFill>
            <a:schemeClr val="tx1"/>
          </a:solidFill>
          <a:latin typeface="+mn-lt"/>
          <a:ea typeface="+mn-ea"/>
          <a:cs typeface="+mn-cs"/>
        </a:defRPr>
      </a:lvl3pPr>
      <a:lvl4pPr marL="1028649" algn="l" defTabSz="685766" rtl="0" eaLnBrk="1" latinLnBrk="0" hangingPunct="1">
        <a:defRPr kumimoji="1" sz="1351" kern="1200">
          <a:solidFill>
            <a:schemeClr val="tx1"/>
          </a:solidFill>
          <a:latin typeface="+mn-lt"/>
          <a:ea typeface="+mn-ea"/>
          <a:cs typeface="+mn-cs"/>
        </a:defRPr>
      </a:lvl4pPr>
      <a:lvl5pPr marL="1371532" algn="l" defTabSz="685766" rtl="0" eaLnBrk="1" latinLnBrk="0" hangingPunct="1">
        <a:defRPr kumimoji="1" sz="1351" kern="1200">
          <a:solidFill>
            <a:schemeClr val="tx1"/>
          </a:solidFill>
          <a:latin typeface="+mn-lt"/>
          <a:ea typeface="+mn-ea"/>
          <a:cs typeface="+mn-cs"/>
        </a:defRPr>
      </a:lvl5pPr>
      <a:lvl6pPr marL="1714414" algn="l" defTabSz="685766" rtl="0" eaLnBrk="1" latinLnBrk="0" hangingPunct="1">
        <a:defRPr kumimoji="1" sz="1351" kern="1200">
          <a:solidFill>
            <a:schemeClr val="tx1"/>
          </a:solidFill>
          <a:latin typeface="+mn-lt"/>
          <a:ea typeface="+mn-ea"/>
          <a:cs typeface="+mn-cs"/>
        </a:defRPr>
      </a:lvl6pPr>
      <a:lvl7pPr marL="2057297" algn="l" defTabSz="685766" rtl="0" eaLnBrk="1" latinLnBrk="0" hangingPunct="1">
        <a:defRPr kumimoji="1" sz="1351" kern="1200">
          <a:solidFill>
            <a:schemeClr val="tx1"/>
          </a:solidFill>
          <a:latin typeface="+mn-lt"/>
          <a:ea typeface="+mn-ea"/>
          <a:cs typeface="+mn-cs"/>
        </a:defRPr>
      </a:lvl7pPr>
      <a:lvl8pPr marL="2400180" algn="l" defTabSz="685766" rtl="0" eaLnBrk="1" latinLnBrk="0" hangingPunct="1">
        <a:defRPr kumimoji="1" sz="1351" kern="1200">
          <a:solidFill>
            <a:schemeClr val="tx1"/>
          </a:solidFill>
          <a:latin typeface="+mn-lt"/>
          <a:ea typeface="+mn-ea"/>
          <a:cs typeface="+mn-cs"/>
        </a:defRPr>
      </a:lvl8pPr>
      <a:lvl9pPr marL="2743063" algn="l" defTabSz="685766" rtl="0" eaLnBrk="1" latinLnBrk="0" hangingPunct="1">
        <a:defRPr kumimoji="1"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ac-mi.titech.ac.jp/pdf/hakasenosusume.pd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tac-mi.titech.ac.jp/event/ay2022fall-brief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15C074-70BC-480D-AE9B-4390F1B82410}"/>
              </a:ext>
            </a:extLst>
          </p:cNvPr>
          <p:cNvSpPr/>
          <p:nvPr/>
        </p:nvSpPr>
        <p:spPr>
          <a:xfrm>
            <a:off x="215439" y="1420185"/>
            <a:ext cx="8640041" cy="1923604"/>
          </a:xfrm>
          <a:prstGeom prst="rect">
            <a:avLst/>
          </a:prstGeom>
        </p:spPr>
        <p:txBody>
          <a:bodyPr wrap="square">
            <a:spAutoFit/>
          </a:bodyPr>
          <a:lstStyle/>
          <a:p>
            <a:pPr marL="342900" indent="-342900">
              <a:lnSpc>
                <a:spcPts val="2400"/>
              </a:lnSpc>
              <a:buClr>
                <a:srgbClr val="0432FF"/>
              </a:buClr>
              <a:buFont typeface="Wingdings" panose="05000000000000000000" pitchFamily="2" charset="2"/>
              <a:buChar char="n"/>
            </a:pPr>
            <a:r>
              <a:rPr lang="ja-JP" altLang="en-US" sz="1600" dirty="0">
                <a:latin typeface="メイリオ" panose="020B0604030504040204" pitchFamily="50" charset="-128"/>
                <a:ea typeface="メイリオ" panose="020B0604030504040204" pitchFamily="50" charset="-128"/>
              </a:rPr>
              <a:t>博士後期課程では、</a:t>
            </a:r>
            <a:r>
              <a:rPr lang="ja-JP" altLang="en-US" sz="1600" b="1" dirty="0">
                <a:solidFill>
                  <a:srgbClr val="5D5DFF"/>
                </a:solidFill>
                <a:latin typeface="メイリオ" panose="020B0604030504040204" pitchFamily="50" charset="-128"/>
                <a:ea typeface="メイリオ" panose="020B0604030504040204" pitchFamily="50" charset="-128"/>
              </a:rPr>
              <a:t>課題設定や問題解決のための論理的な考え方を学ぶことができ、「新しい価値を創出するプロセス」を体得</a:t>
            </a:r>
            <a:r>
              <a:rPr lang="ja-JP" altLang="en-US" sz="1600" dirty="0">
                <a:latin typeface="メイリオ" panose="020B0604030504040204" pitchFamily="50" charset="-128"/>
                <a:ea typeface="メイリオ" panose="020B0604030504040204" pitchFamily="50" charset="-128"/>
              </a:rPr>
              <a:t>することができます。</a:t>
            </a:r>
            <a:endParaRPr lang="en-US" altLang="ja-JP" sz="1600" dirty="0">
              <a:latin typeface="メイリオ" panose="020B0604030504040204" pitchFamily="50" charset="-128"/>
              <a:ea typeface="メイリオ" panose="020B0604030504040204" pitchFamily="50" charset="-128"/>
            </a:endParaRPr>
          </a:p>
          <a:p>
            <a:pPr marL="342900" indent="-342900">
              <a:lnSpc>
                <a:spcPts val="2400"/>
              </a:lnSpc>
              <a:buClr>
                <a:srgbClr val="0432FF"/>
              </a:buClr>
              <a:buFont typeface="Wingdings" panose="05000000000000000000" pitchFamily="2" charset="2"/>
              <a:buChar char="n"/>
            </a:pPr>
            <a:r>
              <a:rPr lang="ja-JP" altLang="en-US" sz="1600" b="1" dirty="0">
                <a:solidFill>
                  <a:srgbClr val="5D5DFF"/>
                </a:solidFill>
                <a:latin typeface="メイリオ" panose="020B0604030504040204" pitchFamily="50" charset="-128"/>
                <a:ea typeface="メイリオ" panose="020B0604030504040204" pitchFamily="50" charset="-128"/>
              </a:rPr>
              <a:t>研究を楽しみつつ進める</a:t>
            </a:r>
            <a:r>
              <a:rPr lang="ja-JP" altLang="en-US" sz="1600" dirty="0">
                <a:latin typeface="メイリオ" panose="020B0604030504040204" pitchFamily="50" charset="-128"/>
                <a:ea typeface="メイリオ" panose="020B0604030504040204" pitchFamily="50" charset="-128"/>
              </a:rPr>
              <a:t>ことにより、社会の中における技術を</a:t>
            </a:r>
            <a:r>
              <a:rPr lang="ja-JP" altLang="en-US" sz="1600" b="1" dirty="0">
                <a:solidFill>
                  <a:srgbClr val="5D5DFF"/>
                </a:solidFill>
                <a:latin typeface="メイリオ" panose="020B0604030504040204" pitchFamily="50" charset="-128"/>
                <a:ea typeface="メイリオ" panose="020B0604030504040204" pitchFamily="50" charset="-128"/>
              </a:rPr>
              <a:t>高い視点から俯瞰して見られる</a:t>
            </a:r>
            <a:r>
              <a:rPr lang="ja-JP" altLang="en-US" sz="1600" dirty="0">
                <a:latin typeface="メイリオ" panose="020B0604030504040204" pitchFamily="50" charset="-128"/>
                <a:ea typeface="メイリオ" panose="020B0604030504040204" pitchFamily="50" charset="-128"/>
              </a:rPr>
              <a:t>ようになり、創造力の鍛錬が行われます。 </a:t>
            </a:r>
            <a:endParaRPr lang="en-US" altLang="ja-JP" sz="1600" dirty="0">
              <a:latin typeface="メイリオ" panose="020B0604030504040204" pitchFamily="50" charset="-128"/>
              <a:ea typeface="メイリオ" panose="020B0604030504040204" pitchFamily="50" charset="-128"/>
            </a:endParaRPr>
          </a:p>
          <a:p>
            <a:pPr marL="342900" indent="-342900">
              <a:lnSpc>
                <a:spcPts val="2400"/>
              </a:lnSpc>
              <a:buClr>
                <a:srgbClr val="0432FF"/>
              </a:buClr>
              <a:buFont typeface="Wingdings" panose="05000000000000000000" pitchFamily="2" charset="2"/>
              <a:buChar char="n"/>
            </a:pPr>
            <a:r>
              <a:rPr lang="ja-JP" altLang="en-US" sz="1600" dirty="0">
                <a:latin typeface="メイリオ" panose="020B0604030504040204" pitchFamily="50" charset="-128"/>
                <a:ea typeface="メイリオ" panose="020B0604030504040204" pitchFamily="50" charset="-128"/>
              </a:rPr>
              <a:t>様々な分野で</a:t>
            </a:r>
            <a:r>
              <a:rPr lang="ja-JP" altLang="en-US" sz="1600" b="1" dirty="0">
                <a:solidFill>
                  <a:srgbClr val="5D5DFF"/>
                </a:solidFill>
                <a:latin typeface="メイリオ" panose="020B0604030504040204" pitchFamily="50" charset="-128"/>
                <a:ea typeface="メイリオ" panose="020B0604030504040204" pitchFamily="50" charset="-128"/>
              </a:rPr>
              <a:t>独り立ち</a:t>
            </a:r>
            <a:r>
              <a:rPr lang="ja-JP" altLang="en-US" sz="1600" dirty="0">
                <a:latin typeface="メイリオ" panose="020B0604030504040204" pitchFamily="50" charset="-128"/>
                <a:ea typeface="メイリオ" panose="020B0604030504040204" pitchFamily="50" charset="-128"/>
              </a:rPr>
              <a:t>できる自信がつき、その後の</a:t>
            </a:r>
            <a:r>
              <a:rPr lang="ja-JP" altLang="en-US" sz="1600" b="1" dirty="0">
                <a:solidFill>
                  <a:srgbClr val="5D5DFF"/>
                </a:solidFill>
                <a:latin typeface="メイリオ" panose="020B0604030504040204" pitchFamily="50" charset="-128"/>
                <a:ea typeface="メイリオ" panose="020B0604030504040204" pitchFamily="50" charset="-128"/>
              </a:rPr>
              <a:t>キャリアパスの選択肢が広がります。 </a:t>
            </a:r>
            <a:r>
              <a:rPr lang="ja-JP" altLang="en-US" sz="1600" dirty="0">
                <a:latin typeface="メイリオ" panose="020B0604030504040204" pitchFamily="50" charset="-128"/>
                <a:ea typeface="メイリオ" panose="020B0604030504040204" pitchFamily="50" charset="-128"/>
              </a:rPr>
              <a:t>やりがいのある仕事に恵まれる可能性が高く、活躍の チャンスを増やすことができます。</a:t>
            </a:r>
            <a:endParaRPr lang="en-US" altLang="ja-JP" sz="1600" b="1" spc="-150" dirty="0">
              <a:solidFill>
                <a:srgbClr val="000099"/>
              </a:solidFill>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33D4E5B2-D853-4828-8B84-1A4453AB5B67}"/>
              </a:ext>
            </a:extLst>
          </p:cNvPr>
          <p:cNvSpPr/>
          <p:nvPr/>
        </p:nvSpPr>
        <p:spPr>
          <a:xfrm>
            <a:off x="1692372" y="200837"/>
            <a:ext cx="5951099" cy="540000"/>
          </a:xfrm>
          <a:prstGeom prst="rect">
            <a:avLst/>
          </a:prstGeom>
        </p:spPr>
        <p:txBody>
          <a:bodyPr wrap="square">
            <a:spAutoFit/>
          </a:bodyPr>
          <a:lstStyle/>
          <a:p>
            <a:r>
              <a:rPr lang="ja-JP" altLang="en-US" sz="3200"/>
              <a:t>　</a:t>
            </a:r>
            <a:r>
              <a:rPr lang="ja-JP" altLang="en-US" sz="3200">
                <a:solidFill>
                  <a:srgbClr val="002060"/>
                </a:solidFill>
              </a:rPr>
              <a:t>　</a:t>
            </a:r>
            <a:r>
              <a:rPr lang="ja-JP" altLang="en-US" sz="3200" b="1">
                <a:solidFill>
                  <a:srgbClr val="002060"/>
                </a:solidFill>
                <a:latin typeface="メイリオ" panose="020B0604030504040204" pitchFamily="50" charset="-128"/>
                <a:ea typeface="メイリオ" panose="020B0604030504040204" pitchFamily="50" charset="-128"/>
              </a:rPr>
              <a:t>博士後期課程への進学</a:t>
            </a:r>
          </a:p>
        </p:txBody>
      </p:sp>
      <p:sp>
        <p:nvSpPr>
          <p:cNvPr id="4" name="正方形/長方形 3">
            <a:extLst>
              <a:ext uri="{FF2B5EF4-FFF2-40B4-BE49-F238E27FC236}">
                <a16:creationId xmlns:a16="http://schemas.microsoft.com/office/drawing/2014/main" id="{6CF93910-0FCD-4F49-A4F9-AE2FE5BD616D}"/>
              </a:ext>
            </a:extLst>
          </p:cNvPr>
          <p:cNvSpPr/>
          <p:nvPr/>
        </p:nvSpPr>
        <p:spPr>
          <a:xfrm>
            <a:off x="1645874" y="6475033"/>
            <a:ext cx="7387786" cy="307777"/>
          </a:xfrm>
          <a:prstGeom prst="rect">
            <a:avLst/>
          </a:prstGeom>
        </p:spPr>
        <p:txBody>
          <a:bodyPr wrap="square">
            <a:spAutoFit/>
          </a:bodyPr>
          <a:lstStyle/>
          <a:p>
            <a:r>
              <a:rPr lang="ja-JP" altLang="en-US" sz="1400" b="1">
                <a:latin typeface="メイリオ" panose="020B0604030504040204" pitchFamily="50" charset="-128"/>
                <a:ea typeface="メイリオ" panose="020B0604030504040204" pitchFamily="50" charset="-128"/>
              </a:rPr>
              <a:t>「博士のすゝめ」パンフレット</a:t>
            </a:r>
            <a:r>
              <a:rPr lang="ja-JP" altLang="en-US" sz="1400">
                <a:latin typeface="メイリオ" panose="020B0604030504040204" pitchFamily="50" charset="-128"/>
                <a:ea typeface="メイリオ" panose="020B0604030504040204" pitchFamily="50" charset="-128"/>
              </a:rPr>
              <a:t>　</a:t>
            </a:r>
            <a:r>
              <a:rPr lang="en-US" altLang="ja-JP" sz="1400">
                <a:latin typeface="+mn-ea"/>
                <a:hlinkClick r:id="rId3"/>
              </a:rPr>
              <a:t>https://www.tac-mi.titech.ac.jp/pdf/hakasenosusume.pdf</a:t>
            </a:r>
            <a:endParaRPr lang="ja-JP" altLang="en-US" sz="1400">
              <a:latin typeface="+mn-ea"/>
            </a:endParaRPr>
          </a:p>
        </p:txBody>
      </p:sp>
      <p:sp>
        <p:nvSpPr>
          <p:cNvPr id="5" name="四角形: 角を丸くする 4">
            <a:extLst>
              <a:ext uri="{FF2B5EF4-FFF2-40B4-BE49-F238E27FC236}">
                <a16:creationId xmlns:a16="http://schemas.microsoft.com/office/drawing/2014/main" id="{936D7E17-87A0-4D31-A8A8-E518BF6E4D70}"/>
              </a:ext>
            </a:extLst>
          </p:cNvPr>
          <p:cNvSpPr/>
          <p:nvPr/>
        </p:nvSpPr>
        <p:spPr>
          <a:xfrm>
            <a:off x="63062" y="903650"/>
            <a:ext cx="9080938" cy="246387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017873B-44BB-4FFE-B4E6-A8496F724092}"/>
              </a:ext>
            </a:extLst>
          </p:cNvPr>
          <p:cNvSpPr/>
          <p:nvPr/>
        </p:nvSpPr>
        <p:spPr>
          <a:xfrm>
            <a:off x="354988" y="6476992"/>
            <a:ext cx="1514224" cy="307777"/>
          </a:xfrm>
          <a:prstGeom prst="rect">
            <a:avLst/>
          </a:prstGeom>
        </p:spPr>
        <p:txBody>
          <a:bodyPr wrap="square">
            <a:spAutoFit/>
          </a:bodyPr>
          <a:lstStyle/>
          <a:p>
            <a:r>
              <a:rPr lang="ja-JP" altLang="en-US" sz="1400" b="1">
                <a:latin typeface="メイリオ" panose="020B0604030504040204" pitchFamily="50" charset="-128"/>
                <a:ea typeface="メイリオ" panose="020B0604030504040204" pitchFamily="50" charset="-128"/>
              </a:rPr>
              <a:t>関連サイト≫≫</a:t>
            </a:r>
          </a:p>
        </p:txBody>
      </p:sp>
      <p:sp>
        <p:nvSpPr>
          <p:cNvPr id="7" name="正方形/長方形 6">
            <a:extLst>
              <a:ext uri="{FF2B5EF4-FFF2-40B4-BE49-F238E27FC236}">
                <a16:creationId xmlns:a16="http://schemas.microsoft.com/office/drawing/2014/main" id="{66BBA267-6364-4304-AADF-A460E471F2AA}"/>
              </a:ext>
            </a:extLst>
          </p:cNvPr>
          <p:cNvSpPr/>
          <p:nvPr/>
        </p:nvSpPr>
        <p:spPr>
          <a:xfrm>
            <a:off x="6359690" y="5884542"/>
            <a:ext cx="2279759" cy="400110"/>
          </a:xfrm>
          <a:prstGeom prst="rect">
            <a:avLst/>
          </a:prstGeom>
        </p:spPr>
        <p:txBody>
          <a:bodyPr wrap="square">
            <a:spAutoFit/>
          </a:bodyPr>
          <a:lstStyle/>
          <a:p>
            <a:r>
              <a:rPr lang="ja-JP" altLang="ja-JP" sz="1000" dirty="0"/>
              <a:t>出典： 文部科学省　科学技術・学術政策研究所　「科学技術指標</a:t>
            </a:r>
            <a:r>
              <a:rPr lang="en-US" altLang="ja-JP" sz="1000"/>
              <a:t>2021</a:t>
            </a:r>
            <a:r>
              <a:rPr lang="ja-JP" altLang="ja-JP" sz="1000"/>
              <a:t>」</a:t>
            </a:r>
          </a:p>
        </p:txBody>
      </p:sp>
      <p:sp>
        <p:nvSpPr>
          <p:cNvPr id="8" name="正方形/長方形 7">
            <a:extLst>
              <a:ext uri="{FF2B5EF4-FFF2-40B4-BE49-F238E27FC236}">
                <a16:creationId xmlns:a16="http://schemas.microsoft.com/office/drawing/2014/main" id="{CF11AB59-7B79-4D82-AA07-163264A469E2}"/>
              </a:ext>
            </a:extLst>
          </p:cNvPr>
          <p:cNvSpPr/>
          <p:nvPr/>
        </p:nvSpPr>
        <p:spPr>
          <a:xfrm>
            <a:off x="6223190" y="3484480"/>
            <a:ext cx="2527190" cy="584775"/>
          </a:xfrm>
          <a:prstGeom prst="rect">
            <a:avLst/>
          </a:prstGeom>
        </p:spPr>
        <p:txBody>
          <a:bodyPr wrap="square">
            <a:spAutoFit/>
          </a:bodyPr>
          <a:lstStyle/>
          <a:p>
            <a:r>
              <a:rPr lang="ja-JP" altLang="ja-JP" sz="1600" b="1">
                <a:solidFill>
                  <a:schemeClr val="accent3">
                    <a:lumMod val="75000"/>
                  </a:schemeClr>
                </a:solidFill>
                <a:latin typeface="メイリオ" panose="020B0604030504040204" pitchFamily="50" charset="-128"/>
                <a:ea typeface="メイリオ" panose="020B0604030504040204" pitchFamily="50" charset="-128"/>
              </a:rPr>
              <a:t>理工系博士課程修了者の職業別の就職状況</a:t>
            </a:r>
          </a:p>
        </p:txBody>
      </p:sp>
      <p:sp>
        <p:nvSpPr>
          <p:cNvPr id="9" name="正方形/長方形 8">
            <a:extLst>
              <a:ext uri="{FF2B5EF4-FFF2-40B4-BE49-F238E27FC236}">
                <a16:creationId xmlns:a16="http://schemas.microsoft.com/office/drawing/2014/main" id="{F7273B83-A55F-49AA-A4BB-41C3E75B9238}"/>
              </a:ext>
            </a:extLst>
          </p:cNvPr>
          <p:cNvSpPr/>
          <p:nvPr/>
        </p:nvSpPr>
        <p:spPr>
          <a:xfrm>
            <a:off x="258345" y="3935334"/>
            <a:ext cx="5404799" cy="2308324"/>
          </a:xfrm>
          <a:prstGeom prst="rect">
            <a:avLst/>
          </a:prstGeom>
        </p:spPr>
        <p:txBody>
          <a:bodyPr wrap="square">
            <a:spAutoFit/>
          </a:bodyPr>
          <a:lstStyle/>
          <a:p>
            <a:r>
              <a:rPr lang="ja-JP" altLang="en-US" sz="1600" dirty="0"/>
              <a:t>　</a:t>
            </a:r>
            <a:r>
              <a:rPr lang="ja-JP" altLang="en-US" sz="1600" b="1" dirty="0">
                <a:solidFill>
                  <a:srgbClr val="5D5DFF"/>
                </a:solidFill>
                <a:latin typeface="メイリオ" panose="020B0604030504040204" pitchFamily="50" charset="-128"/>
                <a:ea typeface="メイリオ" panose="020B0604030504040204" pitchFamily="50" charset="-128"/>
              </a:rPr>
              <a:t>科学技術の高度化への対応</a:t>
            </a: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5D5DFF"/>
                </a:solidFill>
                <a:latin typeface="メイリオ" panose="020B0604030504040204" pitchFamily="50" charset="-128"/>
                <a:ea typeface="メイリオ" panose="020B0604030504040204" pitchFamily="50" charset="-128"/>
              </a:rPr>
              <a:t>産業創出力の強化</a:t>
            </a:r>
            <a:r>
              <a:rPr lang="ja-JP" altLang="en-US" sz="1600" dirty="0">
                <a:latin typeface="メイリオ" panose="020B0604030504040204" pitchFamily="50" charset="-128"/>
                <a:ea typeface="メイリオ" panose="020B0604030504040204" pitchFamily="50" charset="-128"/>
              </a:rPr>
              <a:t>といった観点から、現在、</a:t>
            </a:r>
            <a:r>
              <a:rPr lang="ja-JP" altLang="ja-JP" sz="1600" dirty="0">
                <a:latin typeface="メイリオ" panose="020B0604030504040204" pitchFamily="50" charset="-128"/>
                <a:ea typeface="メイリオ" panose="020B0604030504040204" pitchFamily="50" charset="-128"/>
              </a:rPr>
              <a:t>社会では「博士」に対して、</a:t>
            </a:r>
            <a:r>
              <a:rPr lang="ja-JP" altLang="en-US" sz="1600" dirty="0">
                <a:latin typeface="メイリオ" panose="020B0604030504040204" pitchFamily="50" charset="-128"/>
                <a:ea typeface="メイリオ" panose="020B0604030504040204" pitchFamily="50" charset="-128"/>
              </a:rPr>
              <a:t>科学技術に対する高度な理解力を有する</a:t>
            </a:r>
            <a:r>
              <a:rPr lang="ja-JP" altLang="ja-JP" sz="1600" dirty="0">
                <a:solidFill>
                  <a:srgbClr val="5D5DFF"/>
                </a:solidFill>
                <a:latin typeface="メイリオ" panose="020B0604030504040204" pitchFamily="50" charset="-128"/>
                <a:ea typeface="メイリオ" panose="020B0604030504040204" pitchFamily="50" charset="-128"/>
              </a:rPr>
              <a:t> </a:t>
            </a:r>
            <a:r>
              <a:rPr lang="ja-JP" altLang="ja-JP" sz="1600" b="1" dirty="0">
                <a:solidFill>
                  <a:srgbClr val="5D5DFF"/>
                </a:solidFill>
                <a:latin typeface="メイリオ" panose="020B0604030504040204" pitchFamily="50" charset="-128"/>
                <a:ea typeface="メイリオ" panose="020B0604030504040204" pitchFamily="50" charset="-128"/>
              </a:rPr>
              <a:t>「課題発見・解決のプロフェッショナル」としての期待</a:t>
            </a:r>
            <a:r>
              <a:rPr lang="ja-JP" altLang="ja-JP" sz="1600" dirty="0">
                <a:latin typeface="メイリオ" panose="020B0604030504040204" pitchFamily="50" charset="-128"/>
                <a:ea typeface="メイリオ" panose="020B0604030504040204" pitchFamily="50" charset="-128"/>
              </a:rPr>
              <a:t>が高まっています。博士後期課程修了後</a:t>
            </a:r>
            <a:r>
              <a:rPr lang="ja-JP" altLang="en-US" sz="1600" dirty="0">
                <a:latin typeface="メイリオ" panose="020B0604030504040204" pitchFamily="50" charset="-128"/>
                <a:ea typeface="メイリオ" panose="020B0604030504040204" pitchFamily="50" charset="-128"/>
              </a:rPr>
              <a:t>も、</a:t>
            </a:r>
            <a:r>
              <a:rPr lang="ja-JP" altLang="ja-JP" sz="1600" b="1" dirty="0">
                <a:solidFill>
                  <a:srgbClr val="5D5DFF"/>
                </a:solidFill>
                <a:latin typeface="メイリオ" panose="020B0604030504040204" pitchFamily="50" charset="-128"/>
                <a:ea typeface="メイリオ" panose="020B0604030504040204" pitchFamily="50" charset="-128"/>
              </a:rPr>
              <a:t>幅広いキャリアパス</a:t>
            </a:r>
            <a:r>
              <a:rPr lang="ja-JP" altLang="ja-JP" sz="1600" dirty="0">
                <a:latin typeface="メイリオ" panose="020B0604030504040204" pitchFamily="50" charset="-128"/>
                <a:ea typeface="メイリオ" panose="020B0604030504040204" pitchFamily="50" charset="-128"/>
              </a:rPr>
              <a:t>が考えられます。</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rPr>
              <a:t>大学や研究機関で活躍する科学者になる、企業に入って活躍する、起業する、官僚や政治家として活躍するのも良いでしょう。研究開発型の企業においては、博士が活躍する場面が広がっています。</a:t>
            </a:r>
          </a:p>
        </p:txBody>
      </p:sp>
      <p:sp>
        <p:nvSpPr>
          <p:cNvPr id="10" name="正方形/長方形 9">
            <a:extLst>
              <a:ext uri="{FF2B5EF4-FFF2-40B4-BE49-F238E27FC236}">
                <a16:creationId xmlns:a16="http://schemas.microsoft.com/office/drawing/2014/main" id="{1EDE0DAE-4694-490F-B935-BCCF3E073EA6}"/>
              </a:ext>
            </a:extLst>
          </p:cNvPr>
          <p:cNvSpPr/>
          <p:nvPr/>
        </p:nvSpPr>
        <p:spPr>
          <a:xfrm>
            <a:off x="258345" y="3524409"/>
            <a:ext cx="4313655" cy="400110"/>
          </a:xfrm>
          <a:prstGeom prst="rect">
            <a:avLst/>
          </a:prstGeom>
          <a:solidFill>
            <a:schemeClr val="accent1">
              <a:lumMod val="20000"/>
              <a:lumOff val="80000"/>
            </a:schemeClr>
          </a:solidFill>
        </p:spPr>
        <p:txBody>
          <a:bodyPr wrap="square">
            <a:spAutoFit/>
          </a:bodyPr>
          <a:lstStyle/>
          <a:p>
            <a:r>
              <a:rPr lang="ja-JP" altLang="en-US" sz="2000" b="1">
                <a:latin typeface="メイリオ" panose="020B0604030504040204" pitchFamily="50" charset="-128"/>
                <a:ea typeface="メイリオ" panose="020B0604030504040204" pitchFamily="50" charset="-128"/>
              </a:rPr>
              <a:t>社会の「博士」に対する見方の変化</a:t>
            </a:r>
          </a:p>
        </p:txBody>
      </p:sp>
      <p:sp>
        <p:nvSpPr>
          <p:cNvPr id="11" name="四角形: 角を丸くする 10">
            <a:extLst>
              <a:ext uri="{FF2B5EF4-FFF2-40B4-BE49-F238E27FC236}">
                <a16:creationId xmlns:a16="http://schemas.microsoft.com/office/drawing/2014/main" id="{92A80376-00DF-4E55-9DB1-59133AAEA918}"/>
              </a:ext>
            </a:extLst>
          </p:cNvPr>
          <p:cNvSpPr/>
          <p:nvPr/>
        </p:nvSpPr>
        <p:spPr>
          <a:xfrm>
            <a:off x="0" y="3418490"/>
            <a:ext cx="9144000" cy="296730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49F52CF-EDC5-467F-9AD0-DC5E4C47CBA3}"/>
              </a:ext>
            </a:extLst>
          </p:cNvPr>
          <p:cNvSpPr/>
          <p:nvPr/>
        </p:nvSpPr>
        <p:spPr>
          <a:xfrm>
            <a:off x="258345" y="1015277"/>
            <a:ext cx="4014455" cy="400110"/>
          </a:xfrm>
          <a:prstGeom prst="rect">
            <a:avLst/>
          </a:prstGeom>
          <a:solidFill>
            <a:schemeClr val="accent1">
              <a:lumMod val="20000"/>
              <a:lumOff val="80000"/>
            </a:schemeClr>
          </a:solidFill>
        </p:spPr>
        <p:txBody>
          <a:bodyPr wrap="square">
            <a:spAutoFit/>
          </a:bodyPr>
          <a:lstStyle/>
          <a:p>
            <a:r>
              <a:rPr lang="ja-JP" altLang="en-US" sz="2000" b="1">
                <a:latin typeface="メイリオ" panose="020B0604030504040204" pitchFamily="50" charset="-128"/>
                <a:ea typeface="メイリオ" panose="020B0604030504040204" pitchFamily="50" charset="-128"/>
              </a:rPr>
              <a:t>博士後期課程に進学するメリット</a:t>
            </a:r>
          </a:p>
        </p:txBody>
      </p:sp>
      <p:pic>
        <p:nvPicPr>
          <p:cNvPr id="13" name="図 12">
            <a:extLst>
              <a:ext uri="{FF2B5EF4-FFF2-40B4-BE49-F238E27FC236}">
                <a16:creationId xmlns:a16="http://schemas.microsoft.com/office/drawing/2014/main" id="{8915D11F-9BBA-4B72-AB2B-85A2B58A3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450" y="3980880"/>
            <a:ext cx="1827767" cy="1885977"/>
          </a:xfrm>
          <a:prstGeom prst="rect">
            <a:avLst/>
          </a:prstGeom>
        </p:spPr>
      </p:pic>
      <p:sp>
        <p:nvSpPr>
          <p:cNvPr id="14" name="正方形/長方形 13">
            <a:extLst>
              <a:ext uri="{FF2B5EF4-FFF2-40B4-BE49-F238E27FC236}">
                <a16:creationId xmlns:a16="http://schemas.microsoft.com/office/drawing/2014/main" id="{92003303-18C2-4F74-B9A3-80B996F8A680}"/>
              </a:ext>
            </a:extLst>
          </p:cNvPr>
          <p:cNvSpPr/>
          <p:nvPr/>
        </p:nvSpPr>
        <p:spPr>
          <a:xfrm>
            <a:off x="7314333" y="4754591"/>
            <a:ext cx="841831" cy="323165"/>
          </a:xfrm>
          <a:prstGeom prst="rect">
            <a:avLst/>
          </a:prstGeom>
        </p:spPr>
        <p:txBody>
          <a:bodyPr wrap="square">
            <a:spAutoFit/>
          </a:bodyPr>
          <a:lstStyle/>
          <a:p>
            <a:pPr algn="just">
              <a:spcAft>
                <a:spcPts val="0"/>
              </a:spcAft>
            </a:pPr>
            <a:r>
              <a:rPr lang="ja-JP" altLang="ja-JP" sz="15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rPr>
              <a:t>研究者</a:t>
            </a:r>
            <a:endParaRPr lang="ja-JP" altLang="ja-JP" sz="15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91153314-EF17-44C4-8032-0E086523621C}"/>
              </a:ext>
            </a:extLst>
          </p:cNvPr>
          <p:cNvSpPr/>
          <p:nvPr/>
        </p:nvSpPr>
        <p:spPr>
          <a:xfrm>
            <a:off x="6680114" y="5285925"/>
            <a:ext cx="761747" cy="323165"/>
          </a:xfrm>
          <a:prstGeom prst="rect">
            <a:avLst/>
          </a:prstGeom>
        </p:spPr>
        <p:txBody>
          <a:bodyPr wrap="none">
            <a:spAutoFit/>
          </a:bodyPr>
          <a:lstStyle/>
          <a:p>
            <a:pPr algn="just">
              <a:spcAft>
                <a:spcPts val="0"/>
              </a:spcAft>
            </a:pPr>
            <a:r>
              <a:rPr lang="ja-JP" altLang="ja-JP" sz="15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rPr>
              <a:t>技術者</a:t>
            </a:r>
            <a:endParaRPr lang="ja-JP" altLang="ja-JP" sz="15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81D14475-63AB-4033-B651-8355AFE47426}"/>
              </a:ext>
            </a:extLst>
          </p:cNvPr>
          <p:cNvSpPr/>
          <p:nvPr/>
        </p:nvSpPr>
        <p:spPr>
          <a:xfrm>
            <a:off x="6507476" y="4853059"/>
            <a:ext cx="569387" cy="323165"/>
          </a:xfrm>
          <a:prstGeom prst="rect">
            <a:avLst/>
          </a:prstGeom>
        </p:spPr>
        <p:txBody>
          <a:bodyPr wrap="none">
            <a:spAutoFit/>
          </a:bodyPr>
          <a:lstStyle/>
          <a:p>
            <a:pPr algn="just">
              <a:spcAft>
                <a:spcPts val="0"/>
              </a:spcAft>
            </a:pPr>
            <a:r>
              <a:rPr lang="ja-JP" altLang="ja-JP" sz="15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rPr>
              <a:t>教員</a:t>
            </a:r>
            <a:endParaRPr lang="ja-JP" altLang="ja-JP" sz="15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3D11FD18-2D3D-4DDF-993F-F0BB4B3ADC52}"/>
              </a:ext>
            </a:extLst>
          </p:cNvPr>
          <p:cNvSpPr/>
          <p:nvPr/>
        </p:nvSpPr>
        <p:spPr>
          <a:xfrm>
            <a:off x="5609556" y="4576788"/>
            <a:ext cx="825867" cy="400110"/>
          </a:xfrm>
          <a:prstGeom prst="rect">
            <a:avLst/>
          </a:prstGeom>
        </p:spPr>
        <p:txBody>
          <a:bodyPr wrap="none">
            <a:spAutoFit/>
          </a:bodyPr>
          <a:lstStyle/>
          <a:p>
            <a:pPr algn="just">
              <a:spcAft>
                <a:spcPts val="0"/>
              </a:spcAft>
            </a:pPr>
            <a:r>
              <a:rPr lang="ja-JP" altLang="ja-JP"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技術的職業</a:t>
            </a:r>
            <a:endParaRPr lang="en-US" altLang="ja-JP"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endParaRPr>
          </a:p>
          <a:p>
            <a:pPr algn="just">
              <a:spcAft>
                <a:spcPts val="0"/>
              </a:spcAft>
            </a:pPr>
            <a:r>
              <a:rPr lang="ja-JP" altLang="ja-JP"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従事者</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0C100A10-F0E0-4138-BE0F-6A9B16E0D588}"/>
              </a:ext>
            </a:extLst>
          </p:cNvPr>
          <p:cNvSpPr/>
          <p:nvPr/>
        </p:nvSpPr>
        <p:spPr>
          <a:xfrm>
            <a:off x="7121630" y="3962372"/>
            <a:ext cx="569387" cy="246221"/>
          </a:xfrm>
          <a:prstGeom prst="rect">
            <a:avLst/>
          </a:prstGeom>
        </p:spPr>
        <p:txBody>
          <a:bodyPr wrap="none">
            <a:spAutoFit/>
          </a:bodyPr>
          <a:lstStyle/>
          <a:p>
            <a:pPr algn="just">
              <a:spcAft>
                <a:spcPts val="0"/>
              </a:spcAft>
            </a:pPr>
            <a:r>
              <a:rPr lang="ja-JP" altLang="ja-JP"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その他</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14542721-B6FC-4B59-B09B-1BEBC273CB14}"/>
              </a:ext>
            </a:extLst>
          </p:cNvPr>
          <p:cNvSpPr/>
          <p:nvPr/>
        </p:nvSpPr>
        <p:spPr>
          <a:xfrm>
            <a:off x="5731176" y="4208593"/>
            <a:ext cx="825867" cy="246221"/>
          </a:xfrm>
          <a:prstGeom prst="rect">
            <a:avLst/>
          </a:prstGeom>
        </p:spPr>
        <p:txBody>
          <a:bodyPr wrap="none">
            <a:spAutoFit/>
          </a:bodyPr>
          <a:lstStyle/>
          <a:p>
            <a:pPr algn="just">
              <a:spcAft>
                <a:spcPts val="0"/>
              </a:spcAft>
            </a:pPr>
            <a:r>
              <a:rPr lang="ja-JP" altLang="ja-JP"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事務従事者</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76368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6E71A0-B8A6-493B-BB32-3956FC842661}"/>
              </a:ext>
            </a:extLst>
          </p:cNvPr>
          <p:cNvSpPr txBox="1">
            <a:spLocks/>
          </p:cNvSpPr>
          <p:nvPr/>
        </p:nvSpPr>
        <p:spPr>
          <a:xfrm>
            <a:off x="2338242" y="206238"/>
            <a:ext cx="3767138" cy="539750"/>
          </a:xfrm>
          <a:prstGeom prst="rect">
            <a:avLst/>
          </a:prstGeom>
        </p:spPr>
        <p:txBody>
          <a:bodyPr vert="horz" lIns="91440" tIns="45720" rIns="91440" bIns="45720" rtlCol="0" anchor="ctr">
            <a:normAutofit fontScale="97500" lnSpcReduction="10000"/>
          </a:bodyPr>
          <a:lstStyle>
            <a:lvl1pPr algn="ctr" defTabSz="914377" rtl="0" eaLnBrk="1" latinLnBrk="0" hangingPunct="1">
              <a:spcBef>
                <a:spcPct val="0"/>
              </a:spcBef>
              <a:buNone/>
              <a:defRPr kumimoji="1" sz="4400" kern="1200">
                <a:solidFill>
                  <a:schemeClr val="tx1"/>
                </a:solidFill>
                <a:latin typeface="+mj-lt"/>
                <a:ea typeface="+mj-ea"/>
                <a:cs typeface="+mj-cs"/>
              </a:defRPr>
            </a:lvl1pPr>
          </a:lstStyle>
          <a:p>
            <a:r>
              <a:rPr lang="ja-JP" altLang="en-US" sz="3200" b="1">
                <a:solidFill>
                  <a:srgbClr val="002060"/>
                </a:solidFill>
              </a:rPr>
              <a:t>３つの卓越教育院</a:t>
            </a:r>
          </a:p>
        </p:txBody>
      </p:sp>
      <p:sp>
        <p:nvSpPr>
          <p:cNvPr id="3" name="正方形/長方形 2">
            <a:extLst>
              <a:ext uri="{FF2B5EF4-FFF2-40B4-BE49-F238E27FC236}">
                <a16:creationId xmlns:a16="http://schemas.microsoft.com/office/drawing/2014/main" id="{4E4DEFD2-3273-477A-B0CE-E2F236A854D0}"/>
              </a:ext>
            </a:extLst>
          </p:cNvPr>
          <p:cNvSpPr/>
          <p:nvPr/>
        </p:nvSpPr>
        <p:spPr>
          <a:xfrm>
            <a:off x="494799" y="3951699"/>
            <a:ext cx="8355723" cy="430887"/>
          </a:xfrm>
          <a:prstGeom prst="rect">
            <a:avLst/>
          </a:prstGeom>
          <a:solidFill>
            <a:schemeClr val="accent1">
              <a:lumMod val="20000"/>
              <a:lumOff val="80000"/>
            </a:schemeClr>
          </a:solidFill>
        </p:spPr>
        <p:txBody>
          <a:bodyPr wrap="square">
            <a:spAutoFit/>
          </a:bodyPr>
          <a:lstStyle/>
          <a:p>
            <a:r>
              <a:rPr lang="ja-JP" altLang="en-US" sz="2200" b="1">
                <a:latin typeface="メイリオ" panose="020B0604030504040204" pitchFamily="50" charset="-128"/>
                <a:ea typeface="メイリオ" panose="020B0604030504040204" pitchFamily="50" charset="-128"/>
              </a:rPr>
              <a:t>皆さん、これから本学の</a:t>
            </a:r>
            <a:r>
              <a:rPr lang="ja-JP" altLang="en-US" sz="2200" b="1">
                <a:solidFill>
                  <a:srgbClr val="FF0000"/>
                </a:solidFill>
                <a:latin typeface="メイリオ" panose="020B0604030504040204" pitchFamily="50" charset="-128"/>
                <a:ea typeface="メイリオ" panose="020B0604030504040204" pitchFamily="50" charset="-128"/>
              </a:rPr>
              <a:t>卓越教育院</a:t>
            </a:r>
            <a:r>
              <a:rPr lang="ja-JP" altLang="en-US" sz="2200" b="1">
                <a:latin typeface="メイリオ" panose="020B0604030504040204" pitchFamily="50" charset="-128"/>
                <a:ea typeface="メイリオ" panose="020B0604030504040204" pitchFamily="50" charset="-128"/>
              </a:rPr>
              <a:t>で一緒に学んでみませんか？</a:t>
            </a:r>
          </a:p>
        </p:txBody>
      </p:sp>
      <p:sp>
        <p:nvSpPr>
          <p:cNvPr id="4" name="正方形/長方形 3">
            <a:extLst>
              <a:ext uri="{FF2B5EF4-FFF2-40B4-BE49-F238E27FC236}">
                <a16:creationId xmlns:a16="http://schemas.microsoft.com/office/drawing/2014/main" id="{179A1F06-6ADA-44F4-8D7A-589A8DDB5A47}"/>
              </a:ext>
            </a:extLst>
          </p:cNvPr>
          <p:cNvSpPr/>
          <p:nvPr/>
        </p:nvSpPr>
        <p:spPr>
          <a:xfrm>
            <a:off x="1507568" y="4690098"/>
            <a:ext cx="1443503" cy="646331"/>
          </a:xfrm>
          <a:prstGeom prst="rect">
            <a:avLst/>
          </a:prstGeom>
        </p:spPr>
        <p:txBody>
          <a:bodyPr wrap="square">
            <a:spAutoFit/>
          </a:bodyPr>
          <a:lstStyle/>
          <a:p>
            <a:pPr algn="ctr"/>
            <a:r>
              <a:rPr lang="ja-JP" altLang="en-US" b="1"/>
              <a:t>物質・情報卓越教育院</a:t>
            </a:r>
          </a:p>
        </p:txBody>
      </p:sp>
      <p:pic>
        <p:nvPicPr>
          <p:cNvPr id="5" name="図 4">
            <a:extLst>
              <a:ext uri="{FF2B5EF4-FFF2-40B4-BE49-F238E27FC236}">
                <a16:creationId xmlns:a16="http://schemas.microsoft.com/office/drawing/2014/main" id="{ED7F5EFE-D130-422E-B1C5-C73140A3611B}"/>
              </a:ext>
            </a:extLst>
          </p:cNvPr>
          <p:cNvPicPr>
            <a:picLocks noChangeAspect="1"/>
          </p:cNvPicPr>
          <p:nvPr/>
        </p:nvPicPr>
        <p:blipFill>
          <a:blip r:embed="rId3"/>
          <a:stretch>
            <a:fillRect/>
          </a:stretch>
        </p:blipFill>
        <p:spPr>
          <a:xfrm>
            <a:off x="1820956" y="5340093"/>
            <a:ext cx="1034573" cy="837201"/>
          </a:xfrm>
          <a:prstGeom prst="rect">
            <a:avLst/>
          </a:prstGeom>
        </p:spPr>
      </p:pic>
      <p:sp>
        <p:nvSpPr>
          <p:cNvPr id="6" name="正方形/長方形 5">
            <a:extLst>
              <a:ext uri="{FF2B5EF4-FFF2-40B4-BE49-F238E27FC236}">
                <a16:creationId xmlns:a16="http://schemas.microsoft.com/office/drawing/2014/main" id="{D0F12754-044F-414F-825A-EC7E89DEBA20}"/>
              </a:ext>
            </a:extLst>
          </p:cNvPr>
          <p:cNvSpPr/>
          <p:nvPr/>
        </p:nvSpPr>
        <p:spPr>
          <a:xfrm>
            <a:off x="3674070" y="4672367"/>
            <a:ext cx="1795859" cy="646331"/>
          </a:xfrm>
          <a:prstGeom prst="rect">
            <a:avLst/>
          </a:prstGeom>
        </p:spPr>
        <p:txBody>
          <a:bodyPr wrap="square">
            <a:spAutoFit/>
          </a:bodyPr>
          <a:lstStyle/>
          <a:p>
            <a:pPr algn="ctr"/>
            <a:r>
              <a:rPr lang="ja-JP" altLang="en-US" b="1"/>
              <a:t>超スマート社会卓越教育院</a:t>
            </a:r>
          </a:p>
        </p:txBody>
      </p:sp>
      <p:pic>
        <p:nvPicPr>
          <p:cNvPr id="7" name="図 6">
            <a:extLst>
              <a:ext uri="{FF2B5EF4-FFF2-40B4-BE49-F238E27FC236}">
                <a16:creationId xmlns:a16="http://schemas.microsoft.com/office/drawing/2014/main" id="{6AAC3E7D-562A-455F-9E85-F1889DA6E4AA}"/>
              </a:ext>
            </a:extLst>
          </p:cNvPr>
          <p:cNvPicPr>
            <a:picLocks noChangeAspect="1"/>
          </p:cNvPicPr>
          <p:nvPr/>
        </p:nvPicPr>
        <p:blipFill>
          <a:blip r:embed="rId4"/>
          <a:stretch>
            <a:fillRect/>
          </a:stretch>
        </p:blipFill>
        <p:spPr>
          <a:xfrm>
            <a:off x="4031608" y="5393913"/>
            <a:ext cx="863946" cy="820345"/>
          </a:xfrm>
          <a:prstGeom prst="rect">
            <a:avLst/>
          </a:prstGeom>
        </p:spPr>
      </p:pic>
      <p:sp>
        <p:nvSpPr>
          <p:cNvPr id="8" name="正方形/長方形 7">
            <a:extLst>
              <a:ext uri="{FF2B5EF4-FFF2-40B4-BE49-F238E27FC236}">
                <a16:creationId xmlns:a16="http://schemas.microsoft.com/office/drawing/2014/main" id="{6925AFA5-42AB-4123-96BA-6B9806629226}"/>
              </a:ext>
            </a:extLst>
          </p:cNvPr>
          <p:cNvSpPr/>
          <p:nvPr/>
        </p:nvSpPr>
        <p:spPr>
          <a:xfrm>
            <a:off x="5913609" y="4690098"/>
            <a:ext cx="1876937" cy="646331"/>
          </a:xfrm>
          <a:prstGeom prst="rect">
            <a:avLst/>
          </a:prstGeom>
        </p:spPr>
        <p:txBody>
          <a:bodyPr wrap="square">
            <a:spAutoFit/>
          </a:bodyPr>
          <a:lstStyle/>
          <a:p>
            <a:pPr algn="ctr"/>
            <a:r>
              <a:rPr lang="ja-JP" altLang="en-US" b="1"/>
              <a:t>エネルギー・情報卓越教育院</a:t>
            </a:r>
          </a:p>
        </p:txBody>
      </p:sp>
      <p:pic>
        <p:nvPicPr>
          <p:cNvPr id="9" name="図 8">
            <a:extLst>
              <a:ext uri="{FF2B5EF4-FFF2-40B4-BE49-F238E27FC236}">
                <a16:creationId xmlns:a16="http://schemas.microsoft.com/office/drawing/2014/main" id="{0ED7E48C-A245-40E7-A5DB-FDABFF4E21A6}"/>
              </a:ext>
            </a:extLst>
          </p:cNvPr>
          <p:cNvPicPr>
            <a:picLocks noChangeAspect="1"/>
          </p:cNvPicPr>
          <p:nvPr/>
        </p:nvPicPr>
        <p:blipFill>
          <a:blip r:embed="rId5"/>
          <a:stretch>
            <a:fillRect/>
          </a:stretch>
        </p:blipFill>
        <p:spPr>
          <a:xfrm>
            <a:off x="6371723" y="5393913"/>
            <a:ext cx="941769" cy="941769"/>
          </a:xfrm>
          <a:prstGeom prst="rect">
            <a:avLst/>
          </a:prstGeom>
        </p:spPr>
      </p:pic>
      <p:sp>
        <p:nvSpPr>
          <p:cNvPr id="10" name="四角形: 角を丸くする 9">
            <a:extLst>
              <a:ext uri="{FF2B5EF4-FFF2-40B4-BE49-F238E27FC236}">
                <a16:creationId xmlns:a16="http://schemas.microsoft.com/office/drawing/2014/main" id="{1AEEBE6C-0044-4CF3-BE1D-09AF0D7A42FD}"/>
              </a:ext>
            </a:extLst>
          </p:cNvPr>
          <p:cNvSpPr/>
          <p:nvPr/>
        </p:nvSpPr>
        <p:spPr>
          <a:xfrm>
            <a:off x="0" y="907791"/>
            <a:ext cx="9144000" cy="292317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F54EF54-DF52-4CBC-B1FC-C7236966EEE7}"/>
              </a:ext>
            </a:extLst>
          </p:cNvPr>
          <p:cNvSpPr/>
          <p:nvPr/>
        </p:nvSpPr>
        <p:spPr>
          <a:xfrm>
            <a:off x="242255" y="1415243"/>
            <a:ext cx="8659490" cy="2308324"/>
          </a:xfrm>
          <a:prstGeom prst="rect">
            <a:avLst/>
          </a:prstGeom>
        </p:spPr>
        <p:txBody>
          <a:bodyPr wrap="square">
            <a:spAutoFit/>
          </a:bodyPr>
          <a:lstStyle/>
          <a:p>
            <a:r>
              <a:rPr lang="ja-JP" altLang="en-US">
                <a:latin typeface="メイリオ" panose="020B0604030504040204" pitchFamily="50" charset="-128"/>
                <a:ea typeface="メイリオ" panose="020B0604030504040204" pitchFamily="50" charset="-128"/>
              </a:rPr>
              <a:t> 本学では、博士後期課程に在籍するほぼ全ての学生が、つばめ博士学生奨学金や博士後期課程学生向けプログラム、日本学術振興会、民間企業・財団などから経済的支援を受けています。</a:t>
            </a:r>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本学の取り組みの一つに、卓越した博士人材を育成する、</a:t>
            </a:r>
            <a:r>
              <a:rPr lang="ja-JP" altLang="en-US" b="1">
                <a:solidFill>
                  <a:srgbClr val="5D5DFF"/>
                </a:solidFill>
                <a:latin typeface="メイリオ" panose="020B0604030504040204" pitchFamily="50" charset="-128"/>
                <a:ea typeface="メイリオ" panose="020B0604030504040204" pitchFamily="50" charset="-128"/>
              </a:rPr>
              <a:t>全学横断型の修博一貫の大学院教育プログラム</a:t>
            </a:r>
            <a:r>
              <a:rPr lang="ja-JP" altLang="en-US">
                <a:latin typeface="メイリオ" panose="020B0604030504040204" pitchFamily="50" charset="-128"/>
                <a:ea typeface="メイリオ" panose="020B0604030504040204" pitchFamily="50" charset="-128"/>
              </a:rPr>
              <a:t>として、</a:t>
            </a:r>
            <a:r>
              <a:rPr lang="ja-JP" altLang="en-US" b="1">
                <a:solidFill>
                  <a:srgbClr val="FF0000"/>
                </a:solidFill>
                <a:latin typeface="メイリオ" panose="020B0604030504040204" pitchFamily="50" charset="-128"/>
                <a:ea typeface="メイリオ" panose="020B0604030504040204" pitchFamily="50" charset="-128"/>
              </a:rPr>
              <a:t>３つの卓越教育院</a:t>
            </a:r>
            <a:r>
              <a:rPr lang="ja-JP" altLang="en-US">
                <a:latin typeface="メイリオ" panose="020B0604030504040204" pitchFamily="50" charset="-128"/>
                <a:ea typeface="メイリオ" panose="020B0604030504040204" pitchFamily="50" charset="-128"/>
              </a:rPr>
              <a:t>があります。　</a:t>
            </a:r>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卓越教育院は、 </a:t>
            </a:r>
            <a:r>
              <a:rPr lang="ja-JP" altLang="en-US" b="1">
                <a:solidFill>
                  <a:srgbClr val="5D5DFF"/>
                </a:solidFill>
                <a:latin typeface="メイリオ" panose="020B0604030504040204" pitchFamily="50" charset="-128"/>
                <a:ea typeface="メイリオ" panose="020B0604030504040204" pitchFamily="50" charset="-128"/>
              </a:rPr>
              <a:t>経済的支援</a:t>
            </a:r>
            <a:r>
              <a:rPr lang="ja-JP" altLang="en-US">
                <a:latin typeface="メイリオ" panose="020B0604030504040204" pitchFamily="50" charset="-128"/>
                <a:ea typeface="メイリオ" panose="020B0604030504040204" pitchFamily="50" charset="-128"/>
              </a:rPr>
              <a:t>を行いながら、学生の研究室での研究活動も大切にしつつ、</a:t>
            </a:r>
            <a:r>
              <a:rPr lang="ja-JP" altLang="en-US" b="1">
                <a:solidFill>
                  <a:srgbClr val="5D5DFF"/>
                </a:solidFill>
                <a:latin typeface="メイリオ" panose="020B0604030504040204" pitchFamily="50" charset="-128"/>
                <a:ea typeface="メイリオ" panose="020B0604030504040204" pitchFamily="50" charset="-128"/>
              </a:rPr>
              <a:t>異分野融合研究</a:t>
            </a:r>
            <a:r>
              <a:rPr lang="ja-JP" altLang="en-US">
                <a:latin typeface="メイリオ" panose="020B0604030504040204" pitchFamily="50" charset="-128"/>
                <a:ea typeface="メイリオ" panose="020B0604030504040204" pitchFamily="50" charset="-128"/>
              </a:rPr>
              <a:t>、産業界・国立機関・海外機関との</a:t>
            </a:r>
            <a:r>
              <a:rPr lang="ja-JP" altLang="en-US" b="1">
                <a:solidFill>
                  <a:srgbClr val="5D5DFF"/>
                </a:solidFill>
                <a:latin typeface="メイリオ" panose="020B0604030504040204" pitchFamily="50" charset="-128"/>
                <a:ea typeface="メイリオ" panose="020B0604030504040204" pitchFamily="50" charset="-128"/>
              </a:rPr>
              <a:t>人材交流</a:t>
            </a:r>
            <a:r>
              <a:rPr lang="ja-JP" altLang="en-US">
                <a:latin typeface="メイリオ" panose="020B0604030504040204" pitchFamily="50" charset="-128"/>
                <a:ea typeface="メイリオ" panose="020B0604030504040204" pitchFamily="50" charset="-128"/>
              </a:rPr>
              <a:t>等の様々なイベントを通して、</a:t>
            </a:r>
            <a:r>
              <a:rPr lang="ja-JP" altLang="en-US" b="1">
                <a:solidFill>
                  <a:srgbClr val="5D5DFF"/>
                </a:solidFill>
                <a:latin typeface="メイリオ" panose="020B0604030504040204" pitchFamily="50" charset="-128"/>
                <a:ea typeface="メイリオ" panose="020B0604030504040204" pitchFamily="50" charset="-128"/>
              </a:rPr>
              <a:t>新たな価値の創造による社会課題を解決</a:t>
            </a:r>
            <a:r>
              <a:rPr lang="ja-JP" altLang="en-US">
                <a:latin typeface="メイリオ" panose="020B0604030504040204" pitchFamily="50" charset="-128"/>
                <a:ea typeface="メイリオ" panose="020B0604030504040204" pitchFamily="50" charset="-128"/>
              </a:rPr>
              <a:t>する人材を養成します。</a:t>
            </a:r>
            <a:endParaRPr lang="ja-JP" altLang="ja-JP">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53BCE68D-8005-4399-9BA9-A0F177865A37}"/>
              </a:ext>
            </a:extLst>
          </p:cNvPr>
          <p:cNvSpPr/>
          <p:nvPr/>
        </p:nvSpPr>
        <p:spPr>
          <a:xfrm>
            <a:off x="242255" y="969073"/>
            <a:ext cx="7634249" cy="461665"/>
          </a:xfrm>
          <a:prstGeom prst="rect">
            <a:avLst/>
          </a:prstGeom>
        </p:spPr>
        <p:txBody>
          <a:bodyPr wrap="square">
            <a:spAutoFit/>
          </a:bodyPr>
          <a:lstStyle/>
          <a:p>
            <a:r>
              <a:rPr lang="ja-JP" altLang="en-US" sz="2400" b="1">
                <a:solidFill>
                  <a:srgbClr val="FF0000"/>
                </a:solidFill>
                <a:latin typeface="メイリオ" panose="020B0604030504040204" pitchFamily="50" charset="-128"/>
                <a:ea typeface="メイリオ" panose="020B0604030504040204" pitchFamily="50" charset="-128"/>
              </a:rPr>
              <a:t>博士後期課程学生への経済的支援の一つの取り組み</a:t>
            </a:r>
            <a:r>
              <a:rPr lang="ja-JP" altLang="en-US" sz="2400">
                <a:solidFill>
                  <a:srgbClr val="FF0000"/>
                </a:solidFill>
              </a:rPr>
              <a:t>　</a:t>
            </a:r>
            <a:r>
              <a:rPr lang="ja-JP" altLang="en-US">
                <a:solidFill>
                  <a:srgbClr val="FF0000"/>
                </a:solidFill>
              </a:rPr>
              <a:t>　</a:t>
            </a:r>
          </a:p>
        </p:txBody>
      </p:sp>
      <p:sp>
        <p:nvSpPr>
          <p:cNvPr id="13" name="四角形: 角を丸くする 12">
            <a:extLst>
              <a:ext uri="{FF2B5EF4-FFF2-40B4-BE49-F238E27FC236}">
                <a16:creationId xmlns:a16="http://schemas.microsoft.com/office/drawing/2014/main" id="{11A81521-C577-405E-B2E9-463B8BAE186D}"/>
              </a:ext>
            </a:extLst>
          </p:cNvPr>
          <p:cNvSpPr/>
          <p:nvPr/>
        </p:nvSpPr>
        <p:spPr>
          <a:xfrm>
            <a:off x="1241352" y="4482787"/>
            <a:ext cx="6862618" cy="198428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28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D3D90BD0-95E5-49C0-9BDD-E92F9D475ED1}"/>
              </a:ext>
            </a:extLst>
          </p:cNvPr>
          <p:cNvSpPr/>
          <p:nvPr/>
        </p:nvSpPr>
        <p:spPr>
          <a:xfrm>
            <a:off x="-891" y="6357725"/>
            <a:ext cx="9144891" cy="509437"/>
          </a:xfrm>
          <a:prstGeom prst="rect">
            <a:avLst/>
          </a:prstGeom>
          <a:blipFill>
            <a:blip r:embed="rId3" cstate="print"/>
            <a:stretch>
              <a:fillRect/>
            </a:stretch>
          </a:blipFill>
        </p:spPr>
        <p:txBody>
          <a:bodyPr wrap="square" lIns="0" tIns="0" rIns="0" bIns="0" rtlCol="0"/>
          <a:lstStyle/>
          <a:p>
            <a:pPr>
              <a:defRPr/>
            </a:pPr>
            <a:endParaRPr sz="1663">
              <a:solidFill>
                <a:prstClr val="black"/>
              </a:solidFill>
              <a:latin typeface="Calibri" panose="020F0502020204030204"/>
            </a:endParaRPr>
          </a:p>
        </p:txBody>
      </p:sp>
      <p:sp>
        <p:nvSpPr>
          <p:cNvPr id="3" name="object 5">
            <a:extLst>
              <a:ext uri="{FF2B5EF4-FFF2-40B4-BE49-F238E27FC236}">
                <a16:creationId xmlns:a16="http://schemas.microsoft.com/office/drawing/2014/main" id="{FBB36A36-7413-48E4-BF23-1AF1E29255D6}"/>
              </a:ext>
            </a:extLst>
          </p:cNvPr>
          <p:cNvSpPr/>
          <p:nvPr/>
        </p:nvSpPr>
        <p:spPr>
          <a:xfrm>
            <a:off x="-890" y="6357723"/>
            <a:ext cx="9144890" cy="50943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5">
            <a:extLst>
              <a:ext uri="{FF2B5EF4-FFF2-40B4-BE49-F238E27FC236}">
                <a16:creationId xmlns:a16="http://schemas.microsoft.com/office/drawing/2014/main" id="{3065D0E3-7AAC-4664-A8FF-7DFE0B9FE22D}"/>
              </a:ext>
            </a:extLst>
          </p:cNvPr>
          <p:cNvSpPr/>
          <p:nvPr/>
        </p:nvSpPr>
        <p:spPr>
          <a:xfrm>
            <a:off x="225636" y="3033286"/>
            <a:ext cx="3602114" cy="3206070"/>
          </a:xfrm>
          <a:custGeom>
            <a:avLst/>
            <a:gdLst/>
            <a:ahLst/>
            <a:cxnLst/>
            <a:rect l="l" t="t" r="r" b="b"/>
            <a:pathLst>
              <a:path w="9144000" h="2809240">
                <a:moveTo>
                  <a:pt x="9144000" y="0"/>
                </a:moveTo>
                <a:lnTo>
                  <a:pt x="0" y="0"/>
                </a:lnTo>
                <a:lnTo>
                  <a:pt x="0" y="2235504"/>
                </a:lnTo>
                <a:lnTo>
                  <a:pt x="4572000" y="2809240"/>
                </a:lnTo>
                <a:lnTo>
                  <a:pt x="9144000" y="2235504"/>
                </a:lnTo>
                <a:lnTo>
                  <a:pt x="9144000" y="0"/>
                </a:lnTo>
                <a:close/>
              </a:path>
            </a:pathLst>
          </a:custGeom>
          <a:solidFill>
            <a:srgbClr val="D7E1F5"/>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5" name="正方形/長方形 4">
            <a:extLst>
              <a:ext uri="{FF2B5EF4-FFF2-40B4-BE49-F238E27FC236}">
                <a16:creationId xmlns:a16="http://schemas.microsoft.com/office/drawing/2014/main" id="{3861F28B-1019-4278-90E0-F9DFFF8E224C}"/>
              </a:ext>
            </a:extLst>
          </p:cNvPr>
          <p:cNvSpPr/>
          <p:nvPr/>
        </p:nvSpPr>
        <p:spPr>
          <a:xfrm>
            <a:off x="1418193" y="3057839"/>
            <a:ext cx="1217000" cy="400110"/>
          </a:xfrm>
          <a:prstGeom prst="rect">
            <a:avLst/>
          </a:prstGeom>
        </p:spPr>
        <p:txBody>
          <a:bodyPr wrap="none">
            <a:spAutoFit/>
          </a:bodyPr>
          <a:lstStyle/>
          <a:p>
            <a:pPr algn="ctr"/>
            <a:r>
              <a:rPr lang="ja-JP" altLang="en-US" sz="2000" b="1" dirty="0">
                <a:solidFill>
                  <a:srgbClr val="FF0000"/>
                </a:solidFill>
              </a:rPr>
              <a:t>複素人材</a:t>
            </a:r>
          </a:p>
        </p:txBody>
      </p:sp>
      <p:sp>
        <p:nvSpPr>
          <p:cNvPr id="6" name="テキスト ボックス 5">
            <a:extLst>
              <a:ext uri="{FF2B5EF4-FFF2-40B4-BE49-F238E27FC236}">
                <a16:creationId xmlns:a16="http://schemas.microsoft.com/office/drawing/2014/main" id="{157A6155-6BE5-4D22-AF0D-7B70DC71FDFA}"/>
              </a:ext>
            </a:extLst>
          </p:cNvPr>
          <p:cNvSpPr txBox="1"/>
          <p:nvPr/>
        </p:nvSpPr>
        <p:spPr>
          <a:xfrm>
            <a:off x="81620" y="5425354"/>
            <a:ext cx="3842308" cy="830997"/>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我が国の強い「</a:t>
            </a:r>
            <a:r>
              <a:rPr kumimoji="1" lang="ja-JP" altLang="en-US" sz="1600" dirty="0">
                <a:solidFill>
                  <a:srgbClr val="FF0000"/>
                </a:solidFill>
                <a:latin typeface="メイリオ" panose="020B0604030504040204" pitchFamily="50" charset="-128"/>
                <a:ea typeface="メイリオ" panose="020B0604030504040204" pitchFamily="50" charset="-128"/>
              </a:rPr>
              <a:t>ものつくり</a:t>
            </a:r>
            <a:r>
              <a:rPr kumimoji="1" lang="ja-JP" altLang="en-US" sz="1600" dirty="0">
                <a:latin typeface="メイリオ" panose="020B0604030504040204" pitchFamily="50" charset="-128"/>
                <a:ea typeface="メイリオ" panose="020B0604030504040204" pitchFamily="50" charset="-128"/>
              </a:rPr>
              <a:t>」を</a:t>
            </a:r>
            <a:endParaRPr kumimoji="1" lang="en-US" altLang="ja-JP" sz="1600" dirty="0">
              <a:latin typeface="メイリオ" panose="020B0604030504040204" pitchFamily="50" charset="-128"/>
              <a:ea typeface="メイリオ" panose="020B0604030504040204" pitchFamily="50" charset="-128"/>
            </a:endParaRPr>
          </a:p>
          <a:p>
            <a:pPr algn="ctr"/>
            <a:r>
              <a:rPr kumimoji="1" lang="ja-JP" altLang="en-US" sz="1600" dirty="0">
                <a:solidFill>
                  <a:srgbClr val="0E27E6"/>
                </a:solidFill>
                <a:latin typeface="メイリオ" panose="020B0604030504040204" pitchFamily="50" charset="-128"/>
                <a:ea typeface="メイリオ" panose="020B0604030504040204" pitchFamily="50" charset="-128"/>
              </a:rPr>
              <a:t>情報</a:t>
            </a:r>
            <a:r>
              <a:rPr kumimoji="1" lang="ja-JP" altLang="en-US" sz="1600" dirty="0">
                <a:latin typeface="メイリオ" panose="020B0604030504040204" pitchFamily="50" charset="-128"/>
                <a:ea typeface="メイリオ" panose="020B0604030504040204" pitchFamily="50" charset="-128"/>
              </a:rPr>
              <a:t>を駆使して「</a:t>
            </a:r>
            <a:r>
              <a:rPr kumimoji="1" lang="ja-JP" altLang="en-US" sz="1600" dirty="0">
                <a:solidFill>
                  <a:srgbClr val="00B050"/>
                </a:solidFill>
                <a:latin typeface="メイリオ" panose="020B0604030504040204" pitchFamily="50" charset="-128"/>
                <a:ea typeface="メイリオ" panose="020B0604030504040204" pitchFamily="50" charset="-128"/>
              </a:rPr>
              <a:t>サービス</a:t>
            </a:r>
            <a:r>
              <a:rPr kumimoji="1" lang="ja-JP" altLang="en-US" sz="1600" dirty="0">
                <a:latin typeface="メイリオ" panose="020B0604030504040204" pitchFamily="50" charset="-128"/>
                <a:ea typeface="メイリオ" panose="020B0604030504040204" pitchFamily="50" charset="-128"/>
              </a:rPr>
              <a:t>」につなぎ</a:t>
            </a:r>
            <a:endParaRPr kumimoji="1" lang="en-US" altLang="ja-JP" sz="1600" dirty="0">
              <a:latin typeface="メイリオ" panose="020B0604030504040204" pitchFamily="50" charset="-128"/>
              <a:ea typeface="メイリオ" panose="020B0604030504040204" pitchFamily="50" charset="-128"/>
            </a:endParaRPr>
          </a:p>
          <a:p>
            <a:pPr algn="ctr"/>
            <a:r>
              <a:rPr kumimoji="1" lang="ja-JP" altLang="en-US" sz="1600" dirty="0">
                <a:latin typeface="メイリオ" panose="020B0604030504040204" pitchFamily="50" charset="-128"/>
                <a:ea typeface="メイリオ" panose="020B0604030504040204" pitchFamily="50" charset="-128"/>
              </a:rPr>
              <a:t>全く新しい産業創出</a:t>
            </a:r>
          </a:p>
        </p:txBody>
      </p:sp>
      <p:pic>
        <p:nvPicPr>
          <p:cNvPr id="8" name="図 7">
            <a:extLst>
              <a:ext uri="{FF2B5EF4-FFF2-40B4-BE49-F238E27FC236}">
                <a16:creationId xmlns:a16="http://schemas.microsoft.com/office/drawing/2014/main" id="{B57E82CF-35BA-455F-AC5B-FFD553B7FD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362" y="2947292"/>
            <a:ext cx="4602938" cy="3349507"/>
          </a:xfrm>
          <a:prstGeom prst="rect">
            <a:avLst/>
          </a:prstGeom>
        </p:spPr>
      </p:pic>
      <p:grpSp>
        <p:nvGrpSpPr>
          <p:cNvPr id="9" name="グループ化 8">
            <a:extLst>
              <a:ext uri="{FF2B5EF4-FFF2-40B4-BE49-F238E27FC236}">
                <a16:creationId xmlns:a16="http://schemas.microsoft.com/office/drawing/2014/main" id="{9E3499F0-F781-4728-9598-EC432FE04968}"/>
              </a:ext>
            </a:extLst>
          </p:cNvPr>
          <p:cNvGrpSpPr/>
          <p:nvPr/>
        </p:nvGrpSpPr>
        <p:grpSpPr>
          <a:xfrm>
            <a:off x="576403" y="3408117"/>
            <a:ext cx="2965931" cy="2037107"/>
            <a:chOff x="411834" y="3679668"/>
            <a:chExt cx="3173848" cy="2179912"/>
          </a:xfrm>
        </p:grpSpPr>
        <p:sp>
          <p:nvSpPr>
            <p:cNvPr id="10" name="正方形/長方形 9">
              <a:extLst>
                <a:ext uri="{FF2B5EF4-FFF2-40B4-BE49-F238E27FC236}">
                  <a16:creationId xmlns:a16="http://schemas.microsoft.com/office/drawing/2014/main" id="{ADF10DE7-3263-4A73-9E06-44DFD19461D6}"/>
                </a:ext>
              </a:extLst>
            </p:cNvPr>
            <p:cNvSpPr/>
            <p:nvPr/>
          </p:nvSpPr>
          <p:spPr>
            <a:xfrm>
              <a:off x="411834" y="3711140"/>
              <a:ext cx="3173847" cy="21075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1" name="図 10">
              <a:extLst>
                <a:ext uri="{FF2B5EF4-FFF2-40B4-BE49-F238E27FC236}">
                  <a16:creationId xmlns:a16="http://schemas.microsoft.com/office/drawing/2014/main" id="{BC1BAB49-CE83-44E5-BF35-7A80DAB55C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1966572" y="3872365"/>
              <a:ext cx="1451469" cy="1786750"/>
            </a:xfrm>
            <a:prstGeom prst="rect">
              <a:avLst/>
            </a:prstGeom>
            <a:solidFill>
              <a:schemeClr val="bg1"/>
            </a:solidFill>
          </p:spPr>
        </p:pic>
        <p:sp>
          <p:nvSpPr>
            <p:cNvPr id="12" name="正方形/長方形 11">
              <a:extLst>
                <a:ext uri="{FF2B5EF4-FFF2-40B4-BE49-F238E27FC236}">
                  <a16:creationId xmlns:a16="http://schemas.microsoft.com/office/drawing/2014/main" id="{5EB27E8C-C7F7-4A2D-9741-777F866808C2}"/>
                </a:ext>
              </a:extLst>
            </p:cNvPr>
            <p:cNvSpPr/>
            <p:nvPr/>
          </p:nvSpPr>
          <p:spPr>
            <a:xfrm>
              <a:off x="1972864" y="5431422"/>
              <a:ext cx="1321183" cy="428158"/>
            </a:xfrm>
            <a:prstGeom prst="rect">
              <a:avLst/>
            </a:prstGeom>
          </p:spPr>
          <p:txBody>
            <a:bodyPr wrap="none">
              <a:spAutoFit/>
            </a:bodyPr>
            <a:lstStyle/>
            <a:p>
              <a:pPr algn="ctr"/>
              <a:r>
                <a:rPr lang="ja-JP" altLang="en-US" sz="2000" b="1" dirty="0">
                  <a:solidFill>
                    <a:srgbClr val="FF0000"/>
                  </a:solidFill>
                </a:rPr>
                <a:t>ものつくり</a:t>
              </a:r>
            </a:p>
          </p:txBody>
        </p:sp>
        <p:sp>
          <p:nvSpPr>
            <p:cNvPr id="13" name="正方形/長方形 12">
              <a:extLst>
                <a:ext uri="{FF2B5EF4-FFF2-40B4-BE49-F238E27FC236}">
                  <a16:creationId xmlns:a16="http://schemas.microsoft.com/office/drawing/2014/main" id="{FCE337B0-CB54-464C-A890-804F1B3831C9}"/>
                </a:ext>
              </a:extLst>
            </p:cNvPr>
            <p:cNvSpPr/>
            <p:nvPr/>
          </p:nvSpPr>
          <p:spPr>
            <a:xfrm>
              <a:off x="2023468" y="3679668"/>
              <a:ext cx="1219976" cy="428158"/>
            </a:xfrm>
            <a:prstGeom prst="rect">
              <a:avLst/>
            </a:prstGeom>
          </p:spPr>
          <p:txBody>
            <a:bodyPr wrap="none">
              <a:spAutoFit/>
            </a:bodyPr>
            <a:lstStyle/>
            <a:p>
              <a:pPr algn="ctr"/>
              <a:r>
                <a:rPr lang="ja-JP" altLang="en-US" sz="2000" dirty="0">
                  <a:solidFill>
                    <a:srgbClr val="00B050"/>
                  </a:solidFill>
                </a:rPr>
                <a:t>サービス</a:t>
              </a:r>
            </a:p>
          </p:txBody>
        </p:sp>
        <p:sp>
          <p:nvSpPr>
            <p:cNvPr id="14" name="正方形/長方形 13">
              <a:extLst>
                <a:ext uri="{FF2B5EF4-FFF2-40B4-BE49-F238E27FC236}">
                  <a16:creationId xmlns:a16="http://schemas.microsoft.com/office/drawing/2014/main" id="{47B30B68-9822-4DA4-911D-B273D5EE3F15}"/>
                </a:ext>
              </a:extLst>
            </p:cNvPr>
            <p:cNvSpPr/>
            <p:nvPr/>
          </p:nvSpPr>
          <p:spPr>
            <a:xfrm>
              <a:off x="2260191" y="4518337"/>
              <a:ext cx="746532" cy="428158"/>
            </a:xfrm>
            <a:prstGeom prst="rect">
              <a:avLst/>
            </a:prstGeom>
          </p:spPr>
          <p:txBody>
            <a:bodyPr wrap="none">
              <a:spAutoFit/>
            </a:bodyPr>
            <a:lstStyle/>
            <a:p>
              <a:pPr algn="ctr"/>
              <a:r>
                <a:rPr lang="ja-JP" altLang="en-US" sz="2000">
                  <a:solidFill>
                    <a:srgbClr val="0E27E6"/>
                  </a:solidFill>
                </a:rPr>
                <a:t>情報</a:t>
              </a:r>
            </a:p>
          </p:txBody>
        </p:sp>
        <p:pic>
          <p:nvPicPr>
            <p:cNvPr id="15" name="図 14">
              <a:extLst>
                <a:ext uri="{FF2B5EF4-FFF2-40B4-BE49-F238E27FC236}">
                  <a16:creationId xmlns:a16="http://schemas.microsoft.com/office/drawing/2014/main" id="{00394BC3-D4C4-4BAA-8173-6A31725D54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1835" y="4043285"/>
              <a:ext cx="1387097" cy="1536605"/>
            </a:xfrm>
            <a:prstGeom prst="rect">
              <a:avLst/>
            </a:prstGeom>
          </p:spPr>
        </p:pic>
      </p:grpSp>
      <p:sp>
        <p:nvSpPr>
          <p:cNvPr id="16" name="object 2">
            <a:extLst>
              <a:ext uri="{FF2B5EF4-FFF2-40B4-BE49-F238E27FC236}">
                <a16:creationId xmlns:a16="http://schemas.microsoft.com/office/drawing/2014/main" id="{62B51F53-8002-42F0-B27A-263226FB1902}"/>
              </a:ext>
            </a:extLst>
          </p:cNvPr>
          <p:cNvSpPr/>
          <p:nvPr/>
        </p:nvSpPr>
        <p:spPr>
          <a:xfrm>
            <a:off x="746233" y="908720"/>
            <a:ext cx="7393687" cy="1815278"/>
          </a:xfrm>
          <a:custGeom>
            <a:avLst/>
            <a:gdLst/>
            <a:ahLst/>
            <a:cxnLst/>
            <a:rect l="l" t="t" r="r" b="b"/>
            <a:pathLst>
              <a:path w="9144000" h="2032000">
                <a:moveTo>
                  <a:pt x="0" y="2032000"/>
                </a:moveTo>
                <a:lnTo>
                  <a:pt x="9144000" y="2032000"/>
                </a:lnTo>
                <a:lnTo>
                  <a:pt x="9144000" y="0"/>
                </a:lnTo>
                <a:lnTo>
                  <a:pt x="0" y="0"/>
                </a:lnTo>
                <a:lnTo>
                  <a:pt x="0" y="2032000"/>
                </a:lnTo>
                <a:close/>
              </a:path>
            </a:pathLst>
          </a:custGeom>
          <a:solidFill>
            <a:srgbClr val="DCE2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grpSp>
        <p:nvGrpSpPr>
          <p:cNvPr id="17" name="グループ化 16">
            <a:extLst>
              <a:ext uri="{FF2B5EF4-FFF2-40B4-BE49-F238E27FC236}">
                <a16:creationId xmlns:a16="http://schemas.microsoft.com/office/drawing/2014/main" id="{F7346748-631F-4CD8-94E8-70FE23325F68}"/>
              </a:ext>
            </a:extLst>
          </p:cNvPr>
          <p:cNvGrpSpPr/>
          <p:nvPr/>
        </p:nvGrpSpPr>
        <p:grpSpPr>
          <a:xfrm>
            <a:off x="1041051" y="908720"/>
            <a:ext cx="6829191" cy="1177583"/>
            <a:chOff x="992356" y="817566"/>
            <a:chExt cx="6829191" cy="1177583"/>
          </a:xfrm>
        </p:grpSpPr>
        <p:sp>
          <p:nvSpPr>
            <p:cNvPr id="18" name="object 7">
              <a:extLst>
                <a:ext uri="{FF2B5EF4-FFF2-40B4-BE49-F238E27FC236}">
                  <a16:creationId xmlns:a16="http://schemas.microsoft.com/office/drawing/2014/main" id="{1BD67359-4CDA-42A1-9C25-028855BE5A44}"/>
                </a:ext>
              </a:extLst>
            </p:cNvPr>
            <p:cNvSpPr/>
            <p:nvPr/>
          </p:nvSpPr>
          <p:spPr>
            <a:xfrm>
              <a:off x="3318505" y="817566"/>
              <a:ext cx="2128911" cy="1177583"/>
            </a:xfrm>
            <a:custGeom>
              <a:avLst/>
              <a:gdLst/>
              <a:ahLst/>
              <a:cxnLst/>
              <a:rect l="l" t="t" r="r" b="b"/>
              <a:pathLst>
                <a:path w="2306320" h="1275714">
                  <a:moveTo>
                    <a:pt x="1790230" y="656894"/>
                  </a:moveTo>
                  <a:lnTo>
                    <a:pt x="515772" y="656894"/>
                  </a:lnTo>
                  <a:lnTo>
                    <a:pt x="519046" y="705453"/>
                  </a:lnTo>
                  <a:lnTo>
                    <a:pt x="525874" y="752951"/>
                  </a:lnTo>
                  <a:lnTo>
                    <a:pt x="536124" y="799254"/>
                  </a:lnTo>
                  <a:lnTo>
                    <a:pt x="549662" y="844229"/>
                  </a:lnTo>
                  <a:lnTo>
                    <a:pt x="566352" y="887740"/>
                  </a:lnTo>
                  <a:lnTo>
                    <a:pt x="586063" y="929654"/>
                  </a:lnTo>
                  <a:lnTo>
                    <a:pt x="608658" y="969837"/>
                  </a:lnTo>
                  <a:lnTo>
                    <a:pt x="634006" y="1008155"/>
                  </a:lnTo>
                  <a:lnTo>
                    <a:pt x="661971" y="1044472"/>
                  </a:lnTo>
                  <a:lnTo>
                    <a:pt x="692420" y="1078655"/>
                  </a:lnTo>
                  <a:lnTo>
                    <a:pt x="725219" y="1110570"/>
                  </a:lnTo>
                  <a:lnTo>
                    <a:pt x="760234" y="1140083"/>
                  </a:lnTo>
                  <a:lnTo>
                    <a:pt x="797331" y="1167058"/>
                  </a:lnTo>
                  <a:lnTo>
                    <a:pt x="836376" y="1191363"/>
                  </a:lnTo>
                  <a:lnTo>
                    <a:pt x="877236" y="1212863"/>
                  </a:lnTo>
                  <a:lnTo>
                    <a:pt x="919776" y="1231423"/>
                  </a:lnTo>
                  <a:lnTo>
                    <a:pt x="963862" y="1246909"/>
                  </a:lnTo>
                  <a:lnTo>
                    <a:pt x="1009361" y="1259188"/>
                  </a:lnTo>
                  <a:lnTo>
                    <a:pt x="1056139" y="1268125"/>
                  </a:lnTo>
                  <a:lnTo>
                    <a:pt x="1104061" y="1273585"/>
                  </a:lnTo>
                  <a:lnTo>
                    <a:pt x="1152994" y="1275435"/>
                  </a:lnTo>
                  <a:lnTo>
                    <a:pt x="1201929" y="1273585"/>
                  </a:lnTo>
                  <a:lnTo>
                    <a:pt x="1249853" y="1268125"/>
                  </a:lnTo>
                  <a:lnTo>
                    <a:pt x="1296632" y="1259188"/>
                  </a:lnTo>
                  <a:lnTo>
                    <a:pt x="1342131" y="1246909"/>
                  </a:lnTo>
                  <a:lnTo>
                    <a:pt x="1386218" y="1231423"/>
                  </a:lnTo>
                  <a:lnTo>
                    <a:pt x="1428759" y="1212863"/>
                  </a:lnTo>
                  <a:lnTo>
                    <a:pt x="1469619" y="1191363"/>
                  </a:lnTo>
                  <a:lnTo>
                    <a:pt x="1508664" y="1167058"/>
                  </a:lnTo>
                  <a:lnTo>
                    <a:pt x="1545761" y="1140083"/>
                  </a:lnTo>
                  <a:lnTo>
                    <a:pt x="1580776" y="1110570"/>
                  </a:lnTo>
                  <a:lnTo>
                    <a:pt x="1613575" y="1078655"/>
                  </a:lnTo>
                  <a:lnTo>
                    <a:pt x="1644024" y="1044472"/>
                  </a:lnTo>
                  <a:lnTo>
                    <a:pt x="1671990" y="1008155"/>
                  </a:lnTo>
                  <a:lnTo>
                    <a:pt x="1697337" y="969837"/>
                  </a:lnTo>
                  <a:lnTo>
                    <a:pt x="1719933" y="929654"/>
                  </a:lnTo>
                  <a:lnTo>
                    <a:pt x="1739644" y="887740"/>
                  </a:lnTo>
                  <a:lnTo>
                    <a:pt x="1756335" y="844229"/>
                  </a:lnTo>
                  <a:lnTo>
                    <a:pt x="1769873" y="799254"/>
                  </a:lnTo>
                  <a:lnTo>
                    <a:pt x="1780124" y="752951"/>
                  </a:lnTo>
                  <a:lnTo>
                    <a:pt x="1786954" y="705453"/>
                  </a:lnTo>
                  <a:lnTo>
                    <a:pt x="1790230" y="656894"/>
                  </a:lnTo>
                  <a:close/>
                </a:path>
                <a:path w="2306320" h="1275714">
                  <a:moveTo>
                    <a:pt x="2305989" y="618528"/>
                  </a:moveTo>
                  <a:lnTo>
                    <a:pt x="0" y="618528"/>
                  </a:lnTo>
                  <a:lnTo>
                    <a:pt x="0" y="656894"/>
                  </a:lnTo>
                  <a:lnTo>
                    <a:pt x="2305989" y="656894"/>
                  </a:lnTo>
                  <a:lnTo>
                    <a:pt x="2305989" y="618528"/>
                  </a:lnTo>
                  <a:close/>
                </a:path>
                <a:path w="2306320" h="1275714">
                  <a:moveTo>
                    <a:pt x="1152994" y="0"/>
                  </a:moveTo>
                  <a:lnTo>
                    <a:pt x="1104061" y="1849"/>
                  </a:lnTo>
                  <a:lnTo>
                    <a:pt x="1056139" y="7310"/>
                  </a:lnTo>
                  <a:lnTo>
                    <a:pt x="1009361" y="16246"/>
                  </a:lnTo>
                  <a:lnTo>
                    <a:pt x="963862" y="28524"/>
                  </a:lnTo>
                  <a:lnTo>
                    <a:pt x="919776" y="44010"/>
                  </a:lnTo>
                  <a:lnTo>
                    <a:pt x="877236" y="62570"/>
                  </a:lnTo>
                  <a:lnTo>
                    <a:pt x="836376" y="84068"/>
                  </a:lnTo>
                  <a:lnTo>
                    <a:pt x="797331" y="108372"/>
                  </a:lnTo>
                  <a:lnTo>
                    <a:pt x="760234" y="135347"/>
                  </a:lnTo>
                  <a:lnTo>
                    <a:pt x="725219" y="164859"/>
                  </a:lnTo>
                  <a:lnTo>
                    <a:pt x="692420" y="196773"/>
                  </a:lnTo>
                  <a:lnTo>
                    <a:pt x="661971" y="230955"/>
                  </a:lnTo>
                  <a:lnTo>
                    <a:pt x="634006" y="267271"/>
                  </a:lnTo>
                  <a:lnTo>
                    <a:pt x="608658" y="305588"/>
                  </a:lnTo>
                  <a:lnTo>
                    <a:pt x="586063" y="345770"/>
                  </a:lnTo>
                  <a:lnTo>
                    <a:pt x="566352" y="387684"/>
                  </a:lnTo>
                  <a:lnTo>
                    <a:pt x="549662" y="431195"/>
                  </a:lnTo>
                  <a:lnTo>
                    <a:pt x="536124" y="476169"/>
                  </a:lnTo>
                  <a:lnTo>
                    <a:pt x="525874" y="522472"/>
                  </a:lnTo>
                  <a:lnTo>
                    <a:pt x="519046" y="569969"/>
                  </a:lnTo>
                  <a:lnTo>
                    <a:pt x="515772" y="618528"/>
                  </a:lnTo>
                  <a:lnTo>
                    <a:pt x="1790230" y="618528"/>
                  </a:lnTo>
                  <a:lnTo>
                    <a:pt x="1786954" y="569969"/>
                  </a:lnTo>
                  <a:lnTo>
                    <a:pt x="1780124" y="522472"/>
                  </a:lnTo>
                  <a:lnTo>
                    <a:pt x="1769873" y="476169"/>
                  </a:lnTo>
                  <a:lnTo>
                    <a:pt x="1756335" y="431195"/>
                  </a:lnTo>
                  <a:lnTo>
                    <a:pt x="1739644" y="387684"/>
                  </a:lnTo>
                  <a:lnTo>
                    <a:pt x="1719933" y="345770"/>
                  </a:lnTo>
                  <a:lnTo>
                    <a:pt x="1697337" y="305588"/>
                  </a:lnTo>
                  <a:lnTo>
                    <a:pt x="1671990" y="267271"/>
                  </a:lnTo>
                  <a:lnTo>
                    <a:pt x="1644024" y="230955"/>
                  </a:lnTo>
                  <a:lnTo>
                    <a:pt x="1613575" y="196773"/>
                  </a:lnTo>
                  <a:lnTo>
                    <a:pt x="1580776" y="164859"/>
                  </a:lnTo>
                  <a:lnTo>
                    <a:pt x="1545761" y="135347"/>
                  </a:lnTo>
                  <a:lnTo>
                    <a:pt x="1508664" y="108372"/>
                  </a:lnTo>
                  <a:lnTo>
                    <a:pt x="1469619" y="84068"/>
                  </a:lnTo>
                  <a:lnTo>
                    <a:pt x="1428759" y="62570"/>
                  </a:lnTo>
                  <a:lnTo>
                    <a:pt x="1386218" y="44010"/>
                  </a:lnTo>
                  <a:lnTo>
                    <a:pt x="1342131" y="28524"/>
                  </a:lnTo>
                  <a:lnTo>
                    <a:pt x="1296632" y="16246"/>
                  </a:lnTo>
                  <a:lnTo>
                    <a:pt x="1249853" y="7310"/>
                  </a:lnTo>
                  <a:lnTo>
                    <a:pt x="1201929" y="1849"/>
                  </a:lnTo>
                  <a:lnTo>
                    <a:pt x="115299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19" name="object 8">
              <a:extLst>
                <a:ext uri="{FF2B5EF4-FFF2-40B4-BE49-F238E27FC236}">
                  <a16:creationId xmlns:a16="http://schemas.microsoft.com/office/drawing/2014/main" id="{0FCF0BA7-9CF4-47E5-A16E-86A3DD7A14CD}"/>
                </a:ext>
              </a:extLst>
            </p:cNvPr>
            <p:cNvSpPr/>
            <p:nvPr/>
          </p:nvSpPr>
          <p:spPr>
            <a:xfrm>
              <a:off x="3318500" y="817566"/>
              <a:ext cx="2128629" cy="117732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0" name="object 10">
              <a:extLst>
                <a:ext uri="{FF2B5EF4-FFF2-40B4-BE49-F238E27FC236}">
                  <a16:creationId xmlns:a16="http://schemas.microsoft.com/office/drawing/2014/main" id="{209B23D5-8CBC-4994-8FA0-301E5C36CFC7}"/>
                </a:ext>
              </a:extLst>
            </p:cNvPr>
            <p:cNvSpPr/>
            <p:nvPr/>
          </p:nvSpPr>
          <p:spPr>
            <a:xfrm>
              <a:off x="1020694" y="948917"/>
              <a:ext cx="2302998" cy="973602"/>
            </a:xfrm>
            <a:custGeom>
              <a:avLst/>
              <a:gdLst/>
              <a:ahLst/>
              <a:cxnLst/>
              <a:rect l="l" t="t" r="r" b="b"/>
              <a:pathLst>
                <a:path w="2494915" h="1054735">
                  <a:moveTo>
                    <a:pt x="2327300" y="0"/>
                  </a:moveTo>
                  <a:lnTo>
                    <a:pt x="167297" y="0"/>
                  </a:lnTo>
                  <a:lnTo>
                    <a:pt x="122872" y="5986"/>
                  </a:lnTo>
                  <a:lnTo>
                    <a:pt x="82922" y="22875"/>
                  </a:lnTo>
                  <a:lnTo>
                    <a:pt x="49053" y="49060"/>
                  </a:lnTo>
                  <a:lnTo>
                    <a:pt x="22872" y="82931"/>
                  </a:lnTo>
                  <a:lnTo>
                    <a:pt x="5985" y="122884"/>
                  </a:lnTo>
                  <a:lnTo>
                    <a:pt x="0" y="167309"/>
                  </a:lnTo>
                  <a:lnTo>
                    <a:pt x="0" y="887310"/>
                  </a:lnTo>
                  <a:lnTo>
                    <a:pt x="5985" y="931731"/>
                  </a:lnTo>
                  <a:lnTo>
                    <a:pt x="22872" y="971679"/>
                  </a:lnTo>
                  <a:lnTo>
                    <a:pt x="49053" y="1005549"/>
                  </a:lnTo>
                  <a:lnTo>
                    <a:pt x="82922" y="1031732"/>
                  </a:lnTo>
                  <a:lnTo>
                    <a:pt x="122872" y="1048621"/>
                  </a:lnTo>
                  <a:lnTo>
                    <a:pt x="167297" y="1054608"/>
                  </a:lnTo>
                  <a:lnTo>
                    <a:pt x="2327300" y="1054608"/>
                  </a:lnTo>
                  <a:lnTo>
                    <a:pt x="2371725" y="1048621"/>
                  </a:lnTo>
                  <a:lnTo>
                    <a:pt x="2411674" y="1031732"/>
                  </a:lnTo>
                  <a:lnTo>
                    <a:pt x="2445543" y="1005549"/>
                  </a:lnTo>
                  <a:lnTo>
                    <a:pt x="2471724" y="971679"/>
                  </a:lnTo>
                  <a:lnTo>
                    <a:pt x="2488611" y="931731"/>
                  </a:lnTo>
                  <a:lnTo>
                    <a:pt x="2494597" y="887310"/>
                  </a:lnTo>
                  <a:lnTo>
                    <a:pt x="2494597" y="167309"/>
                  </a:lnTo>
                  <a:lnTo>
                    <a:pt x="2488611" y="122884"/>
                  </a:lnTo>
                  <a:lnTo>
                    <a:pt x="2471724" y="82931"/>
                  </a:lnTo>
                  <a:lnTo>
                    <a:pt x="2445543" y="49060"/>
                  </a:lnTo>
                  <a:lnTo>
                    <a:pt x="2411674" y="22875"/>
                  </a:lnTo>
                  <a:lnTo>
                    <a:pt x="2371725" y="5986"/>
                  </a:lnTo>
                  <a:lnTo>
                    <a:pt x="2327300" y="0"/>
                  </a:lnTo>
                  <a:close/>
                </a:path>
              </a:pathLst>
            </a:custGeom>
            <a:solidFill>
              <a:srgbClr val="231815">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1" name="object 11">
              <a:extLst>
                <a:ext uri="{FF2B5EF4-FFF2-40B4-BE49-F238E27FC236}">
                  <a16:creationId xmlns:a16="http://schemas.microsoft.com/office/drawing/2014/main" id="{748062C3-8D48-4916-9C05-9D5154423C5F}"/>
                </a:ext>
              </a:extLst>
            </p:cNvPr>
            <p:cNvSpPr/>
            <p:nvPr/>
          </p:nvSpPr>
          <p:spPr>
            <a:xfrm>
              <a:off x="1008966" y="937199"/>
              <a:ext cx="2326445" cy="997048"/>
            </a:xfrm>
            <a:custGeom>
              <a:avLst/>
              <a:gdLst/>
              <a:ahLst/>
              <a:cxnLst/>
              <a:rect l="l" t="t" r="r" b="b"/>
              <a:pathLst>
                <a:path w="2520315" h="1080135">
                  <a:moveTo>
                    <a:pt x="2340000" y="0"/>
                  </a:moveTo>
                  <a:lnTo>
                    <a:pt x="179997" y="0"/>
                  </a:lnTo>
                  <a:lnTo>
                    <a:pt x="132290" y="6458"/>
                  </a:lnTo>
                  <a:lnTo>
                    <a:pt x="89332" y="24666"/>
                  </a:lnTo>
                  <a:lnTo>
                    <a:pt x="52874" y="52874"/>
                  </a:lnTo>
                  <a:lnTo>
                    <a:pt x="24666" y="89332"/>
                  </a:lnTo>
                  <a:lnTo>
                    <a:pt x="6458" y="132290"/>
                  </a:lnTo>
                  <a:lnTo>
                    <a:pt x="0" y="179997"/>
                  </a:lnTo>
                  <a:lnTo>
                    <a:pt x="0" y="899998"/>
                  </a:lnTo>
                  <a:lnTo>
                    <a:pt x="6458" y="947710"/>
                  </a:lnTo>
                  <a:lnTo>
                    <a:pt x="24666" y="990671"/>
                  </a:lnTo>
                  <a:lnTo>
                    <a:pt x="52874" y="1027131"/>
                  </a:lnTo>
                  <a:lnTo>
                    <a:pt x="89332" y="1055340"/>
                  </a:lnTo>
                  <a:lnTo>
                    <a:pt x="132290" y="1073549"/>
                  </a:lnTo>
                  <a:lnTo>
                    <a:pt x="179997" y="1080008"/>
                  </a:lnTo>
                  <a:lnTo>
                    <a:pt x="2340000" y="1080008"/>
                  </a:lnTo>
                  <a:lnTo>
                    <a:pt x="2387707" y="1073549"/>
                  </a:lnTo>
                  <a:lnTo>
                    <a:pt x="2430664" y="1055340"/>
                  </a:lnTo>
                  <a:lnTo>
                    <a:pt x="2431611" y="1054608"/>
                  </a:lnTo>
                  <a:lnTo>
                    <a:pt x="179997" y="1054608"/>
                  </a:lnTo>
                  <a:lnTo>
                    <a:pt x="131185" y="1046713"/>
                  </a:lnTo>
                  <a:lnTo>
                    <a:pt x="88754" y="1024738"/>
                  </a:lnTo>
                  <a:lnTo>
                    <a:pt x="55268" y="991251"/>
                  </a:lnTo>
                  <a:lnTo>
                    <a:pt x="33294" y="948815"/>
                  </a:lnTo>
                  <a:lnTo>
                    <a:pt x="25400" y="899998"/>
                  </a:lnTo>
                  <a:lnTo>
                    <a:pt x="25400" y="179997"/>
                  </a:lnTo>
                  <a:lnTo>
                    <a:pt x="33294" y="131185"/>
                  </a:lnTo>
                  <a:lnTo>
                    <a:pt x="55268" y="88754"/>
                  </a:lnTo>
                  <a:lnTo>
                    <a:pt x="88754" y="55268"/>
                  </a:lnTo>
                  <a:lnTo>
                    <a:pt x="131185" y="33294"/>
                  </a:lnTo>
                  <a:lnTo>
                    <a:pt x="179997" y="25400"/>
                  </a:lnTo>
                  <a:lnTo>
                    <a:pt x="2431612" y="25400"/>
                  </a:lnTo>
                  <a:lnTo>
                    <a:pt x="2430664" y="24666"/>
                  </a:lnTo>
                  <a:lnTo>
                    <a:pt x="2387707" y="6458"/>
                  </a:lnTo>
                  <a:lnTo>
                    <a:pt x="2340000" y="0"/>
                  </a:lnTo>
                  <a:close/>
                </a:path>
                <a:path w="2520315" h="1080135">
                  <a:moveTo>
                    <a:pt x="2431612" y="25400"/>
                  </a:moveTo>
                  <a:lnTo>
                    <a:pt x="2340000" y="25400"/>
                  </a:lnTo>
                  <a:lnTo>
                    <a:pt x="2388811" y="33294"/>
                  </a:lnTo>
                  <a:lnTo>
                    <a:pt x="2431243" y="55268"/>
                  </a:lnTo>
                  <a:lnTo>
                    <a:pt x="2464729" y="88754"/>
                  </a:lnTo>
                  <a:lnTo>
                    <a:pt x="2486702" y="131185"/>
                  </a:lnTo>
                  <a:lnTo>
                    <a:pt x="2494597" y="179997"/>
                  </a:lnTo>
                  <a:lnTo>
                    <a:pt x="2494597" y="899998"/>
                  </a:lnTo>
                  <a:lnTo>
                    <a:pt x="2486702" y="948815"/>
                  </a:lnTo>
                  <a:lnTo>
                    <a:pt x="2464729" y="991251"/>
                  </a:lnTo>
                  <a:lnTo>
                    <a:pt x="2431243" y="1024738"/>
                  </a:lnTo>
                  <a:lnTo>
                    <a:pt x="2388811" y="1046713"/>
                  </a:lnTo>
                  <a:lnTo>
                    <a:pt x="2340000" y="1054608"/>
                  </a:lnTo>
                  <a:lnTo>
                    <a:pt x="2431611" y="1054608"/>
                  </a:lnTo>
                  <a:lnTo>
                    <a:pt x="2467122" y="1027131"/>
                  </a:lnTo>
                  <a:lnTo>
                    <a:pt x="2495330" y="990671"/>
                  </a:lnTo>
                  <a:lnTo>
                    <a:pt x="2513539" y="947710"/>
                  </a:lnTo>
                  <a:lnTo>
                    <a:pt x="2519997" y="899998"/>
                  </a:lnTo>
                  <a:lnTo>
                    <a:pt x="2519997" y="179997"/>
                  </a:lnTo>
                  <a:lnTo>
                    <a:pt x="2513539" y="132290"/>
                  </a:lnTo>
                  <a:lnTo>
                    <a:pt x="2495330" y="89332"/>
                  </a:lnTo>
                  <a:lnTo>
                    <a:pt x="2467122" y="52874"/>
                  </a:lnTo>
                  <a:lnTo>
                    <a:pt x="2431612" y="25400"/>
                  </a:lnTo>
                  <a:close/>
                </a:path>
              </a:pathLst>
            </a:custGeom>
            <a:solidFill>
              <a:srgbClr val="231815">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2" name="object 12">
              <a:extLst>
                <a:ext uri="{FF2B5EF4-FFF2-40B4-BE49-F238E27FC236}">
                  <a16:creationId xmlns:a16="http://schemas.microsoft.com/office/drawing/2014/main" id="{4C817E3E-6BC3-4B5A-BAFE-D675486D66F0}"/>
                </a:ext>
              </a:extLst>
            </p:cNvPr>
            <p:cNvSpPr/>
            <p:nvPr/>
          </p:nvSpPr>
          <p:spPr>
            <a:xfrm>
              <a:off x="1004076" y="932299"/>
              <a:ext cx="2302998" cy="973602"/>
            </a:xfrm>
            <a:custGeom>
              <a:avLst/>
              <a:gdLst/>
              <a:ahLst/>
              <a:cxnLst/>
              <a:rect l="l" t="t" r="r" b="b"/>
              <a:pathLst>
                <a:path w="2494915" h="1054735">
                  <a:moveTo>
                    <a:pt x="2327300" y="0"/>
                  </a:moveTo>
                  <a:lnTo>
                    <a:pt x="167297" y="0"/>
                  </a:lnTo>
                  <a:lnTo>
                    <a:pt x="122872" y="5986"/>
                  </a:lnTo>
                  <a:lnTo>
                    <a:pt x="82922" y="22875"/>
                  </a:lnTo>
                  <a:lnTo>
                    <a:pt x="49053" y="49060"/>
                  </a:lnTo>
                  <a:lnTo>
                    <a:pt x="22872" y="82931"/>
                  </a:lnTo>
                  <a:lnTo>
                    <a:pt x="5985" y="122884"/>
                  </a:lnTo>
                  <a:lnTo>
                    <a:pt x="0" y="167309"/>
                  </a:lnTo>
                  <a:lnTo>
                    <a:pt x="0" y="887310"/>
                  </a:lnTo>
                  <a:lnTo>
                    <a:pt x="5985" y="931731"/>
                  </a:lnTo>
                  <a:lnTo>
                    <a:pt x="22872" y="971679"/>
                  </a:lnTo>
                  <a:lnTo>
                    <a:pt x="49053" y="1005549"/>
                  </a:lnTo>
                  <a:lnTo>
                    <a:pt x="82922" y="1031732"/>
                  </a:lnTo>
                  <a:lnTo>
                    <a:pt x="122872" y="1048621"/>
                  </a:lnTo>
                  <a:lnTo>
                    <a:pt x="167297" y="1054608"/>
                  </a:lnTo>
                  <a:lnTo>
                    <a:pt x="2327300" y="1054608"/>
                  </a:lnTo>
                  <a:lnTo>
                    <a:pt x="2371725" y="1048621"/>
                  </a:lnTo>
                  <a:lnTo>
                    <a:pt x="2411674" y="1031732"/>
                  </a:lnTo>
                  <a:lnTo>
                    <a:pt x="2445543" y="1005549"/>
                  </a:lnTo>
                  <a:lnTo>
                    <a:pt x="2471724" y="971679"/>
                  </a:lnTo>
                  <a:lnTo>
                    <a:pt x="2488611" y="931731"/>
                  </a:lnTo>
                  <a:lnTo>
                    <a:pt x="2494597" y="887310"/>
                  </a:lnTo>
                  <a:lnTo>
                    <a:pt x="2494597" y="167309"/>
                  </a:lnTo>
                  <a:lnTo>
                    <a:pt x="2488611" y="122884"/>
                  </a:lnTo>
                  <a:lnTo>
                    <a:pt x="2471724" y="82931"/>
                  </a:lnTo>
                  <a:lnTo>
                    <a:pt x="2445543" y="49060"/>
                  </a:lnTo>
                  <a:lnTo>
                    <a:pt x="2411674" y="22875"/>
                  </a:lnTo>
                  <a:lnTo>
                    <a:pt x="2371725" y="5986"/>
                  </a:lnTo>
                  <a:lnTo>
                    <a:pt x="232730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3" name="object 13">
              <a:extLst>
                <a:ext uri="{FF2B5EF4-FFF2-40B4-BE49-F238E27FC236}">
                  <a16:creationId xmlns:a16="http://schemas.microsoft.com/office/drawing/2014/main" id="{3D41CCFB-E34C-4AF0-8B5A-F660C672650F}"/>
                </a:ext>
              </a:extLst>
            </p:cNvPr>
            <p:cNvSpPr/>
            <p:nvPr/>
          </p:nvSpPr>
          <p:spPr>
            <a:xfrm>
              <a:off x="992356" y="920582"/>
              <a:ext cx="2326445" cy="997048"/>
            </a:xfrm>
            <a:custGeom>
              <a:avLst/>
              <a:gdLst/>
              <a:ahLst/>
              <a:cxnLst/>
              <a:rect l="l" t="t" r="r" b="b"/>
              <a:pathLst>
                <a:path w="2520315" h="1080135">
                  <a:moveTo>
                    <a:pt x="2340000" y="0"/>
                  </a:moveTo>
                  <a:lnTo>
                    <a:pt x="179997" y="0"/>
                  </a:lnTo>
                  <a:lnTo>
                    <a:pt x="132290" y="6458"/>
                  </a:lnTo>
                  <a:lnTo>
                    <a:pt x="89332" y="24666"/>
                  </a:lnTo>
                  <a:lnTo>
                    <a:pt x="52874" y="52874"/>
                  </a:lnTo>
                  <a:lnTo>
                    <a:pt x="24666" y="89332"/>
                  </a:lnTo>
                  <a:lnTo>
                    <a:pt x="6458" y="132290"/>
                  </a:lnTo>
                  <a:lnTo>
                    <a:pt x="0" y="179997"/>
                  </a:lnTo>
                  <a:lnTo>
                    <a:pt x="0" y="899998"/>
                  </a:lnTo>
                  <a:lnTo>
                    <a:pt x="6458" y="947710"/>
                  </a:lnTo>
                  <a:lnTo>
                    <a:pt x="24666" y="990671"/>
                  </a:lnTo>
                  <a:lnTo>
                    <a:pt x="52874" y="1027131"/>
                  </a:lnTo>
                  <a:lnTo>
                    <a:pt x="89332" y="1055340"/>
                  </a:lnTo>
                  <a:lnTo>
                    <a:pt x="132290" y="1073549"/>
                  </a:lnTo>
                  <a:lnTo>
                    <a:pt x="179997" y="1080008"/>
                  </a:lnTo>
                  <a:lnTo>
                    <a:pt x="2340000" y="1080008"/>
                  </a:lnTo>
                  <a:lnTo>
                    <a:pt x="2387707" y="1073549"/>
                  </a:lnTo>
                  <a:lnTo>
                    <a:pt x="2430664" y="1055340"/>
                  </a:lnTo>
                  <a:lnTo>
                    <a:pt x="2431611" y="1054608"/>
                  </a:lnTo>
                  <a:lnTo>
                    <a:pt x="179997" y="1054608"/>
                  </a:lnTo>
                  <a:lnTo>
                    <a:pt x="131185" y="1046713"/>
                  </a:lnTo>
                  <a:lnTo>
                    <a:pt x="88754" y="1024738"/>
                  </a:lnTo>
                  <a:lnTo>
                    <a:pt x="55268" y="991251"/>
                  </a:lnTo>
                  <a:lnTo>
                    <a:pt x="33294" y="948815"/>
                  </a:lnTo>
                  <a:lnTo>
                    <a:pt x="25400" y="899998"/>
                  </a:lnTo>
                  <a:lnTo>
                    <a:pt x="25400" y="179997"/>
                  </a:lnTo>
                  <a:lnTo>
                    <a:pt x="33294" y="131185"/>
                  </a:lnTo>
                  <a:lnTo>
                    <a:pt x="55268" y="88754"/>
                  </a:lnTo>
                  <a:lnTo>
                    <a:pt x="88754" y="55268"/>
                  </a:lnTo>
                  <a:lnTo>
                    <a:pt x="131185" y="33294"/>
                  </a:lnTo>
                  <a:lnTo>
                    <a:pt x="179997" y="25400"/>
                  </a:lnTo>
                  <a:lnTo>
                    <a:pt x="2431612" y="25400"/>
                  </a:lnTo>
                  <a:lnTo>
                    <a:pt x="2430664" y="24666"/>
                  </a:lnTo>
                  <a:lnTo>
                    <a:pt x="2387707" y="6458"/>
                  </a:lnTo>
                  <a:lnTo>
                    <a:pt x="2340000" y="0"/>
                  </a:lnTo>
                  <a:close/>
                </a:path>
                <a:path w="2520315" h="1080135">
                  <a:moveTo>
                    <a:pt x="2431612" y="25400"/>
                  </a:moveTo>
                  <a:lnTo>
                    <a:pt x="2340000" y="25400"/>
                  </a:lnTo>
                  <a:lnTo>
                    <a:pt x="2388811" y="33294"/>
                  </a:lnTo>
                  <a:lnTo>
                    <a:pt x="2431243" y="55268"/>
                  </a:lnTo>
                  <a:lnTo>
                    <a:pt x="2464729" y="88754"/>
                  </a:lnTo>
                  <a:lnTo>
                    <a:pt x="2486702" y="131185"/>
                  </a:lnTo>
                  <a:lnTo>
                    <a:pt x="2494597" y="179997"/>
                  </a:lnTo>
                  <a:lnTo>
                    <a:pt x="2494597" y="899998"/>
                  </a:lnTo>
                  <a:lnTo>
                    <a:pt x="2486702" y="948815"/>
                  </a:lnTo>
                  <a:lnTo>
                    <a:pt x="2464729" y="991251"/>
                  </a:lnTo>
                  <a:lnTo>
                    <a:pt x="2431243" y="1024738"/>
                  </a:lnTo>
                  <a:lnTo>
                    <a:pt x="2388811" y="1046713"/>
                  </a:lnTo>
                  <a:lnTo>
                    <a:pt x="2340000" y="1054608"/>
                  </a:lnTo>
                  <a:lnTo>
                    <a:pt x="2431611" y="1054608"/>
                  </a:lnTo>
                  <a:lnTo>
                    <a:pt x="2467122" y="1027131"/>
                  </a:lnTo>
                  <a:lnTo>
                    <a:pt x="2495330" y="990671"/>
                  </a:lnTo>
                  <a:lnTo>
                    <a:pt x="2513539" y="947710"/>
                  </a:lnTo>
                  <a:lnTo>
                    <a:pt x="2519997" y="899998"/>
                  </a:lnTo>
                  <a:lnTo>
                    <a:pt x="2519997" y="179997"/>
                  </a:lnTo>
                  <a:lnTo>
                    <a:pt x="2513539" y="132290"/>
                  </a:lnTo>
                  <a:lnTo>
                    <a:pt x="2495330" y="89332"/>
                  </a:lnTo>
                  <a:lnTo>
                    <a:pt x="2467122" y="52874"/>
                  </a:lnTo>
                  <a:lnTo>
                    <a:pt x="2431612" y="25400"/>
                  </a:lnTo>
                  <a:close/>
                </a:path>
              </a:pathLst>
            </a:custGeom>
            <a:solidFill>
              <a:srgbClr val="FF002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4" name="object 39">
              <a:extLst>
                <a:ext uri="{FF2B5EF4-FFF2-40B4-BE49-F238E27FC236}">
                  <a16:creationId xmlns:a16="http://schemas.microsoft.com/office/drawing/2014/main" id="{66325DD0-DC1D-4E60-BBCC-40C6E6F77E06}"/>
                </a:ext>
              </a:extLst>
            </p:cNvPr>
            <p:cNvSpPr/>
            <p:nvPr/>
          </p:nvSpPr>
          <p:spPr>
            <a:xfrm>
              <a:off x="5458840" y="932299"/>
              <a:ext cx="2326445" cy="997048"/>
            </a:xfrm>
            <a:custGeom>
              <a:avLst/>
              <a:gdLst/>
              <a:ahLst/>
              <a:cxnLst/>
              <a:rect l="l" t="t" r="r" b="b"/>
              <a:pathLst>
                <a:path w="2520315" h="1080135">
                  <a:moveTo>
                    <a:pt x="2329497" y="0"/>
                  </a:moveTo>
                  <a:lnTo>
                    <a:pt x="190500" y="0"/>
                  </a:lnTo>
                  <a:lnTo>
                    <a:pt x="146957" y="5054"/>
                  </a:lnTo>
                  <a:lnTo>
                    <a:pt x="106913" y="19438"/>
                  </a:lnTo>
                  <a:lnTo>
                    <a:pt x="71534" y="41987"/>
                  </a:lnTo>
                  <a:lnTo>
                    <a:pt x="41987" y="71534"/>
                  </a:lnTo>
                  <a:lnTo>
                    <a:pt x="19438" y="106913"/>
                  </a:lnTo>
                  <a:lnTo>
                    <a:pt x="5054" y="146957"/>
                  </a:lnTo>
                  <a:lnTo>
                    <a:pt x="0" y="190500"/>
                  </a:lnTo>
                  <a:lnTo>
                    <a:pt x="0" y="889508"/>
                  </a:lnTo>
                  <a:lnTo>
                    <a:pt x="5054" y="933050"/>
                  </a:lnTo>
                  <a:lnTo>
                    <a:pt x="19438" y="973094"/>
                  </a:lnTo>
                  <a:lnTo>
                    <a:pt x="41987" y="1008473"/>
                  </a:lnTo>
                  <a:lnTo>
                    <a:pt x="71534" y="1038020"/>
                  </a:lnTo>
                  <a:lnTo>
                    <a:pt x="106913" y="1060569"/>
                  </a:lnTo>
                  <a:lnTo>
                    <a:pt x="146957" y="1074953"/>
                  </a:lnTo>
                  <a:lnTo>
                    <a:pt x="190500" y="1080008"/>
                  </a:lnTo>
                  <a:lnTo>
                    <a:pt x="2329497" y="1080008"/>
                  </a:lnTo>
                  <a:lnTo>
                    <a:pt x="2373040" y="1074953"/>
                  </a:lnTo>
                  <a:lnTo>
                    <a:pt x="2413084" y="1060569"/>
                  </a:lnTo>
                  <a:lnTo>
                    <a:pt x="2448462" y="1038020"/>
                  </a:lnTo>
                  <a:lnTo>
                    <a:pt x="2478009" y="1008473"/>
                  </a:lnTo>
                  <a:lnTo>
                    <a:pt x="2500558" y="973094"/>
                  </a:lnTo>
                  <a:lnTo>
                    <a:pt x="2514943" y="933050"/>
                  </a:lnTo>
                  <a:lnTo>
                    <a:pt x="2519997" y="889508"/>
                  </a:lnTo>
                  <a:lnTo>
                    <a:pt x="2519997" y="190500"/>
                  </a:lnTo>
                  <a:lnTo>
                    <a:pt x="2514943" y="146957"/>
                  </a:lnTo>
                  <a:lnTo>
                    <a:pt x="2500558" y="106913"/>
                  </a:lnTo>
                  <a:lnTo>
                    <a:pt x="2478009" y="71534"/>
                  </a:lnTo>
                  <a:lnTo>
                    <a:pt x="2448462" y="41987"/>
                  </a:lnTo>
                  <a:lnTo>
                    <a:pt x="2413084" y="19438"/>
                  </a:lnTo>
                  <a:lnTo>
                    <a:pt x="2373040" y="5054"/>
                  </a:lnTo>
                  <a:lnTo>
                    <a:pt x="2329497" y="0"/>
                  </a:lnTo>
                  <a:close/>
                </a:path>
              </a:pathLst>
            </a:custGeom>
            <a:solidFill>
              <a:srgbClr val="231815">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5" name="object 40">
              <a:extLst>
                <a:ext uri="{FF2B5EF4-FFF2-40B4-BE49-F238E27FC236}">
                  <a16:creationId xmlns:a16="http://schemas.microsoft.com/office/drawing/2014/main" id="{18E0B333-D1FA-4F09-BA8D-2956EA3CDC52}"/>
                </a:ext>
              </a:extLst>
            </p:cNvPr>
            <p:cNvSpPr/>
            <p:nvPr/>
          </p:nvSpPr>
          <p:spPr>
            <a:xfrm>
              <a:off x="5458840" y="932305"/>
              <a:ext cx="2326445" cy="997048"/>
            </a:xfrm>
            <a:custGeom>
              <a:avLst/>
              <a:gdLst/>
              <a:ahLst/>
              <a:cxnLst/>
              <a:rect l="l" t="t" r="r" b="b"/>
              <a:pathLst>
                <a:path w="2520315" h="1080135">
                  <a:moveTo>
                    <a:pt x="2329497" y="0"/>
                  </a:moveTo>
                  <a:lnTo>
                    <a:pt x="190500" y="0"/>
                  </a:lnTo>
                  <a:lnTo>
                    <a:pt x="146957" y="5054"/>
                  </a:lnTo>
                  <a:lnTo>
                    <a:pt x="106913" y="19438"/>
                  </a:lnTo>
                  <a:lnTo>
                    <a:pt x="71534" y="41987"/>
                  </a:lnTo>
                  <a:lnTo>
                    <a:pt x="41987" y="71534"/>
                  </a:lnTo>
                  <a:lnTo>
                    <a:pt x="19438" y="106913"/>
                  </a:lnTo>
                  <a:lnTo>
                    <a:pt x="5054" y="146957"/>
                  </a:lnTo>
                  <a:lnTo>
                    <a:pt x="0" y="190500"/>
                  </a:lnTo>
                  <a:lnTo>
                    <a:pt x="0" y="889508"/>
                  </a:lnTo>
                  <a:lnTo>
                    <a:pt x="5054" y="933050"/>
                  </a:lnTo>
                  <a:lnTo>
                    <a:pt x="19438" y="973094"/>
                  </a:lnTo>
                  <a:lnTo>
                    <a:pt x="41987" y="1008473"/>
                  </a:lnTo>
                  <a:lnTo>
                    <a:pt x="71534" y="1038020"/>
                  </a:lnTo>
                  <a:lnTo>
                    <a:pt x="106913" y="1060569"/>
                  </a:lnTo>
                  <a:lnTo>
                    <a:pt x="146957" y="1074953"/>
                  </a:lnTo>
                  <a:lnTo>
                    <a:pt x="190500" y="1080008"/>
                  </a:lnTo>
                  <a:lnTo>
                    <a:pt x="2329497" y="1080008"/>
                  </a:lnTo>
                  <a:lnTo>
                    <a:pt x="2373040" y="1074953"/>
                  </a:lnTo>
                  <a:lnTo>
                    <a:pt x="2413084" y="1060569"/>
                  </a:lnTo>
                  <a:lnTo>
                    <a:pt x="2422437" y="1054608"/>
                  </a:lnTo>
                  <a:lnTo>
                    <a:pt x="190500" y="1054608"/>
                  </a:lnTo>
                  <a:lnTo>
                    <a:pt x="146661" y="1048700"/>
                  </a:lnTo>
                  <a:lnTo>
                    <a:pt x="107236" y="1032033"/>
                  </a:lnTo>
                  <a:lnTo>
                    <a:pt x="73812" y="1006195"/>
                  </a:lnTo>
                  <a:lnTo>
                    <a:pt x="47974" y="972771"/>
                  </a:lnTo>
                  <a:lnTo>
                    <a:pt x="31307" y="933346"/>
                  </a:lnTo>
                  <a:lnTo>
                    <a:pt x="25400" y="889508"/>
                  </a:lnTo>
                  <a:lnTo>
                    <a:pt x="25400" y="190500"/>
                  </a:lnTo>
                  <a:lnTo>
                    <a:pt x="31307" y="146661"/>
                  </a:lnTo>
                  <a:lnTo>
                    <a:pt x="47974" y="107236"/>
                  </a:lnTo>
                  <a:lnTo>
                    <a:pt x="73812" y="73812"/>
                  </a:lnTo>
                  <a:lnTo>
                    <a:pt x="107236" y="47974"/>
                  </a:lnTo>
                  <a:lnTo>
                    <a:pt x="146661" y="31307"/>
                  </a:lnTo>
                  <a:lnTo>
                    <a:pt x="190500" y="25400"/>
                  </a:lnTo>
                  <a:lnTo>
                    <a:pt x="2422437" y="25400"/>
                  </a:lnTo>
                  <a:lnTo>
                    <a:pt x="2413084" y="19438"/>
                  </a:lnTo>
                  <a:lnTo>
                    <a:pt x="2373040" y="5054"/>
                  </a:lnTo>
                  <a:lnTo>
                    <a:pt x="2329497" y="0"/>
                  </a:lnTo>
                  <a:close/>
                </a:path>
                <a:path w="2520315" h="1080135">
                  <a:moveTo>
                    <a:pt x="2422437" y="25400"/>
                  </a:moveTo>
                  <a:lnTo>
                    <a:pt x="2329497" y="25400"/>
                  </a:lnTo>
                  <a:lnTo>
                    <a:pt x="2373336" y="31307"/>
                  </a:lnTo>
                  <a:lnTo>
                    <a:pt x="2412760" y="47974"/>
                  </a:lnTo>
                  <a:lnTo>
                    <a:pt x="2446185" y="73812"/>
                  </a:lnTo>
                  <a:lnTo>
                    <a:pt x="2472023" y="107236"/>
                  </a:lnTo>
                  <a:lnTo>
                    <a:pt x="2488689" y="146661"/>
                  </a:lnTo>
                  <a:lnTo>
                    <a:pt x="2494597" y="190500"/>
                  </a:lnTo>
                  <a:lnTo>
                    <a:pt x="2494597" y="889508"/>
                  </a:lnTo>
                  <a:lnTo>
                    <a:pt x="2488689" y="933346"/>
                  </a:lnTo>
                  <a:lnTo>
                    <a:pt x="2472023" y="972771"/>
                  </a:lnTo>
                  <a:lnTo>
                    <a:pt x="2446185" y="1006195"/>
                  </a:lnTo>
                  <a:lnTo>
                    <a:pt x="2412760" y="1032033"/>
                  </a:lnTo>
                  <a:lnTo>
                    <a:pt x="2373336" y="1048700"/>
                  </a:lnTo>
                  <a:lnTo>
                    <a:pt x="2329497" y="1054608"/>
                  </a:lnTo>
                  <a:lnTo>
                    <a:pt x="2422437" y="1054608"/>
                  </a:lnTo>
                  <a:lnTo>
                    <a:pt x="2478009" y="1008473"/>
                  </a:lnTo>
                  <a:lnTo>
                    <a:pt x="2500558" y="973094"/>
                  </a:lnTo>
                  <a:lnTo>
                    <a:pt x="2514943" y="933050"/>
                  </a:lnTo>
                  <a:lnTo>
                    <a:pt x="2519997" y="889508"/>
                  </a:lnTo>
                  <a:lnTo>
                    <a:pt x="2519997" y="190500"/>
                  </a:lnTo>
                  <a:lnTo>
                    <a:pt x="2514943" y="146957"/>
                  </a:lnTo>
                  <a:lnTo>
                    <a:pt x="2500558" y="106913"/>
                  </a:lnTo>
                  <a:lnTo>
                    <a:pt x="2478009" y="71534"/>
                  </a:lnTo>
                  <a:lnTo>
                    <a:pt x="2448462" y="41987"/>
                  </a:lnTo>
                  <a:lnTo>
                    <a:pt x="2422437" y="25400"/>
                  </a:lnTo>
                  <a:close/>
                </a:path>
              </a:pathLst>
            </a:custGeom>
            <a:solidFill>
              <a:srgbClr val="231815">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6" name="object 41">
              <a:extLst>
                <a:ext uri="{FF2B5EF4-FFF2-40B4-BE49-F238E27FC236}">
                  <a16:creationId xmlns:a16="http://schemas.microsoft.com/office/drawing/2014/main" id="{BE144887-32FB-47F1-8B39-17A1902A99B6}"/>
                </a:ext>
              </a:extLst>
            </p:cNvPr>
            <p:cNvSpPr/>
            <p:nvPr/>
          </p:nvSpPr>
          <p:spPr>
            <a:xfrm>
              <a:off x="5447116" y="920576"/>
              <a:ext cx="2326445" cy="997048"/>
            </a:xfrm>
            <a:custGeom>
              <a:avLst/>
              <a:gdLst/>
              <a:ahLst/>
              <a:cxnLst/>
              <a:rect l="l" t="t" r="r" b="b"/>
              <a:pathLst>
                <a:path w="2520315" h="1080135">
                  <a:moveTo>
                    <a:pt x="2329497" y="0"/>
                  </a:moveTo>
                  <a:lnTo>
                    <a:pt x="190500" y="0"/>
                  </a:lnTo>
                  <a:lnTo>
                    <a:pt x="146957" y="5054"/>
                  </a:lnTo>
                  <a:lnTo>
                    <a:pt x="106913" y="19438"/>
                  </a:lnTo>
                  <a:lnTo>
                    <a:pt x="71534" y="41987"/>
                  </a:lnTo>
                  <a:lnTo>
                    <a:pt x="41987" y="71534"/>
                  </a:lnTo>
                  <a:lnTo>
                    <a:pt x="19438" y="106913"/>
                  </a:lnTo>
                  <a:lnTo>
                    <a:pt x="5054" y="146957"/>
                  </a:lnTo>
                  <a:lnTo>
                    <a:pt x="0" y="190500"/>
                  </a:lnTo>
                  <a:lnTo>
                    <a:pt x="0" y="889508"/>
                  </a:lnTo>
                  <a:lnTo>
                    <a:pt x="5054" y="933050"/>
                  </a:lnTo>
                  <a:lnTo>
                    <a:pt x="19438" y="973094"/>
                  </a:lnTo>
                  <a:lnTo>
                    <a:pt x="41987" y="1008473"/>
                  </a:lnTo>
                  <a:lnTo>
                    <a:pt x="71534" y="1038020"/>
                  </a:lnTo>
                  <a:lnTo>
                    <a:pt x="106913" y="1060569"/>
                  </a:lnTo>
                  <a:lnTo>
                    <a:pt x="146957" y="1074953"/>
                  </a:lnTo>
                  <a:lnTo>
                    <a:pt x="190500" y="1080008"/>
                  </a:lnTo>
                  <a:lnTo>
                    <a:pt x="2329497" y="1080008"/>
                  </a:lnTo>
                  <a:lnTo>
                    <a:pt x="2373040" y="1074953"/>
                  </a:lnTo>
                  <a:lnTo>
                    <a:pt x="2413084" y="1060569"/>
                  </a:lnTo>
                  <a:lnTo>
                    <a:pt x="2448462" y="1038020"/>
                  </a:lnTo>
                  <a:lnTo>
                    <a:pt x="2478009" y="1008473"/>
                  </a:lnTo>
                  <a:lnTo>
                    <a:pt x="2500558" y="973094"/>
                  </a:lnTo>
                  <a:lnTo>
                    <a:pt x="2514943" y="933050"/>
                  </a:lnTo>
                  <a:lnTo>
                    <a:pt x="2519997" y="889508"/>
                  </a:lnTo>
                  <a:lnTo>
                    <a:pt x="2519997" y="190500"/>
                  </a:lnTo>
                  <a:lnTo>
                    <a:pt x="2514943" y="146957"/>
                  </a:lnTo>
                  <a:lnTo>
                    <a:pt x="2500558" y="106913"/>
                  </a:lnTo>
                  <a:lnTo>
                    <a:pt x="2478009" y="71534"/>
                  </a:lnTo>
                  <a:lnTo>
                    <a:pt x="2448462" y="41987"/>
                  </a:lnTo>
                  <a:lnTo>
                    <a:pt x="2413084" y="19438"/>
                  </a:lnTo>
                  <a:lnTo>
                    <a:pt x="2373040" y="5054"/>
                  </a:lnTo>
                  <a:lnTo>
                    <a:pt x="232949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7" name="object 42">
              <a:extLst>
                <a:ext uri="{FF2B5EF4-FFF2-40B4-BE49-F238E27FC236}">
                  <a16:creationId xmlns:a16="http://schemas.microsoft.com/office/drawing/2014/main" id="{C4BD707E-3CAD-4F34-B94F-0D2F094F6507}"/>
                </a:ext>
              </a:extLst>
            </p:cNvPr>
            <p:cNvSpPr/>
            <p:nvPr/>
          </p:nvSpPr>
          <p:spPr>
            <a:xfrm>
              <a:off x="5447118" y="920575"/>
              <a:ext cx="2326151" cy="99693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28" name="object 51">
              <a:extLst>
                <a:ext uri="{FF2B5EF4-FFF2-40B4-BE49-F238E27FC236}">
                  <a16:creationId xmlns:a16="http://schemas.microsoft.com/office/drawing/2014/main" id="{F2A2C482-031D-4EFB-89CA-8A1554F3C559}"/>
                </a:ext>
              </a:extLst>
            </p:cNvPr>
            <p:cNvSpPr txBox="1"/>
            <p:nvPr/>
          </p:nvSpPr>
          <p:spPr>
            <a:xfrm>
              <a:off x="4160076" y="1251975"/>
              <a:ext cx="445477" cy="267613"/>
            </a:xfrm>
            <a:prstGeom prst="rect">
              <a:avLst/>
            </a:prstGeom>
          </p:spPr>
          <p:txBody>
            <a:bodyPr vert="horz" wrap="square" lIns="0" tIns="11723" rIns="0" bIns="0" rtlCol="0">
              <a:spAutoFit/>
            </a:bodyPr>
            <a:lstStyle/>
            <a:p>
              <a:pPr marL="11723" marR="0" lvl="0" indent="0" algn="l" defTabSz="914400" rtl="0" eaLnBrk="1" fontAlgn="auto" latinLnBrk="0" hangingPunct="1">
                <a:lnSpc>
                  <a:spcPct val="100000"/>
                </a:lnSpc>
                <a:spcBef>
                  <a:spcPts val="92"/>
                </a:spcBef>
                <a:spcAft>
                  <a:spcPts val="0"/>
                </a:spcAft>
                <a:buClrTx/>
                <a:buSzTx/>
                <a:buFontTx/>
                <a:buNone/>
                <a:tabLst/>
                <a:defRPr/>
              </a:pPr>
              <a:r>
                <a:rPr kumimoji="1" sz="1662" b="1" i="0" u="none" strike="noStrike" kern="1200" cap="none" spc="0" normalizeH="0" baseline="0" noProof="0" dirty="0">
                  <a:ln>
                    <a:noFill/>
                  </a:ln>
                  <a:solidFill>
                    <a:srgbClr val="333333"/>
                  </a:solidFill>
                  <a:effectLst/>
                  <a:uLnTx/>
                  <a:uFillTx/>
                  <a:latin typeface="Yu Gothic" panose="020B0400000000000000" pitchFamily="34" charset="-128"/>
                  <a:ea typeface="Yu Gothic" panose="020B0400000000000000" pitchFamily="34" charset="-128"/>
                  <a:cs typeface="YuGothic"/>
                </a:rPr>
                <a:t>融合</a:t>
              </a: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YuGothic"/>
              </a:endParaRPr>
            </a:p>
          </p:txBody>
        </p:sp>
        <p:sp>
          <p:nvSpPr>
            <p:cNvPr id="29" name="object 63">
              <a:extLst>
                <a:ext uri="{FF2B5EF4-FFF2-40B4-BE49-F238E27FC236}">
                  <a16:creationId xmlns:a16="http://schemas.microsoft.com/office/drawing/2014/main" id="{FD53661E-0AD7-4FB6-A249-F89F3DF22DC8}"/>
                </a:ext>
              </a:extLst>
            </p:cNvPr>
            <p:cNvSpPr txBox="1"/>
            <p:nvPr/>
          </p:nvSpPr>
          <p:spPr>
            <a:xfrm>
              <a:off x="5398973" y="886792"/>
              <a:ext cx="2422574" cy="932050"/>
            </a:xfrm>
            <a:prstGeom prst="rect">
              <a:avLst/>
            </a:prstGeom>
          </p:spPr>
          <p:txBody>
            <a:bodyPr vert="horz" wrap="square" lIns="0" tIns="144780" rIns="0" bIns="0" rtlCol="0">
              <a:spAutoFit/>
            </a:bodyPr>
            <a:lstStyle/>
            <a:p>
              <a:pPr marL="0" marR="0" lvl="0" indent="0" algn="ctr" defTabSz="914400" rtl="0" eaLnBrk="1" fontAlgn="auto" latinLnBrk="0" hangingPunct="1">
                <a:lnSpc>
                  <a:spcPct val="100000"/>
                </a:lnSpc>
                <a:spcBef>
                  <a:spcPts val="1140"/>
                </a:spcBef>
                <a:spcAft>
                  <a:spcPts val="0"/>
                </a:spcAft>
                <a:buClrTx/>
                <a:buSzTx/>
                <a:buFontTx/>
                <a:buNone/>
                <a:tabLst/>
                <a:defRPr/>
              </a:pPr>
              <a:r>
                <a:rPr kumimoji="1" sz="2769" b="1" i="0" u="none" strike="noStrike" kern="1200" cap="none" spc="0" normalizeH="0" baseline="0" noProof="0" dirty="0">
                  <a:ln>
                    <a:noFill/>
                  </a:ln>
                  <a:solidFill>
                    <a:srgbClr val="1C3796"/>
                  </a:solidFill>
                  <a:effectLst/>
                  <a:uLnTx/>
                  <a:uFillTx/>
                  <a:latin typeface="Yu Gothic" panose="020B0400000000000000" pitchFamily="34" charset="-128"/>
                  <a:ea typeface="Yu Gothic" panose="020B0400000000000000" pitchFamily="34" charset="-128"/>
                  <a:cs typeface="YuGothic"/>
                </a:rPr>
                <a:t>情</a:t>
              </a:r>
              <a:r>
                <a:rPr kumimoji="1" sz="2769" b="1" i="0" u="none" strike="noStrike" kern="1200" cap="none" spc="-14" normalizeH="0" baseline="0" noProof="0" dirty="0">
                  <a:ln>
                    <a:noFill/>
                  </a:ln>
                  <a:solidFill>
                    <a:srgbClr val="1C3796"/>
                  </a:solidFill>
                  <a:effectLst/>
                  <a:uLnTx/>
                  <a:uFillTx/>
                  <a:latin typeface="Yu Gothic" panose="020B0400000000000000" pitchFamily="34" charset="-128"/>
                  <a:ea typeface="Yu Gothic" panose="020B0400000000000000" pitchFamily="34" charset="-128"/>
                  <a:cs typeface="YuGothic"/>
                </a:rPr>
                <a:t> </a:t>
              </a:r>
              <a:r>
                <a:rPr kumimoji="1" sz="2769" b="1" i="0" u="none" strike="noStrike" kern="1200" cap="none" spc="0" normalizeH="0" baseline="0" noProof="0" dirty="0">
                  <a:ln>
                    <a:noFill/>
                  </a:ln>
                  <a:solidFill>
                    <a:srgbClr val="1C3796"/>
                  </a:solidFill>
                  <a:effectLst/>
                  <a:uLnTx/>
                  <a:uFillTx/>
                  <a:latin typeface="Yu Gothic" panose="020B0400000000000000" pitchFamily="34" charset="-128"/>
                  <a:ea typeface="Yu Gothic" panose="020B0400000000000000" pitchFamily="34" charset="-128"/>
                  <a:cs typeface="YuGothic"/>
                </a:rPr>
                <a:t>報</a:t>
              </a:r>
              <a:endParaRPr kumimoji="1" sz="2769"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rtl="0" eaLnBrk="1" fontAlgn="auto" latinLnBrk="0" hangingPunct="1">
                <a:lnSpc>
                  <a:spcPct val="100000"/>
                </a:lnSpc>
                <a:spcBef>
                  <a:spcPts val="665"/>
                </a:spcBef>
                <a:spcAft>
                  <a:spcPts val="0"/>
                </a:spcAft>
                <a:buClrTx/>
                <a:buSzTx/>
                <a:buFontTx/>
                <a:buNone/>
                <a:tabLst/>
                <a:defRPr/>
              </a:pPr>
              <a:r>
                <a:rPr kumimoji="1" sz="1754" b="1" i="0" u="none" strike="noStrike" kern="1200" cap="none" spc="-5" normalizeH="0" baseline="0" noProof="0">
                  <a:ln>
                    <a:noFill/>
                  </a:ln>
                  <a:solidFill>
                    <a:prstClr val="black"/>
                  </a:solidFill>
                  <a:effectLst/>
                  <a:uLnTx/>
                  <a:uFillTx/>
                  <a:latin typeface="Yu Gothic" panose="020B0400000000000000" pitchFamily="34" charset="-128"/>
                  <a:ea typeface="Yu Gothic" panose="020B0400000000000000" pitchFamily="34" charset="-128"/>
                  <a:cs typeface="YuGothic"/>
                </a:rPr>
                <a:t>（IoT/ICT</a:t>
              </a:r>
              <a:r>
                <a:rPr kumimoji="1" sz="1754" b="1" i="0" u="none" strike="noStrike" kern="1200" cap="none" spc="-5"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、計算科学</a:t>
              </a:r>
              <a:r>
                <a:rPr kumimoji="1" sz="1754" b="1" i="0" u="none" strike="noStrike" kern="1200" cap="none" spc="-5"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a:t>
              </a:r>
              <a:endParaRPr kumimoji="1" sz="1754"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endParaRPr>
            </a:p>
          </p:txBody>
        </p:sp>
        <p:sp>
          <p:nvSpPr>
            <p:cNvPr id="30" name="object 64">
              <a:extLst>
                <a:ext uri="{FF2B5EF4-FFF2-40B4-BE49-F238E27FC236}">
                  <a16:creationId xmlns:a16="http://schemas.microsoft.com/office/drawing/2014/main" id="{E78541D4-EAAC-4D53-8D75-EC2F54E814F7}"/>
                </a:ext>
              </a:extLst>
            </p:cNvPr>
            <p:cNvSpPr txBox="1"/>
            <p:nvPr/>
          </p:nvSpPr>
          <p:spPr>
            <a:xfrm>
              <a:off x="1264475" y="886792"/>
              <a:ext cx="1781908" cy="932050"/>
            </a:xfrm>
            <a:prstGeom prst="rect">
              <a:avLst/>
            </a:prstGeom>
          </p:spPr>
          <p:txBody>
            <a:bodyPr vert="horz" wrap="square" lIns="0" tIns="144780" rIns="0" bIns="0" rtlCol="0">
              <a:spAutoFit/>
            </a:bodyPr>
            <a:lstStyle/>
            <a:p>
              <a:pPr marL="0" marR="0" lvl="0" indent="0" algn="ctr" defTabSz="914400" rtl="0" eaLnBrk="1" fontAlgn="auto" latinLnBrk="0" hangingPunct="1">
                <a:lnSpc>
                  <a:spcPct val="100000"/>
                </a:lnSpc>
                <a:spcBef>
                  <a:spcPts val="1140"/>
                </a:spcBef>
                <a:spcAft>
                  <a:spcPts val="0"/>
                </a:spcAft>
                <a:buClrTx/>
                <a:buSzTx/>
                <a:buFontTx/>
                <a:buNone/>
                <a:tabLst/>
                <a:defRPr/>
              </a:pPr>
              <a:r>
                <a:rPr kumimoji="1" sz="2769" b="1" i="0" u="none" strike="noStrike" kern="1200" cap="none" spc="0" normalizeH="0" baseline="0" noProof="0" dirty="0">
                  <a:ln>
                    <a:noFill/>
                  </a:ln>
                  <a:solidFill>
                    <a:srgbClr val="FF0028"/>
                  </a:solidFill>
                  <a:effectLst/>
                  <a:uLnTx/>
                  <a:uFillTx/>
                  <a:latin typeface="Yu Gothic" panose="020B0400000000000000" pitchFamily="34" charset="-128"/>
                  <a:ea typeface="Yu Gothic" panose="020B0400000000000000" pitchFamily="34" charset="-128"/>
                  <a:cs typeface="YuGothic"/>
                </a:rPr>
                <a:t>ものつくり</a:t>
              </a:r>
              <a:endParaRPr kumimoji="1" sz="2769"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rtl="0" eaLnBrk="1" fontAlgn="auto" latinLnBrk="0" hangingPunct="1">
                <a:lnSpc>
                  <a:spcPct val="100000"/>
                </a:lnSpc>
                <a:spcBef>
                  <a:spcPts val="665"/>
                </a:spcBef>
                <a:spcAft>
                  <a:spcPts val="0"/>
                </a:spcAft>
                <a:buClrTx/>
                <a:buSzTx/>
                <a:buFontTx/>
                <a:buNone/>
                <a:tabLst/>
                <a:defRPr/>
              </a:pPr>
              <a:r>
                <a:rPr kumimoji="1" sz="1754"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a:t>
              </a:r>
              <a:r>
                <a:rPr kumimoji="1" sz="1754" b="1" i="0" u="none" strike="noStrike" kern="1200" cap="none" spc="0"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元素戦略</a:t>
              </a:r>
              <a:r>
                <a:rPr kumimoji="1" sz="1754"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a:t>
              </a:r>
            </a:p>
          </p:txBody>
        </p:sp>
      </p:grpSp>
      <p:sp>
        <p:nvSpPr>
          <p:cNvPr id="31" name="object 65">
            <a:extLst>
              <a:ext uri="{FF2B5EF4-FFF2-40B4-BE49-F238E27FC236}">
                <a16:creationId xmlns:a16="http://schemas.microsoft.com/office/drawing/2014/main" id="{73AC9C9B-3C39-4B1D-89AA-8681C053B612}"/>
              </a:ext>
            </a:extLst>
          </p:cNvPr>
          <p:cNvSpPr txBox="1"/>
          <p:nvPr/>
        </p:nvSpPr>
        <p:spPr>
          <a:xfrm>
            <a:off x="1004079" y="2103294"/>
            <a:ext cx="6903134" cy="493380"/>
          </a:xfrm>
          <a:prstGeom prst="rect">
            <a:avLst/>
          </a:prstGeom>
        </p:spPr>
        <p:txBody>
          <a:bodyPr vert="horz" wrap="square" lIns="0" tIns="11723" rIns="0" bIns="0" rtlCol="0">
            <a:spAutoFit/>
          </a:bodyPr>
          <a:lstStyle/>
          <a:p>
            <a:pPr marL="0" marR="0" lvl="0" indent="0" algn="ctr" defTabSz="914400" rtl="0" eaLnBrk="1" fontAlgn="auto" latinLnBrk="0" hangingPunct="1">
              <a:lnSpc>
                <a:spcPct val="100000"/>
              </a:lnSpc>
              <a:spcBef>
                <a:spcPts val="92"/>
              </a:spcBef>
              <a:spcAft>
                <a:spcPts val="0"/>
              </a:spcAft>
              <a:buClrTx/>
              <a:buSzTx/>
              <a:buFontTx/>
              <a:buNone/>
              <a:tabLst/>
              <a:defRPr/>
            </a:pPr>
            <a:r>
              <a:rPr kumimoji="1" sz="1477"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東工</a:t>
            </a:r>
            <a:r>
              <a:rPr kumimoji="1" sz="1477" b="1" i="0" u="none" strike="noStrike" kern="1200" cap="none" spc="-9"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大</a:t>
            </a:r>
            <a:r>
              <a:rPr kumimoji="1" sz="1477" b="1" i="0" u="none" strike="noStrike" kern="1200" cap="none" spc="5"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が</a:t>
            </a:r>
            <a:r>
              <a:rPr kumimoji="1" sz="1477"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世</a:t>
            </a:r>
            <a:r>
              <a:rPr kumimoji="1" sz="1477" b="1" i="0" u="none" strike="noStrike" kern="1200" cap="none" spc="-69"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界</a:t>
            </a:r>
            <a:r>
              <a:rPr kumimoji="1" sz="1477" b="1" i="0" u="none" strike="noStrike" kern="1200" cap="none" spc="-231"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を</a:t>
            </a:r>
            <a:r>
              <a:rPr kumimoji="1" sz="1477" b="1" i="0" u="none" strike="noStrike" kern="1200" cap="none" spc="-211"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リ</a:t>
            </a:r>
            <a:r>
              <a:rPr kumimoji="1" sz="1477" b="1" i="0" u="none" strike="noStrike" kern="1200" cap="none" spc="-245"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ー</a:t>
            </a:r>
            <a:r>
              <a:rPr kumimoji="1" sz="1477" b="1" i="0" u="none" strike="noStrike" kern="1200" cap="none" spc="-138"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ド</a:t>
            </a:r>
            <a:r>
              <a:rPr kumimoji="1" sz="1477" b="1" i="0" u="none" strike="noStrike" kern="1200" cap="none" spc="-12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す</a:t>
            </a:r>
            <a:r>
              <a:rPr kumimoji="1" sz="1477" b="1" i="0" u="none" strike="noStrike" kern="1200" cap="none" spc="208"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rPr>
              <a:t>る</a:t>
            </a:r>
            <a:r>
              <a:rPr kumimoji="1" sz="1846" b="1" i="0" u="none" strike="noStrike" kern="1200" cap="none" spc="0" normalizeH="0" baseline="0" noProof="0" dirty="0">
                <a:ln>
                  <a:noFill/>
                </a:ln>
                <a:solidFill>
                  <a:srgbClr val="FF0028"/>
                </a:solidFill>
                <a:effectLst/>
                <a:uLnTx/>
                <a:uFillTx/>
                <a:latin typeface="Yu Gothic" panose="020B0400000000000000" pitchFamily="34" charset="-128"/>
                <a:ea typeface="Yu Gothic" panose="020B0400000000000000" pitchFamily="34" charset="-128"/>
                <a:cs typeface="YuGothic"/>
              </a:rPr>
              <a:t>元素戦略</a:t>
            </a:r>
            <a:r>
              <a:rPr kumimoji="1" sz="1846" b="1" i="0" u="none" strike="noStrike" kern="1200" cap="none" spc="-923" normalizeH="0" baseline="0" noProof="0" dirty="0">
                <a:ln>
                  <a:noFill/>
                </a:ln>
                <a:solidFill>
                  <a:srgbClr val="333333"/>
                </a:solidFill>
                <a:effectLst/>
                <a:uLnTx/>
                <a:uFillTx/>
                <a:latin typeface="Yu Gothic" panose="020B0400000000000000" pitchFamily="34" charset="-128"/>
                <a:ea typeface="Yu Gothic" panose="020B0400000000000000" pitchFamily="34" charset="-128"/>
                <a:cs typeface="YuGothic"/>
              </a:rPr>
              <a:t>、</a:t>
            </a:r>
            <a:r>
              <a:rPr kumimoji="1" sz="1846" b="1" i="0" u="none" strike="noStrike" kern="1200" cap="none" spc="-9" normalizeH="0" baseline="0" noProof="0" dirty="0">
                <a:ln>
                  <a:noFill/>
                </a:ln>
                <a:solidFill>
                  <a:srgbClr val="1C3796"/>
                </a:solidFill>
                <a:effectLst/>
                <a:uLnTx/>
                <a:uFillTx/>
                <a:latin typeface="Yu Gothic" panose="020B0400000000000000" pitchFamily="34" charset="-128"/>
                <a:ea typeface="Yu Gothic" panose="020B0400000000000000" pitchFamily="34" charset="-128"/>
                <a:cs typeface="YuGothic"/>
              </a:rPr>
              <a:t>TSUBAME</a:t>
            </a:r>
            <a:r>
              <a:rPr kumimoji="1" sz="1846" b="1" i="0" u="none" strike="noStrike" kern="1200" cap="none" spc="-166" normalizeH="0" baseline="0" noProof="0" dirty="0">
                <a:ln>
                  <a:noFill/>
                </a:ln>
                <a:solidFill>
                  <a:srgbClr val="1C3796"/>
                </a:solidFill>
                <a:effectLst/>
                <a:uLnTx/>
                <a:uFillTx/>
                <a:latin typeface="Yu Gothic" panose="020B0400000000000000" pitchFamily="34" charset="-128"/>
                <a:ea typeface="Yu Gothic" panose="020B0400000000000000" pitchFamily="34" charset="-128"/>
                <a:cs typeface="YuGothic"/>
              </a:rPr>
              <a:t> </a:t>
            </a:r>
            <a:r>
              <a:rPr kumimoji="1" sz="1477" b="1" i="0" u="none" strike="noStrike" kern="1200" cap="none" spc="-60"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を</a:t>
            </a:r>
            <a:r>
              <a:rPr kumimoji="1" sz="1477" b="1" i="0" u="none" strike="noStrike" kern="1200" cap="none" spc="-18"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含</a:t>
            </a:r>
            <a:r>
              <a:rPr kumimoji="1" sz="1477" b="1" i="0" u="none" strike="noStrike" kern="1200" cap="none" spc="-9"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む</a:t>
            </a:r>
            <a:r>
              <a:rPr kumimoji="1" sz="1477" b="1" i="0" u="none" strike="noStrike" kern="1200" cap="none" spc="-738"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a:t>
            </a:r>
            <a:r>
              <a:rPr kumimoji="1" sz="1477" b="1" i="0" u="none" strike="noStrike" kern="1200" cap="none" spc="0"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物</a:t>
            </a:r>
            <a:r>
              <a:rPr kumimoji="1" sz="1477" b="1" i="0" u="none" strike="noStrike" kern="1200" cap="none" spc="-369"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質・</a:t>
            </a:r>
            <a:r>
              <a:rPr kumimoji="1" sz="1477" b="1" i="0" u="none" strike="noStrike" kern="1200" cap="none" spc="0"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情報分</a:t>
            </a:r>
            <a:r>
              <a:rPr kumimoji="1" sz="1477" b="1" i="0" u="none" strike="noStrike" kern="1200" cap="none" spc="-18"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野</a:t>
            </a:r>
            <a:r>
              <a:rPr kumimoji="1" sz="1477" b="1" i="0" u="none" strike="noStrike" kern="1200" cap="none" spc="-14"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の</a:t>
            </a:r>
            <a:r>
              <a:rPr kumimoji="1" sz="1477" b="1" i="0" u="none" strike="noStrike" kern="1200" cap="none" spc="0" normalizeH="0" baseline="0" noProof="0" dirty="0" err="1">
                <a:ln>
                  <a:noFill/>
                </a:ln>
                <a:solidFill>
                  <a:prstClr val="black"/>
                </a:solidFill>
                <a:effectLst/>
                <a:uLnTx/>
                <a:uFillTx/>
                <a:latin typeface="Yu Gothic" panose="020B0400000000000000" pitchFamily="34" charset="-128"/>
                <a:ea typeface="Yu Gothic" panose="020B0400000000000000" pitchFamily="34" charset="-128"/>
                <a:cs typeface="YuGothic"/>
              </a:rPr>
              <a:t>融合</a:t>
            </a:r>
            <a:endParaRPr kumimoji="1" lang="en-US" altLang="ja-JP" sz="1477"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endParaRPr>
          </a:p>
          <a:p>
            <a:pPr marL="0" marR="0" lvl="0" indent="0" algn="ctr" defTabSz="914400" rtl="0" eaLnBrk="1" fontAlgn="auto" latinLnBrk="0" hangingPunct="1">
              <a:lnSpc>
                <a:spcPct val="100000"/>
              </a:lnSpc>
              <a:spcBef>
                <a:spcPts val="92"/>
              </a:spcBef>
              <a:spcAft>
                <a:spcPts val="0"/>
              </a:spcAft>
              <a:buClrTx/>
              <a:buSzTx/>
              <a:buFontTx/>
              <a:buNone/>
              <a:tabLst/>
              <a:defRPr/>
            </a:pPr>
            <a:endParaRPr kumimoji="1" sz="1200"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YuGothic"/>
            </a:endParaRPr>
          </a:p>
        </p:txBody>
      </p:sp>
      <p:sp>
        <p:nvSpPr>
          <p:cNvPr id="32" name="タイトル 1">
            <a:extLst>
              <a:ext uri="{FF2B5EF4-FFF2-40B4-BE49-F238E27FC236}">
                <a16:creationId xmlns:a16="http://schemas.microsoft.com/office/drawing/2014/main" id="{7DB5C903-0D1F-44C3-8742-982817AAE034}"/>
              </a:ext>
            </a:extLst>
          </p:cNvPr>
          <p:cNvSpPr txBox="1">
            <a:spLocks/>
          </p:cNvSpPr>
          <p:nvPr/>
        </p:nvSpPr>
        <p:spPr>
          <a:xfrm>
            <a:off x="35496" y="188640"/>
            <a:ext cx="4968551" cy="830071"/>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b="1" dirty="0">
                <a:solidFill>
                  <a:srgbClr val="002060"/>
                </a:solidFill>
                <a:latin typeface="メイリオ" panose="020B0604030504040204" pitchFamily="50" charset="-128"/>
                <a:ea typeface="メイリオ" panose="020B0604030504040204" pitchFamily="50" charset="-128"/>
              </a:rPr>
              <a:t>物質・情報卓越教育院</a:t>
            </a:r>
          </a:p>
        </p:txBody>
      </p:sp>
      <p:sp>
        <p:nvSpPr>
          <p:cNvPr id="33" name="テキスト ボックス 32">
            <a:extLst>
              <a:ext uri="{FF2B5EF4-FFF2-40B4-BE49-F238E27FC236}">
                <a16:creationId xmlns:a16="http://schemas.microsoft.com/office/drawing/2014/main" id="{DB3A26D7-AC42-47F4-BC72-9864FA96A6CB}"/>
              </a:ext>
            </a:extLst>
          </p:cNvPr>
          <p:cNvSpPr txBox="1"/>
          <p:nvPr/>
        </p:nvSpPr>
        <p:spPr>
          <a:xfrm>
            <a:off x="67758" y="6450843"/>
            <a:ext cx="9007594" cy="338554"/>
          </a:xfrm>
          <a:prstGeom prst="rect">
            <a:avLst/>
          </a:prstGeom>
          <a:noFill/>
        </p:spPr>
        <p:txBody>
          <a:bodyPr wrap="none" rtlCol="0">
            <a:spAutoFit/>
          </a:bodyPr>
          <a:lstStyle/>
          <a:p>
            <a:pPr algn="ctr"/>
            <a:r>
              <a:rPr lang="ja-JP" altLang="en-US" sz="1600" b="1" dirty="0">
                <a:solidFill>
                  <a:schemeClr val="bg1">
                    <a:lumMod val="95000"/>
                  </a:schemeClr>
                </a:solidFill>
                <a:latin typeface="游ゴシック" panose="020B0400000000000000" pitchFamily="50" charset="-128"/>
                <a:ea typeface="游ゴシック" panose="020B0400000000000000" pitchFamily="50" charset="-128"/>
              </a:rPr>
              <a:t>物質・情報分野の高度な「</a:t>
            </a:r>
            <a:r>
              <a:rPr lang="ja-JP" altLang="en-US" sz="1600" b="1" dirty="0">
                <a:solidFill>
                  <a:srgbClr val="FF0000"/>
                </a:solidFill>
                <a:latin typeface="游ゴシック" panose="020B0400000000000000" pitchFamily="50" charset="-128"/>
                <a:ea typeface="游ゴシック" panose="020B0400000000000000" pitchFamily="50" charset="-128"/>
              </a:rPr>
              <a:t>知のプロフェッショナル</a:t>
            </a:r>
            <a:r>
              <a:rPr lang="ja-JP" altLang="en-US" sz="1600" b="1" dirty="0">
                <a:solidFill>
                  <a:schemeClr val="bg1">
                    <a:lumMod val="95000"/>
                  </a:schemeClr>
                </a:solidFill>
                <a:latin typeface="游ゴシック" panose="020B0400000000000000" pitchFamily="50" charset="-128"/>
                <a:ea typeface="游ゴシック" panose="020B0400000000000000" pitchFamily="50" charset="-128"/>
              </a:rPr>
              <a:t>」として、新産業を創出するリーダーを輩出</a:t>
            </a:r>
            <a:endParaRPr kumimoji="1" lang="ja-JP" altLang="en-US" sz="1600" b="1" dirty="0">
              <a:solidFill>
                <a:srgbClr val="FF0000"/>
              </a:solidFill>
              <a:latin typeface="游ゴシック" panose="020B0400000000000000" pitchFamily="50" charset="-128"/>
              <a:ea typeface="游ゴシック" panose="020B0400000000000000" pitchFamily="50" charset="-128"/>
            </a:endParaRPr>
          </a:p>
        </p:txBody>
      </p:sp>
      <p:sp>
        <p:nvSpPr>
          <p:cNvPr id="34" name="object 2">
            <a:extLst>
              <a:ext uri="{FF2B5EF4-FFF2-40B4-BE49-F238E27FC236}">
                <a16:creationId xmlns:a16="http://schemas.microsoft.com/office/drawing/2014/main" id="{30F9E76C-B791-4180-9D6F-2FF21C9BCBFF}"/>
              </a:ext>
            </a:extLst>
          </p:cNvPr>
          <p:cNvSpPr txBox="1">
            <a:spLocks/>
          </p:cNvSpPr>
          <p:nvPr/>
        </p:nvSpPr>
        <p:spPr>
          <a:xfrm>
            <a:off x="4907857" y="169734"/>
            <a:ext cx="3590160"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2700">
              <a:lnSpc>
                <a:spcPct val="100000"/>
              </a:lnSpc>
              <a:spcBef>
                <a:spcPts val="100"/>
              </a:spcBef>
            </a:pPr>
            <a:r>
              <a:rPr lang="zh-TW" altLang="en-US" sz="2400" b="1" dirty="0">
                <a:latin typeface="游ゴシック" panose="020B0400000000000000" pitchFamily="50" charset="-128"/>
                <a:ea typeface="游ゴシック" panose="020B0400000000000000" pitchFamily="50" charset="-128"/>
              </a:rPr>
              <a:t>「</a:t>
            </a:r>
            <a:r>
              <a:rPr lang="zh-TW" altLang="en-US" sz="2400" b="1" dirty="0">
                <a:solidFill>
                  <a:srgbClr val="E83B18"/>
                </a:solidFill>
                <a:latin typeface="游ゴシック" panose="020B0400000000000000" pitchFamily="50" charset="-128"/>
                <a:ea typeface="游ゴシック" panose="020B0400000000000000" pitchFamily="50" charset="-128"/>
              </a:rPr>
              <a:t>物</a:t>
            </a:r>
            <a:r>
              <a:rPr lang="zh-TW" altLang="en-US" sz="2400" b="1" spc="-330" dirty="0">
                <a:solidFill>
                  <a:srgbClr val="E83B18"/>
                </a:solidFill>
                <a:latin typeface="游ゴシック" panose="020B0400000000000000" pitchFamily="50" charset="-128"/>
                <a:ea typeface="游ゴシック" panose="020B0400000000000000" pitchFamily="50" charset="-128"/>
              </a:rPr>
              <a:t>質</a:t>
            </a:r>
            <a:r>
              <a:rPr lang="en-US" altLang="zh-TW" sz="2400" b="1" spc="-330" dirty="0">
                <a:latin typeface="游ゴシック" panose="020B0400000000000000" pitchFamily="50" charset="-128"/>
                <a:ea typeface="游ゴシック" panose="020B0400000000000000" pitchFamily="50" charset="-128"/>
              </a:rPr>
              <a:t>×</a:t>
            </a:r>
            <a:r>
              <a:rPr lang="zh-TW" altLang="en-US" sz="2400" b="1" dirty="0">
                <a:solidFill>
                  <a:srgbClr val="16439A"/>
                </a:solidFill>
                <a:latin typeface="游ゴシック" panose="020B0400000000000000" pitchFamily="50" charset="-128"/>
                <a:ea typeface="游ゴシック" panose="020B0400000000000000" pitchFamily="50" charset="-128"/>
              </a:rPr>
              <a:t>情報</a:t>
            </a:r>
            <a:r>
              <a:rPr lang="en-US" altLang="zh-TW" sz="2400" b="1" spc="-5" dirty="0">
                <a:latin typeface="游ゴシック" panose="020B0400000000000000" pitchFamily="50" charset="-128"/>
                <a:ea typeface="游ゴシック" panose="020B0400000000000000" pitchFamily="50" charset="-128"/>
              </a:rPr>
              <a:t>=</a:t>
            </a:r>
            <a:r>
              <a:rPr lang="zh-TW" altLang="en-US" sz="2400" b="1" spc="-5" dirty="0">
                <a:latin typeface="游ゴシック" panose="020B0400000000000000" pitchFamily="50" charset="-128"/>
                <a:ea typeface="游ゴシック" panose="020B0400000000000000" pitchFamily="50" charset="-128"/>
              </a:rPr>
              <a:t>複素人材」</a:t>
            </a:r>
            <a:endParaRPr lang="zh-TW" altLang="en-US" sz="2400" b="1" dirty="0">
              <a:latin typeface="游ゴシック" panose="020B0400000000000000" pitchFamily="50" charset="-128"/>
              <a:ea typeface="游ゴシック" panose="020B0400000000000000" pitchFamily="50" charset="-128"/>
            </a:endParaRPr>
          </a:p>
        </p:txBody>
      </p:sp>
      <p:grpSp>
        <p:nvGrpSpPr>
          <p:cNvPr id="35" name="グループ化 34">
            <a:extLst>
              <a:ext uri="{FF2B5EF4-FFF2-40B4-BE49-F238E27FC236}">
                <a16:creationId xmlns:a16="http://schemas.microsoft.com/office/drawing/2014/main" id="{4D70F150-128A-432E-A0D9-39E7FA63891F}"/>
              </a:ext>
            </a:extLst>
          </p:cNvPr>
          <p:cNvGrpSpPr/>
          <p:nvPr/>
        </p:nvGrpSpPr>
        <p:grpSpPr>
          <a:xfrm>
            <a:off x="1513193" y="2431921"/>
            <a:ext cx="5844455" cy="432000"/>
            <a:chOff x="992356" y="2257850"/>
            <a:chExt cx="7057292" cy="738554"/>
          </a:xfrm>
        </p:grpSpPr>
        <p:sp>
          <p:nvSpPr>
            <p:cNvPr id="36" name="object 34">
              <a:extLst>
                <a:ext uri="{FF2B5EF4-FFF2-40B4-BE49-F238E27FC236}">
                  <a16:creationId xmlns:a16="http://schemas.microsoft.com/office/drawing/2014/main" id="{5B3F399A-1FBD-464E-A237-EF46BF7A70CD}"/>
                </a:ext>
              </a:extLst>
            </p:cNvPr>
            <p:cNvSpPr/>
            <p:nvPr/>
          </p:nvSpPr>
          <p:spPr>
            <a:xfrm>
              <a:off x="1015802" y="2293019"/>
              <a:ext cx="7033846" cy="703385"/>
            </a:xfrm>
            <a:custGeom>
              <a:avLst/>
              <a:gdLst/>
              <a:ahLst/>
              <a:cxnLst/>
              <a:rect l="l" t="t" r="r" b="b"/>
              <a:pathLst>
                <a:path w="7620000" h="762000">
                  <a:moveTo>
                    <a:pt x="7239000" y="0"/>
                  </a:moveTo>
                  <a:lnTo>
                    <a:pt x="381000" y="0"/>
                  </a:lnTo>
                  <a:lnTo>
                    <a:pt x="333379" y="2982"/>
                  </a:lnTo>
                  <a:lnTo>
                    <a:pt x="287475" y="11688"/>
                  </a:lnTo>
                  <a:lnTo>
                    <a:pt x="243652" y="25752"/>
                  </a:lnTo>
                  <a:lnTo>
                    <a:pt x="202275" y="44811"/>
                  </a:lnTo>
                  <a:lnTo>
                    <a:pt x="163706" y="68500"/>
                  </a:lnTo>
                  <a:lnTo>
                    <a:pt x="128312" y="96455"/>
                  </a:lnTo>
                  <a:lnTo>
                    <a:pt x="96455" y="128312"/>
                  </a:lnTo>
                  <a:lnTo>
                    <a:pt x="68500" y="163706"/>
                  </a:lnTo>
                  <a:lnTo>
                    <a:pt x="44811" y="202275"/>
                  </a:lnTo>
                  <a:lnTo>
                    <a:pt x="25752" y="243652"/>
                  </a:lnTo>
                  <a:lnTo>
                    <a:pt x="11688" y="287475"/>
                  </a:lnTo>
                  <a:lnTo>
                    <a:pt x="2982" y="333379"/>
                  </a:lnTo>
                  <a:lnTo>
                    <a:pt x="0" y="381000"/>
                  </a:lnTo>
                  <a:lnTo>
                    <a:pt x="2982" y="428620"/>
                  </a:lnTo>
                  <a:lnTo>
                    <a:pt x="11688" y="474524"/>
                  </a:lnTo>
                  <a:lnTo>
                    <a:pt x="25752" y="518347"/>
                  </a:lnTo>
                  <a:lnTo>
                    <a:pt x="44811" y="559724"/>
                  </a:lnTo>
                  <a:lnTo>
                    <a:pt x="68500" y="598293"/>
                  </a:lnTo>
                  <a:lnTo>
                    <a:pt x="96455" y="633687"/>
                  </a:lnTo>
                  <a:lnTo>
                    <a:pt x="128312" y="665544"/>
                  </a:lnTo>
                  <a:lnTo>
                    <a:pt x="163706" y="693499"/>
                  </a:lnTo>
                  <a:lnTo>
                    <a:pt x="202275" y="717188"/>
                  </a:lnTo>
                  <a:lnTo>
                    <a:pt x="243652" y="736247"/>
                  </a:lnTo>
                  <a:lnTo>
                    <a:pt x="287475" y="750311"/>
                  </a:lnTo>
                  <a:lnTo>
                    <a:pt x="333379" y="759017"/>
                  </a:lnTo>
                  <a:lnTo>
                    <a:pt x="381000" y="762000"/>
                  </a:lnTo>
                  <a:lnTo>
                    <a:pt x="7239000" y="762000"/>
                  </a:lnTo>
                  <a:lnTo>
                    <a:pt x="7286620" y="759017"/>
                  </a:lnTo>
                  <a:lnTo>
                    <a:pt x="7332524" y="750311"/>
                  </a:lnTo>
                  <a:lnTo>
                    <a:pt x="7376347" y="736247"/>
                  </a:lnTo>
                  <a:lnTo>
                    <a:pt x="7417724" y="717188"/>
                  </a:lnTo>
                  <a:lnTo>
                    <a:pt x="7456293" y="693499"/>
                  </a:lnTo>
                  <a:lnTo>
                    <a:pt x="7491687" y="665544"/>
                  </a:lnTo>
                  <a:lnTo>
                    <a:pt x="7523544" y="633687"/>
                  </a:lnTo>
                  <a:lnTo>
                    <a:pt x="7551499" y="598293"/>
                  </a:lnTo>
                  <a:lnTo>
                    <a:pt x="7575188" y="559724"/>
                  </a:lnTo>
                  <a:lnTo>
                    <a:pt x="7594247" y="518347"/>
                  </a:lnTo>
                  <a:lnTo>
                    <a:pt x="7608311" y="474524"/>
                  </a:lnTo>
                  <a:lnTo>
                    <a:pt x="7617017" y="428620"/>
                  </a:lnTo>
                  <a:lnTo>
                    <a:pt x="7620000" y="381000"/>
                  </a:lnTo>
                  <a:lnTo>
                    <a:pt x="7617017" y="333379"/>
                  </a:lnTo>
                  <a:lnTo>
                    <a:pt x="7608311" y="287475"/>
                  </a:lnTo>
                  <a:lnTo>
                    <a:pt x="7594247" y="243652"/>
                  </a:lnTo>
                  <a:lnTo>
                    <a:pt x="7575188" y="202275"/>
                  </a:lnTo>
                  <a:lnTo>
                    <a:pt x="7551499" y="163706"/>
                  </a:lnTo>
                  <a:lnTo>
                    <a:pt x="7523544" y="128312"/>
                  </a:lnTo>
                  <a:lnTo>
                    <a:pt x="7491687" y="96455"/>
                  </a:lnTo>
                  <a:lnTo>
                    <a:pt x="7456293" y="68500"/>
                  </a:lnTo>
                  <a:lnTo>
                    <a:pt x="7417724" y="44811"/>
                  </a:lnTo>
                  <a:lnTo>
                    <a:pt x="7376347" y="25752"/>
                  </a:lnTo>
                  <a:lnTo>
                    <a:pt x="7332524" y="11688"/>
                  </a:lnTo>
                  <a:lnTo>
                    <a:pt x="7286620" y="2982"/>
                  </a:lnTo>
                  <a:lnTo>
                    <a:pt x="7239000" y="0"/>
                  </a:lnTo>
                  <a:close/>
                </a:path>
              </a:pathLst>
            </a:custGeom>
            <a:solidFill>
              <a:srgbClr val="231815">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37" name="object 35">
              <a:extLst>
                <a:ext uri="{FF2B5EF4-FFF2-40B4-BE49-F238E27FC236}">
                  <a16:creationId xmlns:a16="http://schemas.microsoft.com/office/drawing/2014/main" id="{89012373-2BFA-4FF5-98A8-1633C3F1B799}"/>
                </a:ext>
              </a:extLst>
            </p:cNvPr>
            <p:cNvSpPr/>
            <p:nvPr/>
          </p:nvSpPr>
          <p:spPr>
            <a:xfrm>
              <a:off x="1015802" y="2293019"/>
              <a:ext cx="7033846" cy="703385"/>
            </a:xfrm>
            <a:custGeom>
              <a:avLst/>
              <a:gdLst/>
              <a:ahLst/>
              <a:cxnLst/>
              <a:rect l="l" t="t" r="r" b="b"/>
              <a:pathLst>
                <a:path w="7620000" h="762000">
                  <a:moveTo>
                    <a:pt x="7239000" y="0"/>
                  </a:moveTo>
                  <a:lnTo>
                    <a:pt x="381000" y="0"/>
                  </a:lnTo>
                  <a:lnTo>
                    <a:pt x="333379" y="2982"/>
                  </a:lnTo>
                  <a:lnTo>
                    <a:pt x="287475" y="11688"/>
                  </a:lnTo>
                  <a:lnTo>
                    <a:pt x="243652" y="25752"/>
                  </a:lnTo>
                  <a:lnTo>
                    <a:pt x="202275" y="44811"/>
                  </a:lnTo>
                  <a:lnTo>
                    <a:pt x="163706" y="68500"/>
                  </a:lnTo>
                  <a:lnTo>
                    <a:pt x="128312" y="96455"/>
                  </a:lnTo>
                  <a:lnTo>
                    <a:pt x="96455" y="128312"/>
                  </a:lnTo>
                  <a:lnTo>
                    <a:pt x="68500" y="163706"/>
                  </a:lnTo>
                  <a:lnTo>
                    <a:pt x="44811" y="202275"/>
                  </a:lnTo>
                  <a:lnTo>
                    <a:pt x="25752" y="243652"/>
                  </a:lnTo>
                  <a:lnTo>
                    <a:pt x="11688" y="287475"/>
                  </a:lnTo>
                  <a:lnTo>
                    <a:pt x="2982" y="333379"/>
                  </a:lnTo>
                  <a:lnTo>
                    <a:pt x="0" y="381000"/>
                  </a:lnTo>
                  <a:lnTo>
                    <a:pt x="2982" y="428620"/>
                  </a:lnTo>
                  <a:lnTo>
                    <a:pt x="11688" y="474524"/>
                  </a:lnTo>
                  <a:lnTo>
                    <a:pt x="25752" y="518347"/>
                  </a:lnTo>
                  <a:lnTo>
                    <a:pt x="44811" y="559724"/>
                  </a:lnTo>
                  <a:lnTo>
                    <a:pt x="68500" y="598293"/>
                  </a:lnTo>
                  <a:lnTo>
                    <a:pt x="96455" y="633687"/>
                  </a:lnTo>
                  <a:lnTo>
                    <a:pt x="128312" y="665544"/>
                  </a:lnTo>
                  <a:lnTo>
                    <a:pt x="163706" y="693499"/>
                  </a:lnTo>
                  <a:lnTo>
                    <a:pt x="202275" y="717188"/>
                  </a:lnTo>
                  <a:lnTo>
                    <a:pt x="243652" y="736247"/>
                  </a:lnTo>
                  <a:lnTo>
                    <a:pt x="287475" y="750311"/>
                  </a:lnTo>
                  <a:lnTo>
                    <a:pt x="333379" y="759017"/>
                  </a:lnTo>
                  <a:lnTo>
                    <a:pt x="381000" y="762000"/>
                  </a:lnTo>
                  <a:lnTo>
                    <a:pt x="7239000" y="762000"/>
                  </a:lnTo>
                  <a:lnTo>
                    <a:pt x="7286620" y="759017"/>
                  </a:lnTo>
                  <a:lnTo>
                    <a:pt x="7332524" y="750311"/>
                  </a:lnTo>
                  <a:lnTo>
                    <a:pt x="7376347" y="736247"/>
                  </a:lnTo>
                  <a:lnTo>
                    <a:pt x="7417724" y="717188"/>
                  </a:lnTo>
                  <a:lnTo>
                    <a:pt x="7456293" y="693499"/>
                  </a:lnTo>
                  <a:lnTo>
                    <a:pt x="7491687" y="665544"/>
                  </a:lnTo>
                  <a:lnTo>
                    <a:pt x="7523544" y="633687"/>
                  </a:lnTo>
                  <a:lnTo>
                    <a:pt x="7551499" y="598293"/>
                  </a:lnTo>
                  <a:lnTo>
                    <a:pt x="7575188" y="559724"/>
                  </a:lnTo>
                  <a:lnTo>
                    <a:pt x="7594247" y="518347"/>
                  </a:lnTo>
                  <a:lnTo>
                    <a:pt x="7608311" y="474524"/>
                  </a:lnTo>
                  <a:lnTo>
                    <a:pt x="7617017" y="428620"/>
                  </a:lnTo>
                  <a:lnTo>
                    <a:pt x="7620000" y="381000"/>
                  </a:lnTo>
                  <a:lnTo>
                    <a:pt x="7617017" y="333379"/>
                  </a:lnTo>
                  <a:lnTo>
                    <a:pt x="7608311" y="287475"/>
                  </a:lnTo>
                  <a:lnTo>
                    <a:pt x="7594247" y="243652"/>
                  </a:lnTo>
                  <a:lnTo>
                    <a:pt x="7575188" y="202275"/>
                  </a:lnTo>
                  <a:lnTo>
                    <a:pt x="7551499" y="163706"/>
                  </a:lnTo>
                  <a:lnTo>
                    <a:pt x="7523544" y="128312"/>
                  </a:lnTo>
                  <a:lnTo>
                    <a:pt x="7491687" y="96455"/>
                  </a:lnTo>
                  <a:lnTo>
                    <a:pt x="7456293" y="68500"/>
                  </a:lnTo>
                  <a:lnTo>
                    <a:pt x="7417724" y="44811"/>
                  </a:lnTo>
                  <a:lnTo>
                    <a:pt x="7376347" y="25752"/>
                  </a:lnTo>
                  <a:lnTo>
                    <a:pt x="7332524" y="11688"/>
                  </a:lnTo>
                  <a:lnTo>
                    <a:pt x="7286620" y="2982"/>
                  </a:lnTo>
                  <a:lnTo>
                    <a:pt x="7239000" y="0"/>
                  </a:lnTo>
                  <a:close/>
                </a:path>
              </a:pathLst>
            </a:custGeom>
            <a:solidFill>
              <a:srgbClr val="231815">
                <a:alpha val="4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38" name="object 36">
              <a:extLst>
                <a:ext uri="{FF2B5EF4-FFF2-40B4-BE49-F238E27FC236}">
                  <a16:creationId xmlns:a16="http://schemas.microsoft.com/office/drawing/2014/main" id="{A0956EC1-9C7A-489B-8620-0A92AF89B9C8}"/>
                </a:ext>
              </a:extLst>
            </p:cNvPr>
            <p:cNvSpPr/>
            <p:nvPr/>
          </p:nvSpPr>
          <p:spPr>
            <a:xfrm>
              <a:off x="1015802" y="2293019"/>
              <a:ext cx="7033846" cy="703385"/>
            </a:xfrm>
            <a:custGeom>
              <a:avLst/>
              <a:gdLst/>
              <a:ahLst/>
              <a:cxnLst/>
              <a:rect l="l" t="t" r="r" b="b"/>
              <a:pathLst>
                <a:path w="7620000" h="762000">
                  <a:moveTo>
                    <a:pt x="7239000" y="0"/>
                  </a:moveTo>
                  <a:lnTo>
                    <a:pt x="381000" y="0"/>
                  </a:lnTo>
                  <a:lnTo>
                    <a:pt x="333379" y="2982"/>
                  </a:lnTo>
                  <a:lnTo>
                    <a:pt x="287475" y="11688"/>
                  </a:lnTo>
                  <a:lnTo>
                    <a:pt x="243652" y="25752"/>
                  </a:lnTo>
                  <a:lnTo>
                    <a:pt x="202275" y="44811"/>
                  </a:lnTo>
                  <a:lnTo>
                    <a:pt x="163706" y="68500"/>
                  </a:lnTo>
                  <a:lnTo>
                    <a:pt x="128312" y="96455"/>
                  </a:lnTo>
                  <a:lnTo>
                    <a:pt x="96455" y="128312"/>
                  </a:lnTo>
                  <a:lnTo>
                    <a:pt x="68500" y="163706"/>
                  </a:lnTo>
                  <a:lnTo>
                    <a:pt x="44811" y="202275"/>
                  </a:lnTo>
                  <a:lnTo>
                    <a:pt x="25752" y="243652"/>
                  </a:lnTo>
                  <a:lnTo>
                    <a:pt x="11688" y="287475"/>
                  </a:lnTo>
                  <a:lnTo>
                    <a:pt x="2982" y="333379"/>
                  </a:lnTo>
                  <a:lnTo>
                    <a:pt x="0" y="381000"/>
                  </a:lnTo>
                  <a:lnTo>
                    <a:pt x="2982" y="428620"/>
                  </a:lnTo>
                  <a:lnTo>
                    <a:pt x="11688" y="474524"/>
                  </a:lnTo>
                  <a:lnTo>
                    <a:pt x="25752" y="518347"/>
                  </a:lnTo>
                  <a:lnTo>
                    <a:pt x="44811" y="559724"/>
                  </a:lnTo>
                  <a:lnTo>
                    <a:pt x="68500" y="598293"/>
                  </a:lnTo>
                  <a:lnTo>
                    <a:pt x="96455" y="633687"/>
                  </a:lnTo>
                  <a:lnTo>
                    <a:pt x="128312" y="665544"/>
                  </a:lnTo>
                  <a:lnTo>
                    <a:pt x="163706" y="693499"/>
                  </a:lnTo>
                  <a:lnTo>
                    <a:pt x="202275" y="717188"/>
                  </a:lnTo>
                  <a:lnTo>
                    <a:pt x="243652" y="736247"/>
                  </a:lnTo>
                  <a:lnTo>
                    <a:pt x="287475" y="750311"/>
                  </a:lnTo>
                  <a:lnTo>
                    <a:pt x="333379" y="759017"/>
                  </a:lnTo>
                  <a:lnTo>
                    <a:pt x="381000" y="762000"/>
                  </a:lnTo>
                  <a:lnTo>
                    <a:pt x="7239000" y="762000"/>
                  </a:lnTo>
                  <a:lnTo>
                    <a:pt x="7286620" y="759017"/>
                  </a:lnTo>
                  <a:lnTo>
                    <a:pt x="7332524" y="750311"/>
                  </a:lnTo>
                  <a:lnTo>
                    <a:pt x="7376347" y="736247"/>
                  </a:lnTo>
                  <a:lnTo>
                    <a:pt x="7403154" y="723900"/>
                  </a:lnTo>
                  <a:lnTo>
                    <a:pt x="381000" y="723900"/>
                  </a:lnTo>
                  <a:lnTo>
                    <a:pt x="334533" y="720763"/>
                  </a:lnTo>
                  <a:lnTo>
                    <a:pt x="289948" y="711630"/>
                  </a:lnTo>
                  <a:lnTo>
                    <a:pt x="247654" y="696910"/>
                  </a:lnTo>
                  <a:lnTo>
                    <a:pt x="208065" y="677017"/>
                  </a:lnTo>
                  <a:lnTo>
                    <a:pt x="171591" y="652361"/>
                  </a:lnTo>
                  <a:lnTo>
                    <a:pt x="138645" y="623354"/>
                  </a:lnTo>
                  <a:lnTo>
                    <a:pt x="109638" y="590408"/>
                  </a:lnTo>
                  <a:lnTo>
                    <a:pt x="84982" y="553934"/>
                  </a:lnTo>
                  <a:lnTo>
                    <a:pt x="65089" y="514345"/>
                  </a:lnTo>
                  <a:lnTo>
                    <a:pt x="50369" y="472051"/>
                  </a:lnTo>
                  <a:lnTo>
                    <a:pt x="41236" y="427466"/>
                  </a:lnTo>
                  <a:lnTo>
                    <a:pt x="38100" y="381000"/>
                  </a:lnTo>
                  <a:lnTo>
                    <a:pt x="41236" y="334533"/>
                  </a:lnTo>
                  <a:lnTo>
                    <a:pt x="50369" y="289948"/>
                  </a:lnTo>
                  <a:lnTo>
                    <a:pt x="65089" y="247654"/>
                  </a:lnTo>
                  <a:lnTo>
                    <a:pt x="84982" y="208065"/>
                  </a:lnTo>
                  <a:lnTo>
                    <a:pt x="109638" y="171591"/>
                  </a:lnTo>
                  <a:lnTo>
                    <a:pt x="138645" y="138645"/>
                  </a:lnTo>
                  <a:lnTo>
                    <a:pt x="171591" y="109638"/>
                  </a:lnTo>
                  <a:lnTo>
                    <a:pt x="208065" y="84982"/>
                  </a:lnTo>
                  <a:lnTo>
                    <a:pt x="247654" y="65089"/>
                  </a:lnTo>
                  <a:lnTo>
                    <a:pt x="289948" y="50369"/>
                  </a:lnTo>
                  <a:lnTo>
                    <a:pt x="334533" y="41236"/>
                  </a:lnTo>
                  <a:lnTo>
                    <a:pt x="381000" y="38100"/>
                  </a:lnTo>
                  <a:lnTo>
                    <a:pt x="7403154" y="38100"/>
                  </a:lnTo>
                  <a:lnTo>
                    <a:pt x="7376347" y="25752"/>
                  </a:lnTo>
                  <a:lnTo>
                    <a:pt x="7332524" y="11688"/>
                  </a:lnTo>
                  <a:lnTo>
                    <a:pt x="7286620" y="2982"/>
                  </a:lnTo>
                  <a:lnTo>
                    <a:pt x="7239000" y="0"/>
                  </a:lnTo>
                  <a:close/>
                </a:path>
                <a:path w="7620000" h="762000">
                  <a:moveTo>
                    <a:pt x="7403154" y="38100"/>
                  </a:moveTo>
                  <a:lnTo>
                    <a:pt x="7239000" y="38100"/>
                  </a:lnTo>
                  <a:lnTo>
                    <a:pt x="7285466" y="41236"/>
                  </a:lnTo>
                  <a:lnTo>
                    <a:pt x="7330051" y="50369"/>
                  </a:lnTo>
                  <a:lnTo>
                    <a:pt x="7372345" y="65089"/>
                  </a:lnTo>
                  <a:lnTo>
                    <a:pt x="7411934" y="84982"/>
                  </a:lnTo>
                  <a:lnTo>
                    <a:pt x="7448408" y="109638"/>
                  </a:lnTo>
                  <a:lnTo>
                    <a:pt x="7481354" y="138645"/>
                  </a:lnTo>
                  <a:lnTo>
                    <a:pt x="7510361" y="171591"/>
                  </a:lnTo>
                  <a:lnTo>
                    <a:pt x="7535017" y="208065"/>
                  </a:lnTo>
                  <a:lnTo>
                    <a:pt x="7554910" y="247654"/>
                  </a:lnTo>
                  <a:lnTo>
                    <a:pt x="7569630" y="289948"/>
                  </a:lnTo>
                  <a:lnTo>
                    <a:pt x="7578763" y="334533"/>
                  </a:lnTo>
                  <a:lnTo>
                    <a:pt x="7581900" y="381000"/>
                  </a:lnTo>
                  <a:lnTo>
                    <a:pt x="7578763" y="427466"/>
                  </a:lnTo>
                  <a:lnTo>
                    <a:pt x="7569630" y="472051"/>
                  </a:lnTo>
                  <a:lnTo>
                    <a:pt x="7554910" y="514345"/>
                  </a:lnTo>
                  <a:lnTo>
                    <a:pt x="7535017" y="553934"/>
                  </a:lnTo>
                  <a:lnTo>
                    <a:pt x="7510361" y="590408"/>
                  </a:lnTo>
                  <a:lnTo>
                    <a:pt x="7481354" y="623354"/>
                  </a:lnTo>
                  <a:lnTo>
                    <a:pt x="7448408" y="652361"/>
                  </a:lnTo>
                  <a:lnTo>
                    <a:pt x="7411934" y="677017"/>
                  </a:lnTo>
                  <a:lnTo>
                    <a:pt x="7372345" y="696910"/>
                  </a:lnTo>
                  <a:lnTo>
                    <a:pt x="7330051" y="711630"/>
                  </a:lnTo>
                  <a:lnTo>
                    <a:pt x="7285466" y="720763"/>
                  </a:lnTo>
                  <a:lnTo>
                    <a:pt x="7239000" y="723900"/>
                  </a:lnTo>
                  <a:lnTo>
                    <a:pt x="7403154" y="723900"/>
                  </a:lnTo>
                  <a:lnTo>
                    <a:pt x="7456293" y="693499"/>
                  </a:lnTo>
                  <a:lnTo>
                    <a:pt x="7491687" y="665544"/>
                  </a:lnTo>
                  <a:lnTo>
                    <a:pt x="7523544" y="633687"/>
                  </a:lnTo>
                  <a:lnTo>
                    <a:pt x="7551499" y="598293"/>
                  </a:lnTo>
                  <a:lnTo>
                    <a:pt x="7575188" y="559724"/>
                  </a:lnTo>
                  <a:lnTo>
                    <a:pt x="7594247" y="518347"/>
                  </a:lnTo>
                  <a:lnTo>
                    <a:pt x="7608311" y="474524"/>
                  </a:lnTo>
                  <a:lnTo>
                    <a:pt x="7617017" y="428620"/>
                  </a:lnTo>
                  <a:lnTo>
                    <a:pt x="7620000" y="381000"/>
                  </a:lnTo>
                  <a:lnTo>
                    <a:pt x="7617017" y="333379"/>
                  </a:lnTo>
                  <a:lnTo>
                    <a:pt x="7608311" y="287475"/>
                  </a:lnTo>
                  <a:lnTo>
                    <a:pt x="7594247" y="243652"/>
                  </a:lnTo>
                  <a:lnTo>
                    <a:pt x="7575188" y="202275"/>
                  </a:lnTo>
                  <a:lnTo>
                    <a:pt x="7551499" y="163706"/>
                  </a:lnTo>
                  <a:lnTo>
                    <a:pt x="7523544" y="128312"/>
                  </a:lnTo>
                  <a:lnTo>
                    <a:pt x="7491687" y="96455"/>
                  </a:lnTo>
                  <a:lnTo>
                    <a:pt x="7456293" y="68500"/>
                  </a:lnTo>
                  <a:lnTo>
                    <a:pt x="7417724" y="44811"/>
                  </a:lnTo>
                  <a:lnTo>
                    <a:pt x="7403154" y="38100"/>
                  </a:lnTo>
                  <a:close/>
                </a:path>
              </a:pathLst>
            </a:custGeom>
            <a:solidFill>
              <a:srgbClr val="231815">
                <a:alpha val="5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39" name="object 37">
              <a:extLst>
                <a:ext uri="{FF2B5EF4-FFF2-40B4-BE49-F238E27FC236}">
                  <a16:creationId xmlns:a16="http://schemas.microsoft.com/office/drawing/2014/main" id="{A9B805C6-E6E1-4EA9-B26E-E45BA80D7A08}"/>
                </a:ext>
              </a:extLst>
            </p:cNvPr>
            <p:cNvSpPr/>
            <p:nvPr/>
          </p:nvSpPr>
          <p:spPr>
            <a:xfrm>
              <a:off x="992356" y="2257850"/>
              <a:ext cx="7033846" cy="703385"/>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40" name="object 38">
              <a:extLst>
                <a:ext uri="{FF2B5EF4-FFF2-40B4-BE49-F238E27FC236}">
                  <a16:creationId xmlns:a16="http://schemas.microsoft.com/office/drawing/2014/main" id="{7B85A5CF-6878-40C5-9809-ECDEDA2309A2}"/>
                </a:ext>
              </a:extLst>
            </p:cNvPr>
            <p:cNvSpPr/>
            <p:nvPr/>
          </p:nvSpPr>
          <p:spPr>
            <a:xfrm>
              <a:off x="992356" y="2257850"/>
              <a:ext cx="7033846" cy="703385"/>
            </a:xfrm>
            <a:custGeom>
              <a:avLst/>
              <a:gdLst/>
              <a:ahLst/>
              <a:cxnLst/>
              <a:rect l="l" t="t" r="r" b="b"/>
              <a:pathLst>
                <a:path w="7620000" h="762000">
                  <a:moveTo>
                    <a:pt x="7239000" y="0"/>
                  </a:moveTo>
                  <a:lnTo>
                    <a:pt x="381000" y="0"/>
                  </a:lnTo>
                  <a:lnTo>
                    <a:pt x="333379" y="2982"/>
                  </a:lnTo>
                  <a:lnTo>
                    <a:pt x="287475" y="11688"/>
                  </a:lnTo>
                  <a:lnTo>
                    <a:pt x="243652" y="25752"/>
                  </a:lnTo>
                  <a:lnTo>
                    <a:pt x="202275" y="44811"/>
                  </a:lnTo>
                  <a:lnTo>
                    <a:pt x="163706" y="68500"/>
                  </a:lnTo>
                  <a:lnTo>
                    <a:pt x="128312" y="96455"/>
                  </a:lnTo>
                  <a:lnTo>
                    <a:pt x="96455" y="128312"/>
                  </a:lnTo>
                  <a:lnTo>
                    <a:pt x="68500" y="163706"/>
                  </a:lnTo>
                  <a:lnTo>
                    <a:pt x="44811" y="202275"/>
                  </a:lnTo>
                  <a:lnTo>
                    <a:pt x="25752" y="243652"/>
                  </a:lnTo>
                  <a:lnTo>
                    <a:pt x="11688" y="287475"/>
                  </a:lnTo>
                  <a:lnTo>
                    <a:pt x="2982" y="333379"/>
                  </a:lnTo>
                  <a:lnTo>
                    <a:pt x="0" y="381000"/>
                  </a:lnTo>
                  <a:lnTo>
                    <a:pt x="2982" y="428620"/>
                  </a:lnTo>
                  <a:lnTo>
                    <a:pt x="11688" y="474524"/>
                  </a:lnTo>
                  <a:lnTo>
                    <a:pt x="25752" y="518347"/>
                  </a:lnTo>
                  <a:lnTo>
                    <a:pt x="44811" y="559724"/>
                  </a:lnTo>
                  <a:lnTo>
                    <a:pt x="68500" y="598293"/>
                  </a:lnTo>
                  <a:lnTo>
                    <a:pt x="96455" y="633687"/>
                  </a:lnTo>
                  <a:lnTo>
                    <a:pt x="128312" y="665544"/>
                  </a:lnTo>
                  <a:lnTo>
                    <a:pt x="163706" y="693499"/>
                  </a:lnTo>
                  <a:lnTo>
                    <a:pt x="202275" y="717188"/>
                  </a:lnTo>
                  <a:lnTo>
                    <a:pt x="243652" y="736247"/>
                  </a:lnTo>
                  <a:lnTo>
                    <a:pt x="287475" y="750311"/>
                  </a:lnTo>
                  <a:lnTo>
                    <a:pt x="333379" y="759017"/>
                  </a:lnTo>
                  <a:lnTo>
                    <a:pt x="381000" y="762000"/>
                  </a:lnTo>
                  <a:lnTo>
                    <a:pt x="7239000" y="762000"/>
                  </a:lnTo>
                  <a:lnTo>
                    <a:pt x="7286620" y="759017"/>
                  </a:lnTo>
                  <a:lnTo>
                    <a:pt x="7332524" y="750311"/>
                  </a:lnTo>
                  <a:lnTo>
                    <a:pt x="7376347" y="736247"/>
                  </a:lnTo>
                  <a:lnTo>
                    <a:pt x="7403154" y="723900"/>
                  </a:lnTo>
                  <a:lnTo>
                    <a:pt x="381000" y="723900"/>
                  </a:lnTo>
                  <a:lnTo>
                    <a:pt x="334533" y="720763"/>
                  </a:lnTo>
                  <a:lnTo>
                    <a:pt x="289948" y="711630"/>
                  </a:lnTo>
                  <a:lnTo>
                    <a:pt x="247654" y="696910"/>
                  </a:lnTo>
                  <a:lnTo>
                    <a:pt x="208065" y="677017"/>
                  </a:lnTo>
                  <a:lnTo>
                    <a:pt x="171591" y="652361"/>
                  </a:lnTo>
                  <a:lnTo>
                    <a:pt x="138645" y="623354"/>
                  </a:lnTo>
                  <a:lnTo>
                    <a:pt x="109638" y="590408"/>
                  </a:lnTo>
                  <a:lnTo>
                    <a:pt x="84982" y="553934"/>
                  </a:lnTo>
                  <a:lnTo>
                    <a:pt x="65089" y="514345"/>
                  </a:lnTo>
                  <a:lnTo>
                    <a:pt x="50369" y="472051"/>
                  </a:lnTo>
                  <a:lnTo>
                    <a:pt x="41236" y="427466"/>
                  </a:lnTo>
                  <a:lnTo>
                    <a:pt x="38100" y="381000"/>
                  </a:lnTo>
                  <a:lnTo>
                    <a:pt x="41236" y="334533"/>
                  </a:lnTo>
                  <a:lnTo>
                    <a:pt x="50369" y="289948"/>
                  </a:lnTo>
                  <a:lnTo>
                    <a:pt x="65089" y="247654"/>
                  </a:lnTo>
                  <a:lnTo>
                    <a:pt x="84982" y="208065"/>
                  </a:lnTo>
                  <a:lnTo>
                    <a:pt x="109638" y="171591"/>
                  </a:lnTo>
                  <a:lnTo>
                    <a:pt x="138645" y="138645"/>
                  </a:lnTo>
                  <a:lnTo>
                    <a:pt x="171591" y="109638"/>
                  </a:lnTo>
                  <a:lnTo>
                    <a:pt x="208065" y="84982"/>
                  </a:lnTo>
                  <a:lnTo>
                    <a:pt x="247654" y="65089"/>
                  </a:lnTo>
                  <a:lnTo>
                    <a:pt x="289948" y="50369"/>
                  </a:lnTo>
                  <a:lnTo>
                    <a:pt x="334533" y="41236"/>
                  </a:lnTo>
                  <a:lnTo>
                    <a:pt x="381000" y="38100"/>
                  </a:lnTo>
                  <a:lnTo>
                    <a:pt x="7403154" y="38100"/>
                  </a:lnTo>
                  <a:lnTo>
                    <a:pt x="7376347" y="25752"/>
                  </a:lnTo>
                  <a:lnTo>
                    <a:pt x="7332524" y="11688"/>
                  </a:lnTo>
                  <a:lnTo>
                    <a:pt x="7286620" y="2982"/>
                  </a:lnTo>
                  <a:lnTo>
                    <a:pt x="7239000" y="0"/>
                  </a:lnTo>
                  <a:close/>
                </a:path>
                <a:path w="7620000" h="762000">
                  <a:moveTo>
                    <a:pt x="7403154" y="38100"/>
                  </a:moveTo>
                  <a:lnTo>
                    <a:pt x="7239000" y="38100"/>
                  </a:lnTo>
                  <a:lnTo>
                    <a:pt x="7285466" y="41236"/>
                  </a:lnTo>
                  <a:lnTo>
                    <a:pt x="7330051" y="50369"/>
                  </a:lnTo>
                  <a:lnTo>
                    <a:pt x="7372345" y="65089"/>
                  </a:lnTo>
                  <a:lnTo>
                    <a:pt x="7411934" y="84982"/>
                  </a:lnTo>
                  <a:lnTo>
                    <a:pt x="7448408" y="109638"/>
                  </a:lnTo>
                  <a:lnTo>
                    <a:pt x="7481354" y="138645"/>
                  </a:lnTo>
                  <a:lnTo>
                    <a:pt x="7510361" y="171591"/>
                  </a:lnTo>
                  <a:lnTo>
                    <a:pt x="7535017" y="208065"/>
                  </a:lnTo>
                  <a:lnTo>
                    <a:pt x="7554910" y="247654"/>
                  </a:lnTo>
                  <a:lnTo>
                    <a:pt x="7569630" y="289948"/>
                  </a:lnTo>
                  <a:lnTo>
                    <a:pt x="7578763" y="334533"/>
                  </a:lnTo>
                  <a:lnTo>
                    <a:pt x="7581900" y="381000"/>
                  </a:lnTo>
                  <a:lnTo>
                    <a:pt x="7578763" y="427466"/>
                  </a:lnTo>
                  <a:lnTo>
                    <a:pt x="7569630" y="472051"/>
                  </a:lnTo>
                  <a:lnTo>
                    <a:pt x="7554910" y="514345"/>
                  </a:lnTo>
                  <a:lnTo>
                    <a:pt x="7535017" y="553934"/>
                  </a:lnTo>
                  <a:lnTo>
                    <a:pt x="7510361" y="590408"/>
                  </a:lnTo>
                  <a:lnTo>
                    <a:pt x="7481354" y="623354"/>
                  </a:lnTo>
                  <a:lnTo>
                    <a:pt x="7448408" y="652361"/>
                  </a:lnTo>
                  <a:lnTo>
                    <a:pt x="7411934" y="677017"/>
                  </a:lnTo>
                  <a:lnTo>
                    <a:pt x="7372345" y="696910"/>
                  </a:lnTo>
                  <a:lnTo>
                    <a:pt x="7330051" y="711630"/>
                  </a:lnTo>
                  <a:lnTo>
                    <a:pt x="7285466" y="720763"/>
                  </a:lnTo>
                  <a:lnTo>
                    <a:pt x="7239000" y="723900"/>
                  </a:lnTo>
                  <a:lnTo>
                    <a:pt x="7403154" y="723900"/>
                  </a:lnTo>
                  <a:lnTo>
                    <a:pt x="7456293" y="693499"/>
                  </a:lnTo>
                  <a:lnTo>
                    <a:pt x="7491687" y="665544"/>
                  </a:lnTo>
                  <a:lnTo>
                    <a:pt x="7523544" y="633687"/>
                  </a:lnTo>
                  <a:lnTo>
                    <a:pt x="7551499" y="598293"/>
                  </a:lnTo>
                  <a:lnTo>
                    <a:pt x="7575188" y="559724"/>
                  </a:lnTo>
                  <a:lnTo>
                    <a:pt x="7594247" y="518347"/>
                  </a:lnTo>
                  <a:lnTo>
                    <a:pt x="7608311" y="474524"/>
                  </a:lnTo>
                  <a:lnTo>
                    <a:pt x="7617017" y="428620"/>
                  </a:lnTo>
                  <a:lnTo>
                    <a:pt x="7620000" y="381000"/>
                  </a:lnTo>
                  <a:lnTo>
                    <a:pt x="7617017" y="333379"/>
                  </a:lnTo>
                  <a:lnTo>
                    <a:pt x="7608311" y="287475"/>
                  </a:lnTo>
                  <a:lnTo>
                    <a:pt x="7594247" y="243652"/>
                  </a:lnTo>
                  <a:lnTo>
                    <a:pt x="7575188" y="202275"/>
                  </a:lnTo>
                  <a:lnTo>
                    <a:pt x="7551499" y="163706"/>
                  </a:lnTo>
                  <a:lnTo>
                    <a:pt x="7523544" y="128312"/>
                  </a:lnTo>
                  <a:lnTo>
                    <a:pt x="7491687" y="96455"/>
                  </a:lnTo>
                  <a:lnTo>
                    <a:pt x="7456293" y="68500"/>
                  </a:lnTo>
                  <a:lnTo>
                    <a:pt x="7417724" y="44811"/>
                  </a:lnTo>
                  <a:lnTo>
                    <a:pt x="7403154" y="38100"/>
                  </a:lnTo>
                  <a:close/>
                </a:path>
              </a:pathLst>
            </a:custGeom>
            <a:solidFill>
              <a:srgbClr val="25689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grpSp>
      <p:sp>
        <p:nvSpPr>
          <p:cNvPr id="41" name="テキスト ボックス 40">
            <a:extLst>
              <a:ext uri="{FF2B5EF4-FFF2-40B4-BE49-F238E27FC236}">
                <a16:creationId xmlns:a16="http://schemas.microsoft.com/office/drawing/2014/main" id="{348A92D1-7FC7-4D65-87F6-AB599C9A0E43}"/>
              </a:ext>
            </a:extLst>
          </p:cNvPr>
          <p:cNvSpPr txBox="1"/>
          <p:nvPr/>
        </p:nvSpPr>
        <p:spPr>
          <a:xfrm>
            <a:off x="1872632" y="2478254"/>
            <a:ext cx="5213968" cy="369332"/>
          </a:xfrm>
          <a:prstGeom prst="rect">
            <a:avLst/>
          </a:prstGeom>
          <a:noFill/>
        </p:spPr>
        <p:txBody>
          <a:bodyPr wrap="square" rtlCol="0">
            <a:spAutoFit/>
          </a:bodyPr>
          <a:lstStyle/>
          <a:p>
            <a:r>
              <a:rPr kumimoji="1" lang="en-US" altLang="ja-JP" b="1" dirty="0">
                <a:solidFill>
                  <a:schemeClr val="bg1"/>
                </a:solidFill>
                <a:latin typeface="游ゴシック" panose="020B0400000000000000" pitchFamily="50" charset="-128"/>
                <a:ea typeface="游ゴシック" panose="020B0400000000000000" pitchFamily="50" charset="-128"/>
              </a:rPr>
              <a:t>2019</a:t>
            </a:r>
            <a:r>
              <a:rPr kumimoji="1" lang="ja-JP" altLang="en-US" b="1" dirty="0">
                <a:solidFill>
                  <a:schemeClr val="bg1"/>
                </a:solidFill>
                <a:latin typeface="游ゴシック" panose="020B0400000000000000" pitchFamily="50" charset="-128"/>
                <a:ea typeface="游ゴシック" panose="020B0400000000000000" pitchFamily="50" charset="-128"/>
              </a:rPr>
              <a:t>年</a:t>
            </a:r>
            <a:r>
              <a:rPr kumimoji="1" lang="en-US" altLang="ja-JP" b="1" dirty="0">
                <a:solidFill>
                  <a:schemeClr val="bg1"/>
                </a:solidFill>
                <a:latin typeface="游ゴシック" panose="020B0400000000000000" pitchFamily="50" charset="-128"/>
                <a:ea typeface="游ゴシック" panose="020B0400000000000000" pitchFamily="50" charset="-128"/>
              </a:rPr>
              <a:t>1</a:t>
            </a:r>
            <a:r>
              <a:rPr kumimoji="1" lang="ja-JP" altLang="en-US" b="1" dirty="0">
                <a:solidFill>
                  <a:schemeClr val="bg1"/>
                </a:solidFill>
                <a:latin typeface="游ゴシック" panose="020B0400000000000000" pitchFamily="50" charset="-128"/>
                <a:ea typeface="游ゴシック" panose="020B0400000000000000" pitchFamily="50" charset="-128"/>
              </a:rPr>
              <a:t>月</a:t>
            </a:r>
            <a:r>
              <a:rPr kumimoji="1" lang="en-US" altLang="ja-JP" b="1" dirty="0">
                <a:solidFill>
                  <a:schemeClr val="bg1"/>
                </a:solidFill>
                <a:latin typeface="游ゴシック" panose="020B0400000000000000" pitchFamily="50" charset="-128"/>
                <a:ea typeface="游ゴシック" panose="020B0400000000000000" pitchFamily="50" charset="-128"/>
              </a:rPr>
              <a:t>1</a:t>
            </a:r>
            <a:r>
              <a:rPr kumimoji="1" lang="ja-JP" altLang="en-US" b="1" dirty="0">
                <a:solidFill>
                  <a:schemeClr val="bg1"/>
                </a:solidFill>
                <a:latin typeface="游ゴシック" panose="020B0400000000000000" pitchFamily="50" charset="-128"/>
                <a:ea typeface="游ゴシック" panose="020B0400000000000000" pitchFamily="50" charset="-128"/>
              </a:rPr>
              <a:t>日　物質・情報卓越教育院スタート</a:t>
            </a:r>
          </a:p>
        </p:txBody>
      </p:sp>
      <p:sp>
        <p:nvSpPr>
          <p:cNvPr id="42" name="object 2">
            <a:extLst>
              <a:ext uri="{FF2B5EF4-FFF2-40B4-BE49-F238E27FC236}">
                <a16:creationId xmlns:a16="http://schemas.microsoft.com/office/drawing/2014/main" id="{4BBFE5A3-6EEC-4210-A6A6-F424EA5885BA}"/>
              </a:ext>
            </a:extLst>
          </p:cNvPr>
          <p:cNvSpPr txBox="1"/>
          <p:nvPr/>
        </p:nvSpPr>
        <p:spPr>
          <a:xfrm>
            <a:off x="5206129" y="517251"/>
            <a:ext cx="3158112" cy="289823"/>
          </a:xfrm>
          <a:prstGeom prst="rect">
            <a:avLst/>
          </a:prstGeom>
        </p:spPr>
        <p:txBody>
          <a:bodyPr vert="horz" wrap="square" lIns="0" tIns="12700" rIns="0" bIns="0" rtlCol="0">
            <a:spAutoFit/>
          </a:bodyPr>
          <a:lstStyle/>
          <a:p>
            <a:pPr marL="12700">
              <a:lnSpc>
                <a:spcPct val="100000"/>
              </a:lnSpc>
              <a:spcBef>
                <a:spcPts val="100"/>
              </a:spcBef>
            </a:pPr>
            <a:r>
              <a:rPr sz="1600" dirty="0">
                <a:latin typeface="游ゴシック Medium" panose="020B0500000000000000" pitchFamily="50" charset="-128"/>
                <a:ea typeface="游ゴシック Medium" panose="020B0500000000000000" pitchFamily="50" charset="-128"/>
                <a:cs typeface="游ゴシック Medium"/>
              </a:rPr>
              <a:t>育</a:t>
            </a:r>
            <a:r>
              <a:rPr sz="1600" spc="-90" dirty="0">
                <a:latin typeface="游ゴシック Medium" panose="020B0500000000000000" pitchFamily="50" charset="-128"/>
                <a:ea typeface="游ゴシック Medium" panose="020B0500000000000000" pitchFamily="50" charset="-128"/>
                <a:cs typeface="游ゴシック Medium"/>
              </a:rPr>
              <a:t>成</a:t>
            </a:r>
            <a:r>
              <a:rPr sz="1600" spc="-114" dirty="0">
                <a:latin typeface="游ゴシック Medium" panose="020B0500000000000000" pitchFamily="50" charset="-128"/>
                <a:ea typeface="游ゴシック Medium" panose="020B0500000000000000" pitchFamily="50" charset="-128"/>
                <a:cs typeface="游ゴシック Medium"/>
              </a:rPr>
              <a:t>を</a:t>
            </a:r>
            <a:r>
              <a:rPr sz="1600" spc="-195" dirty="0">
                <a:latin typeface="游ゴシック Medium" panose="020B0500000000000000" pitchFamily="50" charset="-128"/>
                <a:ea typeface="游ゴシック Medium" panose="020B0500000000000000" pitchFamily="50" charset="-128"/>
                <a:cs typeface="游ゴシック Medium"/>
              </a:rPr>
              <a:t>通</a:t>
            </a:r>
            <a:r>
              <a:rPr sz="1600" spc="-245" dirty="0">
                <a:latin typeface="游ゴシック Medium" panose="020B0500000000000000" pitchFamily="50" charset="-128"/>
                <a:ea typeface="游ゴシック Medium" panose="020B0500000000000000" pitchFamily="50" charset="-128"/>
                <a:cs typeface="游ゴシック Medium"/>
              </a:rPr>
              <a:t>じ</a:t>
            </a:r>
            <a:r>
              <a:rPr sz="1600" spc="-50" dirty="0">
                <a:latin typeface="游ゴシック Medium" panose="020B0500000000000000" pitchFamily="50" charset="-128"/>
                <a:ea typeface="游ゴシック Medium" panose="020B0500000000000000" pitchFamily="50" charset="-128"/>
                <a:cs typeface="游ゴシック Medium"/>
              </a:rPr>
              <a:t>た</a:t>
            </a:r>
            <a:r>
              <a:rPr sz="1600" dirty="0">
                <a:latin typeface="游ゴシック Medium" panose="020B0500000000000000" pitchFamily="50" charset="-128"/>
                <a:ea typeface="游ゴシック Medium" panose="020B0500000000000000" pitchFamily="50" charset="-128"/>
                <a:cs typeface="游ゴシック Medium"/>
              </a:rPr>
              <a:t>持続可能社</a:t>
            </a:r>
            <a:r>
              <a:rPr sz="1600" spc="-10" dirty="0">
                <a:latin typeface="游ゴシック Medium" panose="020B0500000000000000" pitchFamily="50" charset="-128"/>
                <a:ea typeface="游ゴシック Medium" panose="020B0500000000000000" pitchFamily="50" charset="-128"/>
                <a:cs typeface="游ゴシック Medium"/>
              </a:rPr>
              <a:t>会の</a:t>
            </a:r>
            <a:r>
              <a:rPr sz="1600" dirty="0">
                <a:latin typeface="游ゴシック Medium" panose="020B0500000000000000" pitchFamily="50" charset="-128"/>
                <a:ea typeface="游ゴシック Medium" panose="020B0500000000000000" pitchFamily="50" charset="-128"/>
                <a:cs typeface="游ゴシック Medium"/>
              </a:rPr>
              <a:t>創</a:t>
            </a:r>
            <a:r>
              <a:rPr dirty="0">
                <a:latin typeface="游ゴシック Medium" panose="020B0500000000000000" pitchFamily="50" charset="-128"/>
                <a:ea typeface="游ゴシック Medium" panose="020B0500000000000000" pitchFamily="50" charset="-128"/>
                <a:cs typeface="游ゴシック Medium"/>
              </a:rPr>
              <a:t>造</a:t>
            </a:r>
          </a:p>
        </p:txBody>
      </p:sp>
    </p:spTree>
    <p:extLst>
      <p:ext uri="{BB962C8B-B14F-4D97-AF65-F5344CB8AC3E}">
        <p14:creationId xmlns:p14="http://schemas.microsoft.com/office/powerpoint/2010/main" val="152321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3B0B3AF-5D4E-4190-8823-DFBF5FC0E2F7}"/>
              </a:ext>
            </a:extLst>
          </p:cNvPr>
          <p:cNvSpPr/>
          <p:nvPr/>
        </p:nvSpPr>
        <p:spPr>
          <a:xfrm>
            <a:off x="0" y="5085184"/>
            <a:ext cx="7380312" cy="1628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0B5C4F88-3774-4993-A997-35D901F472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3836" y="5709201"/>
            <a:ext cx="792088" cy="792088"/>
          </a:xfrm>
          <a:prstGeom prst="rect">
            <a:avLst/>
          </a:prstGeom>
        </p:spPr>
      </p:pic>
      <p:sp>
        <p:nvSpPr>
          <p:cNvPr id="4" name="タイトル 1">
            <a:extLst>
              <a:ext uri="{FF2B5EF4-FFF2-40B4-BE49-F238E27FC236}">
                <a16:creationId xmlns:a16="http://schemas.microsoft.com/office/drawing/2014/main" id="{4F8FF19E-5AF5-4194-BA92-FEE051ED3400}"/>
              </a:ext>
            </a:extLst>
          </p:cNvPr>
          <p:cNvSpPr txBox="1">
            <a:spLocks/>
          </p:cNvSpPr>
          <p:nvPr/>
        </p:nvSpPr>
        <p:spPr>
          <a:xfrm>
            <a:off x="171043" y="158331"/>
            <a:ext cx="7864881" cy="566612"/>
          </a:xfrm>
          <a:prstGeom prst="rect">
            <a:avLst/>
          </a:prstGeom>
          <a:noFill/>
          <a:effectLst/>
        </p:spPr>
        <p:txBody>
          <a:bodyPr lIns="0" tIns="0" rIns="0" bIns="0"/>
          <a:lstStyle>
            <a:lvl1pPr algn="l" defTabSz="914400" rtl="0" eaLnBrk="1" latinLnBrk="0" hangingPunct="1">
              <a:lnSpc>
                <a:spcPct val="100000"/>
              </a:lnSpc>
              <a:spcBef>
                <a:spcPct val="0"/>
              </a:spcBef>
              <a:buNone/>
              <a:defRPr kumimoji="1" sz="2000" b="0" i="0" kern="1200" cap="none" spc="0">
                <a:ln w="18415" cmpd="sng">
                  <a:noFill/>
                  <a:prstDash val="solid"/>
                </a:ln>
                <a:solidFill>
                  <a:schemeClr val="bg1"/>
                </a:solidFill>
                <a:effectLst/>
                <a:latin typeface="A-OTF 黎ミン Pro M"/>
                <a:ea typeface="A-OTF 黎ミン Pro M"/>
                <a:cs typeface="A-OTF 黎ミン Pro M"/>
              </a:defRPr>
            </a:lvl1pPr>
          </a:lstStyle>
          <a:p>
            <a:pPr>
              <a:lnSpc>
                <a:spcPct val="110000"/>
              </a:lnSpc>
            </a:pPr>
            <a:r>
              <a:rPr lang="ja-JP" altLang="en-US" sz="2400" b="1" dirty="0">
                <a:solidFill>
                  <a:schemeClr val="tx1"/>
                </a:solidFill>
                <a:latin typeface="メイリオ" panose="020B0604030504040204" pitchFamily="50" charset="-128"/>
                <a:ea typeface="メイリオ" panose="020B0604030504040204" pitchFamily="50" charset="-128"/>
                <a:cs typeface="+mn-cs"/>
              </a:rPr>
              <a:t>◆物質・情報卓越教育院独自の教育プログラム</a:t>
            </a:r>
            <a:endParaRPr lang="en-US" altLang="ja-JP" sz="2400" b="1" dirty="0">
              <a:solidFill>
                <a:schemeClr val="tx1"/>
              </a:solidFill>
              <a:latin typeface="メイリオ" panose="020B0604030504040204" pitchFamily="50" charset="-128"/>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0FA016BA-B0AA-4FC2-AC60-A4B324ADF87B}"/>
              </a:ext>
            </a:extLst>
          </p:cNvPr>
          <p:cNvSpPr txBox="1">
            <a:spLocks/>
          </p:cNvSpPr>
          <p:nvPr/>
        </p:nvSpPr>
        <p:spPr>
          <a:xfrm>
            <a:off x="24386" y="510233"/>
            <a:ext cx="8424935" cy="4502943"/>
          </a:xfrm>
          <a:prstGeom prst="rect">
            <a:avLst/>
          </a:prstGeom>
          <a:noFill/>
          <a:ln>
            <a:noFill/>
          </a:ln>
        </p:spPr>
        <p:txBody>
          <a:bodyPr vert="horz" lIns="0" tIns="0" rIns="0" bIns="0" rtlCol="0" anchor="t" anchorCtr="0">
            <a:noAutofit/>
          </a:bodyPr>
          <a:lstStyle>
            <a:lvl1pPr algn="l" defTabSz="914400" rtl="0" eaLnBrk="1" latinLnBrk="0" hangingPunct="1">
              <a:lnSpc>
                <a:spcPct val="100000"/>
              </a:lnSpc>
              <a:spcBef>
                <a:spcPct val="0"/>
              </a:spcBef>
              <a:buNone/>
              <a:defRPr kumimoji="1" sz="2000" b="0" i="0" kern="1200" cap="none" spc="0">
                <a:ln w="18415" cmpd="sng">
                  <a:solidFill>
                    <a:srgbClr val="FFFFFF"/>
                  </a:solidFill>
                  <a:prstDash val="solid"/>
                </a:ln>
                <a:solidFill>
                  <a:srgbClr val="FFFFFF"/>
                </a:solidFill>
                <a:effectLst/>
                <a:latin typeface="A-OTF 黎ミン Pro L"/>
                <a:ea typeface="A-OTF 黎ミン Pro L"/>
                <a:cs typeface="A-OTF 黎ミン Pro L"/>
              </a:defRPr>
            </a:lvl1pPr>
          </a:lstStyle>
          <a:p>
            <a:pPr>
              <a:lnSpc>
                <a:spcPct val="120000"/>
              </a:lnSpc>
            </a:pPr>
            <a:r>
              <a:rPr lang="ja-JP" altLang="en-US" sz="16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rPr>
              <a:t>　</a:t>
            </a:r>
            <a:r>
              <a:rPr lang="ja-JP" altLang="en-US" sz="1600" b="1" dirty="0">
                <a:ln w="12700">
                  <a:noFill/>
                  <a:prstDash val="solid"/>
                </a:ln>
                <a:solidFill>
                  <a:srgbClr val="FF0000"/>
                </a:solidFill>
                <a:latin typeface="メイリオ" panose="020B0604030504040204" pitchFamily="50" charset="-128"/>
                <a:ea typeface="メイリオ" panose="020B0604030504040204" pitchFamily="50" charset="-128"/>
                <a:cs typeface="ＭＳ 明朝"/>
              </a:rPr>
              <a:t>複素人材</a:t>
            </a:r>
            <a:r>
              <a:rPr lang="ja-JP" altLang="en-US" sz="16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が持つべき能力の涵養を目指して、以下の施策を実施します。</a:t>
            </a:r>
          </a:p>
          <a:p>
            <a:pPr>
              <a:lnSpc>
                <a:spcPct val="120000"/>
              </a:lnSpc>
            </a:pP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a:t>
            </a:r>
            <a:r>
              <a:rPr lang="en-US" altLang="ja-JP"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1</a:t>
            </a: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）独創力</a:t>
            </a:r>
          </a:p>
          <a:p>
            <a:pPr>
              <a:lnSpc>
                <a:spcPct val="120000"/>
              </a:lnSpc>
            </a:pPr>
            <a:r>
              <a:rPr lang="ja-JP" altLang="en-US" sz="12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　　</a:t>
            </a:r>
            <a:r>
              <a:rPr lang="ja-JP" altLang="en-US" sz="12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・演習重視の</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物質・情報講義</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・物質情報異分野特定課題研究（</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ラボ・ローテーション</a:t>
            </a: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自主設定論文</a:t>
            </a: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による複素的な独創性教育</a:t>
            </a:r>
          </a:p>
          <a:p>
            <a:pPr>
              <a:lnSpc>
                <a:spcPct val="120000"/>
              </a:lnSpc>
            </a:pP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a:t>
            </a:r>
            <a:r>
              <a:rPr lang="en-US" altLang="ja-JP"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2</a:t>
            </a: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）俯瞰力</a:t>
            </a:r>
          </a:p>
          <a:p>
            <a:pPr>
              <a:lnSpc>
                <a:spcPct val="120000"/>
              </a:lnSpc>
            </a:pP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・社会サービス創出講義</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未来社会サービス創出ワークショップ</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企業メンター制度</a:t>
            </a:r>
            <a:endParaRPr lang="en-US" altLang="ja-JP"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endParaRPr>
          </a:p>
          <a:p>
            <a:pPr>
              <a:lnSpc>
                <a:spcPct val="120000"/>
              </a:lnSpc>
            </a:pP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a:t>
            </a:r>
            <a:r>
              <a:rPr lang="en-US" altLang="ja-JP"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3</a:t>
            </a: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）実行力</a:t>
            </a:r>
          </a:p>
          <a:p>
            <a:pPr>
              <a:lnSpc>
                <a:spcPct val="120000"/>
              </a:lnSpc>
            </a:pP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企業の最先端課題を解決する</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プラクティススクール</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 問題発見、問題解決の実行力を高めるための</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研究奨励制度</a:t>
            </a:r>
          </a:p>
          <a:p>
            <a:pPr>
              <a:lnSpc>
                <a:spcPct val="120000"/>
              </a:lnSpc>
            </a:pP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a:t>
            </a:r>
            <a:r>
              <a:rPr lang="en-US" altLang="ja-JP"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4</a:t>
            </a:r>
            <a:r>
              <a:rPr lang="ja-JP" altLang="en-US"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）国際リーダーシップ力</a:t>
            </a:r>
          </a:p>
          <a:p>
            <a:pPr>
              <a:lnSpc>
                <a:spcPct val="120000"/>
              </a:lnSpc>
            </a:pP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リーダーシップ力涵養教育</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海外インターンシップ</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物質・情報教育国際フォーラム</a:t>
            </a:r>
          </a:p>
          <a:p>
            <a:pPr>
              <a:lnSpc>
                <a:spcPct val="120000"/>
              </a:lnSpc>
            </a:pP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　　・</a:t>
            </a:r>
            <a:r>
              <a:rPr lang="ja-JP" altLang="en-US" sz="1400" b="1"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海外メンター制度</a:t>
            </a:r>
            <a:r>
              <a:rPr lang="ja-JP" altLang="en-US"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rPr>
              <a:t>による国際性涵養 </a:t>
            </a:r>
            <a:endParaRPr lang="en-US" altLang="ja-JP" sz="1400" dirty="0">
              <a:ln w="12700">
                <a:noFill/>
                <a:prstDash val="solid"/>
              </a:ln>
              <a:solidFill>
                <a:schemeClr val="tx1"/>
              </a:solidFill>
              <a:latin typeface="メイリオ" panose="020B0604030504040204" pitchFamily="50" charset="-128"/>
              <a:ea typeface="メイリオ" panose="020B0604030504040204"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r>
              <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rPr>
              <a:t>　</a:t>
            </a: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p:txBody>
      </p:sp>
      <p:sp>
        <p:nvSpPr>
          <p:cNvPr id="6" name="正方形/長方形 5">
            <a:extLst>
              <a:ext uri="{FF2B5EF4-FFF2-40B4-BE49-F238E27FC236}">
                <a16:creationId xmlns:a16="http://schemas.microsoft.com/office/drawing/2014/main" id="{BE35E667-5D8D-4EF4-B24B-39808CC0D0E7}"/>
              </a:ext>
            </a:extLst>
          </p:cNvPr>
          <p:cNvSpPr/>
          <p:nvPr/>
        </p:nvSpPr>
        <p:spPr>
          <a:xfrm>
            <a:off x="0" y="4968552"/>
            <a:ext cx="9144000" cy="19133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0195D19-8659-4941-ADEC-CF5A3E6420BB}"/>
              </a:ext>
            </a:extLst>
          </p:cNvPr>
          <p:cNvSpPr txBox="1"/>
          <p:nvPr/>
        </p:nvSpPr>
        <p:spPr>
          <a:xfrm>
            <a:off x="381558" y="4941168"/>
            <a:ext cx="8663406" cy="706347"/>
          </a:xfrm>
          <a:prstGeom prst="rect">
            <a:avLst/>
          </a:prstGeom>
          <a:noFill/>
        </p:spPr>
        <p:txBody>
          <a:bodyPr wrap="square" rtlCol="0">
            <a:spAutoFit/>
          </a:bodyPr>
          <a:lstStyle/>
          <a:p>
            <a:pPr>
              <a:lnSpc>
                <a:spcPct val="120000"/>
              </a:lnSpc>
            </a:pPr>
            <a:r>
              <a:rPr lang="ja-JP" altLang="en-US" sz="1600" dirty="0">
                <a:ln w="12700">
                  <a:noFill/>
                  <a:prstDash val="solid"/>
                </a:ln>
                <a:latin typeface="メイリオ" panose="020B0604030504040204" pitchFamily="50" charset="-128"/>
                <a:ea typeface="メイリオ" panose="020B0604030504040204" pitchFamily="50" charset="-128"/>
                <a:cs typeface="ＭＳ 明朝"/>
              </a:rPr>
              <a:t>その他、学生を経済的に支援する</a:t>
            </a:r>
            <a:r>
              <a:rPr lang="ja-JP" altLang="en-US" sz="16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奨励金や</a:t>
            </a:r>
            <a:r>
              <a:rPr lang="en-US" altLang="ja-JP" sz="16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RA</a:t>
            </a:r>
            <a:r>
              <a:rPr lang="ja-JP" altLang="en-US" sz="16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制度</a:t>
            </a:r>
            <a:r>
              <a:rPr lang="ja-JP" altLang="en-US" sz="1600" dirty="0">
                <a:ln w="12700">
                  <a:noFill/>
                  <a:prstDash val="solid"/>
                </a:ln>
                <a:latin typeface="メイリオ" panose="020B0604030504040204" pitchFamily="50" charset="-128"/>
                <a:ea typeface="メイリオ" panose="020B0604030504040204" pitchFamily="50" charset="-128"/>
                <a:cs typeface="ＭＳ 明朝"/>
              </a:rPr>
              <a:t>もあります。</a:t>
            </a:r>
            <a:endParaRPr lang="ja-JP" altLang="en-US" sz="16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endParaRPr>
          </a:p>
          <a:p>
            <a:pPr>
              <a:lnSpc>
                <a:spcPct val="120000"/>
              </a:lnSpc>
            </a:pPr>
            <a:r>
              <a:rPr lang="ja-JP" altLang="en-US" sz="1600" dirty="0">
                <a:ln w="12700">
                  <a:noFill/>
                  <a:prstDash val="solid"/>
                </a:ln>
                <a:solidFill>
                  <a:srgbClr val="FF0000"/>
                </a:solidFill>
                <a:latin typeface="メイリオ" panose="020B0604030504040204" pitchFamily="50" charset="-128"/>
                <a:ea typeface="メイリオ" panose="020B0604030504040204" pitchFamily="50" charset="-128"/>
                <a:cs typeface="ＭＳ 明朝"/>
              </a:rPr>
              <a:t> </a:t>
            </a:r>
            <a:r>
              <a:rPr lang="ja-JP" altLang="en-US" b="1" dirty="0">
                <a:ln w="12700">
                  <a:noFill/>
                  <a:prstDash val="solid"/>
                </a:ln>
                <a:solidFill>
                  <a:srgbClr val="FF0000"/>
                </a:solidFill>
                <a:latin typeface="メイリオ" panose="020B0604030504040204" pitchFamily="50" charset="-128"/>
                <a:ea typeface="メイリオ" panose="020B0604030504040204" pitchFamily="50" charset="-128"/>
                <a:cs typeface="ＭＳ 明朝"/>
              </a:rPr>
              <a:t>学生募集説明会</a:t>
            </a:r>
            <a:r>
              <a:rPr lang="ja-JP" altLang="en-US" sz="1600" dirty="0">
                <a:ln w="12700">
                  <a:noFill/>
                  <a:prstDash val="solid"/>
                </a:ln>
                <a:latin typeface="メイリオ" panose="020B0604030504040204" pitchFamily="50" charset="-128"/>
                <a:ea typeface="メイリオ" panose="020B0604030504040204" pitchFamily="50" charset="-128"/>
                <a:cs typeface="ＭＳ 明朝"/>
              </a:rPr>
              <a:t>をオンラインにて開催します。興味のある方はぜひご参加ください。</a:t>
            </a:r>
            <a:endParaRPr lang="en-US" altLang="ja-JP" sz="1600" dirty="0">
              <a:ln w="12700">
                <a:noFill/>
                <a:prstDash val="solid"/>
              </a:ln>
              <a:latin typeface="メイリオ" panose="020B0604030504040204" pitchFamily="50" charset="-128"/>
              <a:ea typeface="メイリオ" panose="020B0604030504040204" pitchFamily="50" charset="-128"/>
              <a:cs typeface="ＭＳ 明朝"/>
            </a:endParaRPr>
          </a:p>
        </p:txBody>
      </p:sp>
      <p:sp>
        <p:nvSpPr>
          <p:cNvPr id="8" name="正方形/長方形 7">
            <a:extLst>
              <a:ext uri="{FF2B5EF4-FFF2-40B4-BE49-F238E27FC236}">
                <a16:creationId xmlns:a16="http://schemas.microsoft.com/office/drawing/2014/main" id="{523E2B2C-0C2C-431C-BE23-D8B47C6FA739}"/>
              </a:ext>
            </a:extLst>
          </p:cNvPr>
          <p:cNvSpPr/>
          <p:nvPr/>
        </p:nvSpPr>
        <p:spPr>
          <a:xfrm>
            <a:off x="179512" y="5639317"/>
            <a:ext cx="1296000" cy="31323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開催日程</a:t>
            </a:r>
          </a:p>
        </p:txBody>
      </p:sp>
      <p:sp>
        <p:nvSpPr>
          <p:cNvPr id="9" name="正方形/長方形 8">
            <a:hlinkClick r:id="rId4"/>
            <a:extLst>
              <a:ext uri="{FF2B5EF4-FFF2-40B4-BE49-F238E27FC236}">
                <a16:creationId xmlns:a16="http://schemas.microsoft.com/office/drawing/2014/main" id="{42966775-6904-4421-B341-2B60ACF909F2}"/>
              </a:ext>
            </a:extLst>
          </p:cNvPr>
          <p:cNvSpPr/>
          <p:nvPr/>
        </p:nvSpPr>
        <p:spPr>
          <a:xfrm>
            <a:off x="4860032" y="6536377"/>
            <a:ext cx="4158208" cy="276999"/>
          </a:xfrm>
          <a:prstGeom prst="rect">
            <a:avLst/>
          </a:prstGeom>
        </p:spPr>
        <p:txBody>
          <a:bodyPr wrap="square">
            <a:spAutoFit/>
          </a:bodyPr>
          <a:lstStyle/>
          <a:p>
            <a:r>
              <a:rPr lang="en-US" altLang="ja-JP" sz="1200" dirty="0">
                <a:hlinkClick r:id="rId4"/>
              </a:rPr>
              <a:t>https://www.tac-mi.titech.ac.jp/event/ay2022fall-briefing/</a:t>
            </a:r>
            <a:endParaRPr lang="ja-JP" altLang="en-US" sz="1200" dirty="0"/>
          </a:p>
        </p:txBody>
      </p:sp>
      <p:sp>
        <p:nvSpPr>
          <p:cNvPr id="10" name="正方形/長方形 9">
            <a:extLst>
              <a:ext uri="{FF2B5EF4-FFF2-40B4-BE49-F238E27FC236}">
                <a16:creationId xmlns:a16="http://schemas.microsoft.com/office/drawing/2014/main" id="{974D0450-06E6-43DC-B895-841D43A008AA}"/>
              </a:ext>
            </a:extLst>
          </p:cNvPr>
          <p:cNvSpPr/>
          <p:nvPr/>
        </p:nvSpPr>
        <p:spPr>
          <a:xfrm>
            <a:off x="1500646" y="5876476"/>
            <a:ext cx="3168000" cy="838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87A4F7D-34A8-4A4D-94D6-D552E57B4E1F}"/>
              </a:ext>
            </a:extLst>
          </p:cNvPr>
          <p:cNvSpPr/>
          <p:nvPr/>
        </p:nvSpPr>
        <p:spPr>
          <a:xfrm>
            <a:off x="213805" y="5589240"/>
            <a:ext cx="7976326" cy="1292662"/>
          </a:xfrm>
          <a:prstGeom prst="rect">
            <a:avLst/>
          </a:prstGeom>
        </p:spPr>
        <p:txBody>
          <a:bodyPr wrap="square">
            <a:spAutoFit/>
          </a:bodyPr>
          <a:lstStyle/>
          <a:p>
            <a:pPr lvl="0"/>
            <a:r>
              <a:rPr lang="ja-JP" altLang="en-US" sz="2400" b="1" dirty="0">
                <a:solidFill>
                  <a:prstClr val="black"/>
                </a:solidFill>
                <a:latin typeface="游ゴシック" panose="020B0400000000000000" pitchFamily="50" charset="-128"/>
                <a:ea typeface="游ゴシック" panose="020B0400000000000000" pitchFamily="50" charset="-128"/>
              </a:rPr>
              <a:t>　　        </a:t>
            </a:r>
            <a:r>
              <a:rPr lang="en-US" altLang="ja-JP" sz="2400" b="1" dirty="0">
                <a:solidFill>
                  <a:prstClr val="black"/>
                </a:solidFill>
                <a:latin typeface="游ゴシック" panose="020B0400000000000000" pitchFamily="50" charset="-128"/>
                <a:ea typeface="游ゴシック" panose="020B0400000000000000" pitchFamily="50" charset="-128"/>
              </a:rPr>
              <a:t>2022</a:t>
            </a:r>
            <a:r>
              <a:rPr lang="ja-JP" altLang="en-US" sz="2400" b="1" dirty="0">
                <a:solidFill>
                  <a:prstClr val="black"/>
                </a:solidFill>
                <a:latin typeface="游ゴシック" panose="020B0400000000000000" pitchFamily="50" charset="-128"/>
                <a:ea typeface="游ゴシック" panose="020B0400000000000000" pitchFamily="50" charset="-128"/>
              </a:rPr>
              <a:t>年</a:t>
            </a:r>
            <a:r>
              <a:rPr lang="en-US" altLang="ja-JP" sz="2400" b="1" dirty="0">
                <a:solidFill>
                  <a:prstClr val="black"/>
                </a:solidFill>
                <a:latin typeface="游ゴシック" panose="020B0400000000000000" pitchFamily="50" charset="-128"/>
                <a:ea typeface="游ゴシック" panose="020B0400000000000000" pitchFamily="50" charset="-128"/>
              </a:rPr>
              <a:t>4</a:t>
            </a:r>
            <a:r>
              <a:rPr lang="ja-JP" altLang="en-US" sz="2400" b="1" dirty="0">
                <a:solidFill>
                  <a:prstClr val="black"/>
                </a:solidFill>
                <a:latin typeface="游ゴシック" panose="020B0400000000000000" pitchFamily="50" charset="-128"/>
                <a:ea typeface="游ゴシック" panose="020B0400000000000000" pitchFamily="50" charset="-128"/>
              </a:rPr>
              <a:t>月</a:t>
            </a:r>
            <a:r>
              <a:rPr lang="en-US" altLang="ja-JP" sz="2400" b="1" dirty="0">
                <a:solidFill>
                  <a:prstClr val="black"/>
                </a:solidFill>
                <a:latin typeface="游ゴシック" panose="020B0400000000000000" pitchFamily="50" charset="-128"/>
                <a:ea typeface="游ゴシック" panose="020B0400000000000000" pitchFamily="50" charset="-128"/>
              </a:rPr>
              <a:t>27</a:t>
            </a:r>
            <a:r>
              <a:rPr lang="ja-JP" altLang="en-US" sz="2400" b="1" dirty="0">
                <a:solidFill>
                  <a:prstClr val="black"/>
                </a:solidFill>
                <a:latin typeface="游ゴシック" panose="020B0400000000000000" pitchFamily="50" charset="-128"/>
                <a:ea typeface="游ゴシック" panose="020B0400000000000000" pitchFamily="50" charset="-128"/>
              </a:rPr>
              <a:t>日（水）　</a:t>
            </a:r>
            <a:r>
              <a:rPr lang="en-US" altLang="ja-JP" b="1" dirty="0">
                <a:solidFill>
                  <a:prstClr val="black"/>
                </a:solidFill>
                <a:latin typeface="游ゴシック" panose="020B0400000000000000" pitchFamily="50" charset="-128"/>
                <a:ea typeface="游ゴシック" panose="020B0400000000000000" pitchFamily="50" charset="-128"/>
              </a:rPr>
              <a:t>Zoom</a:t>
            </a:r>
            <a:r>
              <a:rPr lang="ja-JP" altLang="en-US" b="1" dirty="0">
                <a:solidFill>
                  <a:prstClr val="black"/>
                </a:solidFill>
                <a:latin typeface="游ゴシック" panose="020B0400000000000000" pitchFamily="50" charset="-128"/>
                <a:ea typeface="游ゴシック" panose="020B0400000000000000" pitchFamily="50" charset="-128"/>
              </a:rPr>
              <a:t>によるオンライン開催</a:t>
            </a:r>
            <a:endParaRPr lang="en-US" altLang="ja-JP" b="1" dirty="0">
              <a:solidFill>
                <a:prstClr val="black"/>
              </a:solidFill>
              <a:latin typeface="游ゴシック" panose="020B0400000000000000" pitchFamily="50" charset="-128"/>
              <a:ea typeface="游ゴシック" panose="020B0400000000000000" pitchFamily="50" charset="-128"/>
            </a:endParaRPr>
          </a:p>
          <a:p>
            <a:pPr lvl="0"/>
            <a:r>
              <a:rPr lang="ja-JP" altLang="en-US" b="1" dirty="0">
                <a:solidFill>
                  <a:prstClr val="black"/>
                </a:solidFill>
                <a:latin typeface="游ゴシック" panose="020B0400000000000000" pitchFamily="50" charset="-128"/>
                <a:ea typeface="游ゴシック" panose="020B0400000000000000" pitchFamily="50" charset="-128"/>
              </a:rPr>
              <a:t>① </a:t>
            </a:r>
            <a:r>
              <a:rPr lang="en-US" altLang="ja-JP" b="1" dirty="0">
                <a:solidFill>
                  <a:prstClr val="black"/>
                </a:solidFill>
                <a:latin typeface="游ゴシック" panose="020B0400000000000000" pitchFamily="50" charset="-128"/>
                <a:ea typeface="游ゴシック" panose="020B0400000000000000" pitchFamily="50" charset="-128"/>
              </a:rPr>
              <a:t>16:30</a:t>
            </a:r>
            <a:r>
              <a:rPr lang="ja-JP" altLang="en-US" b="1" dirty="0">
                <a:solidFill>
                  <a:prstClr val="black"/>
                </a:solidFill>
                <a:latin typeface="游ゴシック" panose="020B0400000000000000" pitchFamily="50" charset="-128"/>
                <a:ea typeface="游ゴシック" panose="020B0400000000000000" pitchFamily="50" charset="-128"/>
              </a:rPr>
              <a:t>～</a:t>
            </a:r>
            <a:r>
              <a:rPr lang="en-US" altLang="ja-JP" b="1" dirty="0">
                <a:solidFill>
                  <a:prstClr val="black"/>
                </a:solidFill>
                <a:latin typeface="游ゴシック" panose="020B0400000000000000" pitchFamily="50" charset="-128"/>
                <a:ea typeface="游ゴシック" panose="020B0400000000000000" pitchFamily="50" charset="-128"/>
              </a:rPr>
              <a:t>17:15</a:t>
            </a:r>
            <a:r>
              <a:rPr lang="ja-JP" altLang="en-US" b="1" dirty="0">
                <a:solidFill>
                  <a:prstClr val="black"/>
                </a:solidFill>
                <a:latin typeface="游ゴシック" panose="020B0400000000000000" pitchFamily="50" charset="-128"/>
                <a:ea typeface="游ゴシック" panose="020B0400000000000000" pitchFamily="50" charset="-128"/>
              </a:rPr>
              <a:t>　英語による説明</a:t>
            </a:r>
          </a:p>
          <a:p>
            <a:pPr lvl="0"/>
            <a:r>
              <a:rPr lang="ja-JP" altLang="en-US" b="1" dirty="0">
                <a:solidFill>
                  <a:prstClr val="black"/>
                </a:solidFill>
                <a:latin typeface="游ゴシック" panose="020B0400000000000000" pitchFamily="50" charset="-128"/>
                <a:ea typeface="游ゴシック" panose="020B0400000000000000" pitchFamily="50" charset="-128"/>
              </a:rPr>
              <a:t>② </a:t>
            </a:r>
            <a:r>
              <a:rPr lang="en-US" altLang="ja-JP" b="1" dirty="0">
                <a:solidFill>
                  <a:prstClr val="black"/>
                </a:solidFill>
                <a:latin typeface="游ゴシック" panose="020B0400000000000000" pitchFamily="50" charset="-128"/>
                <a:ea typeface="游ゴシック" panose="020B0400000000000000" pitchFamily="50" charset="-128"/>
              </a:rPr>
              <a:t>17:15</a:t>
            </a:r>
            <a:r>
              <a:rPr lang="ja-JP" altLang="en-US" b="1" dirty="0">
                <a:solidFill>
                  <a:prstClr val="black"/>
                </a:solidFill>
                <a:latin typeface="游ゴシック" panose="020B0400000000000000" pitchFamily="50" charset="-128"/>
                <a:ea typeface="游ゴシック" panose="020B0400000000000000" pitchFamily="50" charset="-128"/>
              </a:rPr>
              <a:t>～</a:t>
            </a:r>
            <a:r>
              <a:rPr lang="en-US" altLang="ja-JP" b="1" dirty="0">
                <a:solidFill>
                  <a:prstClr val="black"/>
                </a:solidFill>
                <a:latin typeface="游ゴシック" panose="020B0400000000000000" pitchFamily="50" charset="-128"/>
                <a:ea typeface="游ゴシック" panose="020B0400000000000000" pitchFamily="50" charset="-128"/>
              </a:rPr>
              <a:t>18:00</a:t>
            </a:r>
            <a:r>
              <a:rPr lang="ja-JP" altLang="en-US" b="1" dirty="0">
                <a:solidFill>
                  <a:prstClr val="black"/>
                </a:solidFill>
                <a:latin typeface="游ゴシック" panose="020B0400000000000000" pitchFamily="50" charset="-128"/>
                <a:ea typeface="游ゴシック" panose="020B0400000000000000" pitchFamily="50" charset="-128"/>
              </a:rPr>
              <a:t>　日本語による説明</a:t>
            </a:r>
            <a:endParaRPr lang="en-US" altLang="ja-JP" b="1" dirty="0">
              <a:solidFill>
                <a:prstClr val="black"/>
              </a:solidFill>
              <a:latin typeface="游ゴシック" panose="020B0400000000000000" pitchFamily="50" charset="-128"/>
              <a:ea typeface="游ゴシック" panose="020B0400000000000000" pitchFamily="50" charset="-128"/>
            </a:endParaRPr>
          </a:p>
          <a:p>
            <a:pPr lvl="0"/>
            <a:r>
              <a:rPr lang="ja-JP" altLang="en-US" b="1" dirty="0">
                <a:solidFill>
                  <a:prstClr val="black"/>
                </a:solidFill>
                <a:latin typeface="游ゴシック" panose="020B0400000000000000" pitchFamily="50" charset="-128"/>
                <a:ea typeface="游ゴシック" panose="020B0400000000000000" pitchFamily="50" charset="-128"/>
              </a:rPr>
              <a:t>③</a:t>
            </a:r>
            <a:r>
              <a:rPr lang="en-US" altLang="ja-JP" b="1" dirty="0">
                <a:solidFill>
                  <a:prstClr val="black"/>
                </a:solidFill>
                <a:latin typeface="游ゴシック" panose="020B0400000000000000" pitchFamily="50" charset="-128"/>
                <a:ea typeface="游ゴシック" panose="020B0400000000000000" pitchFamily="50" charset="-128"/>
              </a:rPr>
              <a:t> 18:00</a:t>
            </a:r>
            <a:r>
              <a:rPr lang="ja-JP" altLang="en-US" b="1" dirty="0">
                <a:solidFill>
                  <a:prstClr val="black"/>
                </a:solidFill>
                <a:latin typeface="游ゴシック" panose="020B0400000000000000" pitchFamily="50" charset="-128"/>
                <a:ea typeface="游ゴシック" panose="020B0400000000000000" pitchFamily="50" charset="-128"/>
              </a:rPr>
              <a:t>～</a:t>
            </a:r>
            <a:r>
              <a:rPr lang="en-US" altLang="ja-JP" b="1" dirty="0">
                <a:solidFill>
                  <a:prstClr val="black"/>
                </a:solidFill>
                <a:latin typeface="游ゴシック" panose="020B0400000000000000" pitchFamily="50" charset="-128"/>
                <a:ea typeface="游ゴシック" panose="020B0400000000000000" pitchFamily="50" charset="-128"/>
              </a:rPr>
              <a:t>19:00</a:t>
            </a:r>
            <a:r>
              <a:rPr lang="ja-JP" altLang="en-US" b="1" dirty="0">
                <a:solidFill>
                  <a:prstClr val="black"/>
                </a:solidFill>
                <a:latin typeface="游ゴシック" panose="020B0400000000000000" pitchFamily="50" charset="-128"/>
                <a:ea typeface="游ゴシック" panose="020B0400000000000000" pitchFamily="50" charset="-128"/>
              </a:rPr>
              <a:t>　</a:t>
            </a:r>
            <a:r>
              <a:rPr lang="en-US" altLang="ja-JP" b="1" dirty="0">
                <a:solidFill>
                  <a:prstClr val="black"/>
                </a:solidFill>
                <a:latin typeface="游ゴシック" panose="020B0400000000000000" pitchFamily="50" charset="-128"/>
                <a:ea typeface="游ゴシック" panose="020B0400000000000000" pitchFamily="50" charset="-128"/>
              </a:rPr>
              <a:t>TAC-MI</a:t>
            </a:r>
            <a:r>
              <a:rPr lang="ja-JP" altLang="en-US" b="1" dirty="0">
                <a:solidFill>
                  <a:prstClr val="black"/>
                </a:solidFill>
                <a:latin typeface="游ゴシック" panose="020B0400000000000000" pitchFamily="50" charset="-128"/>
                <a:ea typeface="游ゴシック" panose="020B0400000000000000" pitchFamily="50" charset="-128"/>
              </a:rPr>
              <a:t>学生との交流会</a:t>
            </a:r>
            <a:endParaRPr lang="en-US" altLang="ja-JP" b="1" dirty="0">
              <a:solidFill>
                <a:prstClr val="black"/>
              </a:solidFill>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FE22522-274C-4CB0-A570-D5549214E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4304" y="1346961"/>
            <a:ext cx="4775310" cy="3569047"/>
          </a:xfrm>
          <a:prstGeom prst="rect">
            <a:avLst/>
          </a:prstGeom>
        </p:spPr>
      </p:pic>
      <p:sp>
        <p:nvSpPr>
          <p:cNvPr id="13" name="正方形/長方形 12">
            <a:extLst>
              <a:ext uri="{FF2B5EF4-FFF2-40B4-BE49-F238E27FC236}">
                <a16:creationId xmlns:a16="http://schemas.microsoft.com/office/drawing/2014/main" id="{86DCE5EB-79F6-4B73-A279-E3B2DA3BB9F1}"/>
              </a:ext>
            </a:extLst>
          </p:cNvPr>
          <p:cNvSpPr/>
          <p:nvPr/>
        </p:nvSpPr>
        <p:spPr>
          <a:xfrm>
            <a:off x="4860475" y="6015900"/>
            <a:ext cx="3419293" cy="461665"/>
          </a:xfrm>
          <a:prstGeom prst="rect">
            <a:avLst/>
          </a:prstGeom>
          <a:solidFill>
            <a:schemeClr val="accent1">
              <a:lumMod val="40000"/>
              <a:lumOff val="60000"/>
            </a:schemeClr>
          </a:solidFill>
        </p:spPr>
        <p:txBody>
          <a:bodyPr wrap="square">
            <a:spAutoFit/>
          </a:bodyPr>
          <a:lstStyle/>
          <a:p>
            <a:pPr>
              <a:defRPr/>
            </a:pPr>
            <a:r>
              <a:rPr lang="ja-JP" altLang="en-US" sz="1200" b="1" dirty="0">
                <a:solidFill>
                  <a:srgbClr val="0070C0"/>
                </a:solidFill>
                <a:latin typeface="メイリオ" panose="020B0604030504040204" pitchFamily="50" charset="-128"/>
                <a:ea typeface="メイリオ" panose="020B0604030504040204" pitchFamily="50" charset="-128"/>
              </a:rPr>
              <a:t>説明会に参加を希望される方は、</a:t>
            </a:r>
            <a:endParaRPr lang="en-US" altLang="ja-JP" sz="1200" b="1" dirty="0">
              <a:solidFill>
                <a:srgbClr val="0070C0"/>
              </a:solidFill>
              <a:latin typeface="メイリオ" panose="020B0604030504040204" pitchFamily="50" charset="-128"/>
              <a:ea typeface="メイリオ" panose="020B0604030504040204" pitchFamily="50" charset="-128"/>
            </a:endParaRPr>
          </a:p>
          <a:p>
            <a:pPr>
              <a:defRPr/>
            </a:pPr>
            <a:r>
              <a:rPr lang="en-US" altLang="ja-JP" sz="1200" b="1" dirty="0">
                <a:solidFill>
                  <a:srgbClr val="0070C0"/>
                </a:solidFill>
                <a:latin typeface="メイリオ" panose="020B0604030504040204" pitchFamily="50" charset="-128"/>
                <a:ea typeface="メイリオ" panose="020B0604030504040204" pitchFamily="50" charset="-128"/>
              </a:rPr>
              <a:t>TAC-MI</a:t>
            </a:r>
            <a:r>
              <a:rPr lang="ja-JP" altLang="en-US" sz="1200" b="1" dirty="0">
                <a:solidFill>
                  <a:srgbClr val="0070C0"/>
                </a:solidFill>
                <a:latin typeface="メイリオ" panose="020B0604030504040204" pitchFamily="50" charset="-128"/>
                <a:ea typeface="メイリオ" panose="020B0604030504040204" pitchFamily="50" charset="-128"/>
              </a:rPr>
              <a:t>ホームページよりお申し込み下さい</a:t>
            </a:r>
            <a:endParaRPr lang="ja-JP" altLang="en-US" sz="1300" b="1" dirty="0">
              <a:solidFill>
                <a:schemeClr val="bg1"/>
              </a:solidFill>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2FFDCC27-4F02-4867-A25C-762EBE024A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0131" y="5780377"/>
            <a:ext cx="756000" cy="756000"/>
          </a:xfrm>
          <a:prstGeom prst="rect">
            <a:avLst/>
          </a:prstGeom>
        </p:spPr>
      </p:pic>
    </p:spTree>
    <p:extLst>
      <p:ext uri="{BB962C8B-B14F-4D97-AF65-F5344CB8AC3E}">
        <p14:creationId xmlns:p14="http://schemas.microsoft.com/office/powerpoint/2010/main" val="228212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25D5E0E-4094-441D-8BA7-E3258A22E8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74" t="24847"/>
          <a:stretch/>
        </p:blipFill>
        <p:spPr>
          <a:xfrm>
            <a:off x="4213036" y="2593238"/>
            <a:ext cx="2505081" cy="1369793"/>
          </a:xfrm>
          <a:prstGeom prst="rect">
            <a:avLst/>
          </a:prstGeom>
          <a:effectLst>
            <a:outerShdw blurRad="50800" dist="38100" dir="2700000" algn="tl" rotWithShape="0">
              <a:prstClr val="black">
                <a:alpha val="40000"/>
              </a:prstClr>
            </a:outerShdw>
          </a:effectLst>
        </p:spPr>
      </p:pic>
      <p:sp>
        <p:nvSpPr>
          <p:cNvPr id="3" name="正方形/長方形 2">
            <a:extLst>
              <a:ext uri="{FF2B5EF4-FFF2-40B4-BE49-F238E27FC236}">
                <a16:creationId xmlns:a16="http://schemas.microsoft.com/office/drawing/2014/main" id="{996498DF-86B1-4A86-9C1D-5F647C7191D2}"/>
              </a:ext>
            </a:extLst>
          </p:cNvPr>
          <p:cNvSpPr/>
          <p:nvPr/>
        </p:nvSpPr>
        <p:spPr>
          <a:xfrm>
            <a:off x="76124" y="935866"/>
            <a:ext cx="8923321" cy="1015663"/>
          </a:xfrm>
          <a:prstGeom prst="rect">
            <a:avLst/>
          </a:prstGeom>
        </p:spPr>
        <p:txBody>
          <a:bodyPr wrap="square">
            <a:spAutoFit/>
          </a:bodyPr>
          <a:lstStyle/>
          <a:p>
            <a:pPr marL="342900" indent="-342900">
              <a:lnSpc>
                <a:spcPts val="2400"/>
              </a:lnSpc>
              <a:buFont typeface="Wingdings" panose="05000000000000000000" pitchFamily="2" charset="2"/>
              <a:buChar char="n"/>
            </a:pPr>
            <a:r>
              <a:rPr lang="ja-JP" altLang="en-US" sz="2000">
                <a:latin typeface="メイリオ" panose="020B0604030504040204" pitchFamily="50" charset="-128"/>
                <a:ea typeface="メイリオ" panose="020B0604030504040204" pitchFamily="50" charset="-128"/>
              </a:rPr>
              <a:t>人材育成から研究開発までを統合した超スマート社会創出のための産官学連携による</a:t>
            </a:r>
            <a:r>
              <a:rPr lang="ja-JP" altLang="en-US" sz="2000">
                <a:solidFill>
                  <a:srgbClr val="000099"/>
                </a:solidFill>
                <a:latin typeface="メイリオ" panose="020B0604030504040204" pitchFamily="50" charset="-128"/>
                <a:ea typeface="メイリオ" panose="020B0604030504040204" pitchFamily="50" charset="-128"/>
              </a:rPr>
              <a:t>次世代型社会連携教育研究プラットフォーム</a:t>
            </a:r>
            <a:r>
              <a:rPr lang="ja-JP" altLang="en-US" sz="2000">
                <a:latin typeface="メイリオ" panose="020B0604030504040204" pitchFamily="50" charset="-128"/>
                <a:ea typeface="メイリオ" panose="020B0604030504040204" pitchFamily="50" charset="-128"/>
              </a:rPr>
              <a:t>を構築</a:t>
            </a:r>
            <a:endParaRPr lang="en-US" altLang="ja-JP" sz="2000">
              <a:latin typeface="メイリオ" panose="020B0604030504040204" pitchFamily="50" charset="-128"/>
              <a:ea typeface="メイリオ" panose="020B0604030504040204" pitchFamily="50" charset="-128"/>
            </a:endParaRPr>
          </a:p>
          <a:p>
            <a:pPr marL="342900" indent="-342900">
              <a:lnSpc>
                <a:spcPts val="2400"/>
              </a:lnSpc>
              <a:buFont typeface="Wingdings" panose="05000000000000000000" pitchFamily="2" charset="2"/>
              <a:buChar char="n"/>
            </a:pPr>
            <a:r>
              <a:rPr lang="ja-JP" altLang="en-US" sz="2000" b="1">
                <a:latin typeface="メイリオ" panose="020B0604030504040204" pitchFamily="50" charset="-128"/>
                <a:ea typeface="メイリオ" panose="020B0604030504040204" pitchFamily="50" charset="-128"/>
              </a:rPr>
              <a:t>異分野融合研究チームを構築し，</a:t>
            </a:r>
            <a:r>
              <a:rPr lang="ja-JP" altLang="en-US" sz="2000" b="1" spc="-150">
                <a:solidFill>
                  <a:srgbClr val="000099"/>
                </a:solidFill>
                <a:latin typeface="メイリオ"/>
                <a:ea typeface="メイリオ"/>
              </a:rPr>
              <a:t>学生が経済的支援を受けつつ研究に参加</a:t>
            </a:r>
            <a:endParaRPr lang="en-US" altLang="ja-JP" sz="2000" b="1" spc="-150">
              <a:solidFill>
                <a:srgbClr val="000099"/>
              </a:solidFill>
              <a:latin typeface="メイリオ"/>
              <a:ea typeface="メイリオ"/>
            </a:endParaRPr>
          </a:p>
        </p:txBody>
      </p:sp>
      <p:pic>
        <p:nvPicPr>
          <p:cNvPr id="4" name="Picture 2" descr="SSS TokyoTech">
            <a:extLst>
              <a:ext uri="{FF2B5EF4-FFF2-40B4-BE49-F238E27FC236}">
                <a16:creationId xmlns:a16="http://schemas.microsoft.com/office/drawing/2014/main" id="{719137F1-0B35-485D-BE55-1C212D8E3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5" y="176390"/>
            <a:ext cx="852228" cy="60082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4DA521B-35F4-4BAF-ACB4-256D174E40FE}"/>
              </a:ext>
            </a:extLst>
          </p:cNvPr>
          <p:cNvSpPr/>
          <p:nvPr/>
        </p:nvSpPr>
        <p:spPr>
          <a:xfrm>
            <a:off x="929926" y="226685"/>
            <a:ext cx="7461250" cy="523220"/>
          </a:xfrm>
          <a:prstGeom prst="rect">
            <a:avLst/>
          </a:prstGeom>
        </p:spPr>
        <p:txBody>
          <a:bodyPr wrap="square">
            <a:spAutoFit/>
          </a:bodyPr>
          <a:lstStyle/>
          <a:p>
            <a:r>
              <a:rPr lang="ja-JP" altLang="en-US" sz="2800" b="1">
                <a:latin typeface="メイリオ" panose="020B0604030504040204" pitchFamily="50" charset="-128"/>
                <a:ea typeface="メイリオ" panose="020B0604030504040204" pitchFamily="50" charset="-128"/>
              </a:rPr>
              <a:t>超スマート社会推進コンソーシアム</a:t>
            </a:r>
            <a:endParaRPr lang="ja-JP" altLang="en-US" sz="3200"/>
          </a:p>
        </p:txBody>
      </p:sp>
      <p:pic>
        <p:nvPicPr>
          <p:cNvPr id="6" name="Picture 2" descr="ç¬¬äºåSSSãããã³ã°ã¯ã¼ã¯ã·ã§ãã(N-Round)">
            <a:extLst>
              <a:ext uri="{FF2B5EF4-FFF2-40B4-BE49-F238E27FC236}">
                <a16:creationId xmlns:a16="http://schemas.microsoft.com/office/drawing/2014/main" id="{ACCD2BCC-92E7-48B0-9AB1-501CFB4376A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81633" y="2593238"/>
            <a:ext cx="2291289" cy="1369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9C3051A9-239B-452B-AF9B-0CF885904194}"/>
              </a:ext>
            </a:extLst>
          </p:cNvPr>
          <p:cNvSpPr/>
          <p:nvPr/>
        </p:nvSpPr>
        <p:spPr>
          <a:xfrm>
            <a:off x="10403" y="2539459"/>
            <a:ext cx="4114625" cy="1015663"/>
          </a:xfrm>
          <a:prstGeom prst="rect">
            <a:avLst/>
          </a:prstGeom>
        </p:spPr>
        <p:txBody>
          <a:bodyPr wrap="square">
            <a:spAutoFit/>
          </a:bodyPr>
          <a:lstStyle/>
          <a:p>
            <a:pPr algn="ctr"/>
            <a:r>
              <a:rPr lang="ja-JP" altLang="en-US" sz="2000">
                <a:solidFill>
                  <a:srgbClr val="333333"/>
                </a:solidFill>
                <a:latin typeface="メイリオ" panose="020B0604030504040204" pitchFamily="50" charset="-128"/>
                <a:ea typeface="メイリオ" panose="020B0604030504040204" pitchFamily="50" charset="-128"/>
              </a:rPr>
              <a:t>参加機関を対象に研究発表し，</a:t>
            </a:r>
            <a:endParaRPr lang="en-US" altLang="ja-JP" sz="2000">
              <a:solidFill>
                <a:srgbClr val="333333"/>
              </a:solidFill>
              <a:latin typeface="メイリオ" panose="020B0604030504040204" pitchFamily="50" charset="-128"/>
              <a:ea typeface="メイリオ" panose="020B0604030504040204" pitchFamily="50" charset="-128"/>
            </a:endParaRPr>
          </a:p>
          <a:p>
            <a:pPr algn="ctr"/>
            <a:r>
              <a:rPr lang="ja-JP" altLang="en-US" sz="2000">
                <a:solidFill>
                  <a:srgbClr val="333333"/>
                </a:solidFill>
                <a:latin typeface="メイリオ" panose="020B0604030504040204" pitchFamily="50" charset="-128"/>
                <a:ea typeface="メイリオ" panose="020B0604030504040204" pitchFamily="50" charset="-128"/>
              </a:rPr>
              <a:t>参加機関のニーズと、学生の技術的・人材的シーズをマッチング</a:t>
            </a:r>
            <a:endParaRPr lang="ja-JP" altLang="en-US" sz="200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27C8553D-F5CA-4AD8-8C38-FA4BB70AF532}"/>
              </a:ext>
            </a:extLst>
          </p:cNvPr>
          <p:cNvSpPr/>
          <p:nvPr/>
        </p:nvSpPr>
        <p:spPr>
          <a:xfrm>
            <a:off x="605294" y="2026034"/>
            <a:ext cx="7981672" cy="461665"/>
          </a:xfrm>
          <a:prstGeom prst="rect">
            <a:avLst/>
          </a:prstGeom>
        </p:spPr>
        <p:txBody>
          <a:bodyPr wrap="none">
            <a:spAutoFit/>
          </a:bodyPr>
          <a:lstStyle/>
          <a:p>
            <a:pPr algn="ctr"/>
            <a:r>
              <a:rPr lang="ja-JP" altLang="en-US" sz="2400" b="1">
                <a:solidFill>
                  <a:srgbClr val="FF0000"/>
                </a:solidFill>
                <a:latin typeface="メイリオ" panose="020B0604030504040204" pitchFamily="50" charset="-128"/>
                <a:ea typeface="メイリオ" panose="020B0604030504040204" pitchFamily="50" charset="-128"/>
              </a:rPr>
              <a:t>是非，マッチングワークショップに参加してください！ </a:t>
            </a:r>
          </a:p>
        </p:txBody>
      </p:sp>
      <p:sp>
        <p:nvSpPr>
          <p:cNvPr id="9" name="テキスト ボックス 8">
            <a:extLst>
              <a:ext uri="{FF2B5EF4-FFF2-40B4-BE49-F238E27FC236}">
                <a16:creationId xmlns:a16="http://schemas.microsoft.com/office/drawing/2014/main" id="{BAF89A22-35AC-4F1B-8388-013AEEC2B7C7}"/>
              </a:ext>
            </a:extLst>
          </p:cNvPr>
          <p:cNvSpPr txBox="1"/>
          <p:nvPr/>
        </p:nvSpPr>
        <p:spPr>
          <a:xfrm>
            <a:off x="-53113" y="3580340"/>
            <a:ext cx="3005951" cy="400110"/>
          </a:xfrm>
          <a:prstGeom prst="rect">
            <a:avLst/>
          </a:prstGeom>
          <a:noFill/>
        </p:spPr>
        <p:txBody>
          <a:bodyPr wrap="none" rtlCol="0">
            <a:spAutoFit/>
          </a:bodyPr>
          <a:lstStyle/>
          <a:p>
            <a:r>
              <a:rPr lang="en-US" altLang="ja-JP" sz="2000">
                <a:latin typeface="メイリオ" panose="020B0604030504040204" pitchFamily="50" charset="-128"/>
                <a:ea typeface="メイリオ" panose="020B0604030504040204" pitchFamily="50" charset="-128"/>
              </a:rPr>
              <a:t>【</a:t>
            </a:r>
            <a:r>
              <a:rPr lang="ja-JP" altLang="en-US" sz="2000">
                <a:latin typeface="メイリオ" panose="020B0604030504040204" pitchFamily="50" charset="-128"/>
                <a:ea typeface="メイリオ" panose="020B0604030504040204" pitchFamily="50" charset="-128"/>
              </a:rPr>
              <a:t>マッチング成立実績</a:t>
            </a:r>
            <a:r>
              <a:rPr lang="en-US" altLang="ja-JP" sz="2000">
                <a:latin typeface="メイリオ" panose="020B0604030504040204" pitchFamily="50" charset="-128"/>
                <a:ea typeface="メイリオ" panose="020B0604030504040204" pitchFamily="50" charset="-128"/>
              </a:rPr>
              <a:t>】</a:t>
            </a:r>
            <a:endParaRPr kumimoji="1" lang="ja-JP" altLang="en-US" sz="200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904A9E7-BE70-40FD-9679-0B34E5A0A80E}"/>
              </a:ext>
            </a:extLst>
          </p:cNvPr>
          <p:cNvSpPr txBox="1"/>
          <p:nvPr/>
        </p:nvSpPr>
        <p:spPr>
          <a:xfrm>
            <a:off x="124442" y="3959678"/>
            <a:ext cx="3921266" cy="400110"/>
          </a:xfrm>
          <a:prstGeom prst="rect">
            <a:avLst/>
          </a:prstGeom>
          <a:noFill/>
        </p:spPr>
        <p:txBody>
          <a:bodyPr wrap="none" rtlCol="0">
            <a:spAutoFit/>
          </a:bodyPr>
          <a:lstStyle/>
          <a:p>
            <a:r>
              <a:rPr kumimoji="1" lang="en-US" altLang="ja-JP" sz="2000" b="1">
                <a:latin typeface="メイリオ" panose="020B0604030504040204" pitchFamily="50" charset="-128"/>
                <a:ea typeface="メイリオ" panose="020B0604030504040204" pitchFamily="50" charset="-128"/>
              </a:rPr>
              <a:t>2020</a:t>
            </a:r>
            <a:r>
              <a:rPr kumimoji="1" lang="ja-JP" altLang="en-US" sz="2000" b="1">
                <a:latin typeface="メイリオ" panose="020B0604030504040204" pitchFamily="50" charset="-128"/>
                <a:ea typeface="メイリオ" panose="020B0604030504040204" pitchFamily="50" charset="-128"/>
              </a:rPr>
              <a:t>年</a:t>
            </a:r>
            <a:r>
              <a:rPr kumimoji="1" lang="en-US" altLang="ja-JP" sz="2000" b="1">
                <a:latin typeface="メイリオ" panose="020B0604030504040204" pitchFamily="50" charset="-128"/>
                <a:ea typeface="メイリオ" panose="020B0604030504040204" pitchFamily="50" charset="-128"/>
              </a:rPr>
              <a:t>:</a:t>
            </a:r>
            <a:r>
              <a:rPr kumimoji="1" lang="ja-JP" altLang="en-US" sz="2000" b="1">
                <a:latin typeface="メイリオ" panose="020B0604030504040204" pitchFamily="50" charset="-128"/>
                <a:ea typeface="メイリオ" panose="020B0604030504040204" pitchFamily="50" charset="-128"/>
              </a:rPr>
              <a:t> </a:t>
            </a:r>
            <a:r>
              <a:rPr kumimoji="1" lang="en-US" altLang="ja-JP" sz="2000" b="1">
                <a:latin typeface="メイリオ" panose="020B0604030504040204" pitchFamily="50" charset="-128"/>
                <a:ea typeface="メイリオ" panose="020B0604030504040204" pitchFamily="50" charset="-128"/>
              </a:rPr>
              <a:t>35</a:t>
            </a:r>
            <a:r>
              <a:rPr kumimoji="1" lang="ja-JP" altLang="en-US" sz="2000" b="1">
                <a:latin typeface="メイリオ" panose="020B0604030504040204" pitchFamily="50" charset="-128"/>
                <a:ea typeface="メイリオ" panose="020B0604030504040204" pitchFamily="50" charset="-128"/>
              </a:rPr>
              <a:t>件   </a:t>
            </a:r>
            <a:r>
              <a:rPr lang="en-US" altLang="ja-JP" sz="2000" b="1">
                <a:latin typeface="メイリオ" panose="020B0604030504040204" pitchFamily="50" charset="-128"/>
                <a:ea typeface="メイリオ" panose="020B0604030504040204" pitchFamily="50" charset="-128"/>
              </a:rPr>
              <a:t>2021</a:t>
            </a:r>
            <a:r>
              <a:rPr lang="ja-JP" altLang="en-US" sz="2000" b="1">
                <a:latin typeface="メイリオ" panose="020B0604030504040204" pitchFamily="50" charset="-128"/>
                <a:ea typeface="メイリオ" panose="020B0604030504040204" pitchFamily="50" charset="-128"/>
              </a:rPr>
              <a:t>年</a:t>
            </a:r>
            <a:r>
              <a:rPr lang="en-US" altLang="ja-JP" sz="2000" b="1">
                <a:latin typeface="メイリオ" panose="020B0604030504040204" pitchFamily="50" charset="-128"/>
                <a:ea typeface="メイリオ" panose="020B0604030504040204" pitchFamily="50" charset="-128"/>
              </a:rPr>
              <a:t>: 18</a:t>
            </a:r>
            <a:r>
              <a:rPr lang="ja-JP" altLang="en-US" sz="2000" b="1">
                <a:latin typeface="メイリオ" panose="020B0604030504040204" pitchFamily="50" charset="-128"/>
                <a:ea typeface="メイリオ" panose="020B0604030504040204" pitchFamily="50" charset="-128"/>
              </a:rPr>
              <a:t>件</a:t>
            </a:r>
            <a:endParaRPr kumimoji="1" lang="ja-JP" altLang="en-US" sz="2000" b="1">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27B5C16D-FE8D-43DE-B7BC-0BFD5808B0AB}"/>
              </a:ext>
            </a:extLst>
          </p:cNvPr>
          <p:cNvSpPr/>
          <p:nvPr/>
        </p:nvSpPr>
        <p:spPr>
          <a:xfrm>
            <a:off x="138546" y="4377895"/>
            <a:ext cx="4299791" cy="1446550"/>
          </a:xfrm>
          <a:prstGeom prst="rect">
            <a:avLst/>
          </a:prstGeom>
        </p:spPr>
        <p:txBody>
          <a:bodyPr wrap="square" lIns="91440" tIns="45720" rIns="91440" bIns="45720" anchor="t">
            <a:spAutoFit/>
          </a:bodyPr>
          <a:lstStyle/>
          <a:p>
            <a:r>
              <a:rPr lang="en-US" altLang="ja-JP" sz="2400" b="1" dirty="0">
                <a:solidFill>
                  <a:srgbClr val="FF0000"/>
                </a:solidFill>
                <a:latin typeface="メイリオ"/>
                <a:ea typeface="メイリオ"/>
              </a:rPr>
              <a:t>2022</a:t>
            </a:r>
            <a:r>
              <a:rPr lang="ja-JP" altLang="en-US" sz="2400" b="1" dirty="0">
                <a:solidFill>
                  <a:srgbClr val="FF0000"/>
                </a:solidFill>
                <a:latin typeface="メイリオ"/>
                <a:ea typeface="メイリオ"/>
              </a:rPr>
              <a:t>年</a:t>
            </a:r>
            <a:r>
              <a:rPr lang="en-US" altLang="ja-JP" sz="2400" b="1" dirty="0">
                <a:solidFill>
                  <a:srgbClr val="FF0000"/>
                </a:solidFill>
                <a:latin typeface="メイリオ"/>
                <a:ea typeface="メイリオ"/>
              </a:rPr>
              <a:t>6</a:t>
            </a:r>
            <a:r>
              <a:rPr lang="ja-JP" altLang="en-US" sz="2400" b="1" dirty="0">
                <a:solidFill>
                  <a:srgbClr val="FF0000"/>
                </a:solidFill>
                <a:latin typeface="メイリオ"/>
                <a:ea typeface="メイリオ"/>
              </a:rPr>
              <a:t>月</a:t>
            </a:r>
            <a:r>
              <a:rPr lang="en-US" altLang="ja-JP" sz="2400" b="1" dirty="0">
                <a:solidFill>
                  <a:srgbClr val="FF0000"/>
                </a:solidFill>
                <a:latin typeface="メイリオ"/>
                <a:ea typeface="メイリオ"/>
              </a:rPr>
              <a:t>8</a:t>
            </a:r>
            <a:r>
              <a:rPr lang="ja-JP" altLang="en-US" sz="2400" b="1" dirty="0">
                <a:solidFill>
                  <a:srgbClr val="FF0000"/>
                </a:solidFill>
                <a:latin typeface="メイリオ"/>
                <a:ea typeface="メイリオ"/>
              </a:rPr>
              <a:t>日</a:t>
            </a:r>
            <a:r>
              <a:rPr lang="en-US" altLang="ja-JP" sz="2400" b="1" dirty="0">
                <a:solidFill>
                  <a:srgbClr val="FF0000"/>
                </a:solidFill>
                <a:latin typeface="メイリオ"/>
                <a:ea typeface="メイリオ"/>
              </a:rPr>
              <a:t>(</a:t>
            </a:r>
            <a:r>
              <a:rPr lang="ja-JP" altLang="en-US" sz="2400" b="1" dirty="0">
                <a:solidFill>
                  <a:srgbClr val="FF0000"/>
                </a:solidFill>
                <a:latin typeface="メイリオ"/>
                <a:ea typeface="メイリオ"/>
              </a:rPr>
              <a:t>水</a:t>
            </a:r>
            <a:r>
              <a:rPr lang="en-US" altLang="ja-JP" sz="2400" b="1" dirty="0">
                <a:solidFill>
                  <a:srgbClr val="FF0000"/>
                </a:solidFill>
                <a:latin typeface="メイリオ"/>
                <a:ea typeface="メイリオ"/>
              </a:rPr>
              <a:t>)</a:t>
            </a:r>
          </a:p>
          <a:p>
            <a:r>
              <a:rPr lang="ja-JP" altLang="en-US" sz="2000" dirty="0">
                <a:latin typeface="メイリオ"/>
                <a:ea typeface="メイリオ"/>
              </a:rPr>
              <a:t>          ・・・学生からの発表</a:t>
            </a:r>
            <a:r>
              <a:rPr lang="ja-JP" altLang="en-US" sz="2000" b="1" dirty="0">
                <a:solidFill>
                  <a:srgbClr val="FF0000"/>
                </a:solidFill>
                <a:latin typeface="メイリオ"/>
                <a:ea typeface="メイリオ"/>
              </a:rPr>
              <a:t> </a:t>
            </a:r>
            <a:endParaRPr lang="en-US" altLang="ja-JP" sz="2000" b="1" dirty="0">
              <a:solidFill>
                <a:srgbClr val="FF0000"/>
              </a:solidFill>
              <a:latin typeface="メイリオ" panose="020B0604030504040204" pitchFamily="50" charset="-128"/>
              <a:ea typeface="メイリオ" panose="020B0604030504040204" pitchFamily="50" charset="-128"/>
            </a:endParaRPr>
          </a:p>
          <a:p>
            <a:r>
              <a:rPr lang="en-US" altLang="ja-JP" sz="2400" b="1" dirty="0">
                <a:solidFill>
                  <a:srgbClr val="FF0000"/>
                </a:solidFill>
                <a:latin typeface="メイリオ"/>
                <a:ea typeface="メイリオ"/>
              </a:rPr>
              <a:t>2022</a:t>
            </a:r>
            <a:r>
              <a:rPr lang="ja-JP" altLang="en-US" sz="2400" b="1" dirty="0">
                <a:solidFill>
                  <a:srgbClr val="FF0000"/>
                </a:solidFill>
                <a:latin typeface="メイリオ"/>
                <a:ea typeface="メイリオ"/>
              </a:rPr>
              <a:t>年</a:t>
            </a:r>
            <a:r>
              <a:rPr lang="en-US" altLang="ja-JP" sz="2400" b="1" dirty="0">
                <a:solidFill>
                  <a:srgbClr val="FF0000"/>
                </a:solidFill>
                <a:latin typeface="メイリオ"/>
                <a:ea typeface="メイリオ"/>
              </a:rPr>
              <a:t>6</a:t>
            </a:r>
            <a:r>
              <a:rPr lang="ja-JP" altLang="en-US" sz="2400" b="1" dirty="0">
                <a:solidFill>
                  <a:srgbClr val="FF0000"/>
                </a:solidFill>
                <a:latin typeface="メイリオ"/>
                <a:ea typeface="メイリオ"/>
              </a:rPr>
              <a:t>月</a:t>
            </a:r>
            <a:r>
              <a:rPr lang="en-US" altLang="ja-JP" sz="2400" b="1" dirty="0">
                <a:solidFill>
                  <a:srgbClr val="FF0000"/>
                </a:solidFill>
                <a:latin typeface="メイリオ"/>
                <a:ea typeface="メイリオ"/>
              </a:rPr>
              <a:t>29</a:t>
            </a:r>
            <a:r>
              <a:rPr lang="ja-JP" altLang="en-US" sz="2400" b="1" dirty="0">
                <a:solidFill>
                  <a:srgbClr val="FF0000"/>
                </a:solidFill>
                <a:latin typeface="メイリオ"/>
                <a:ea typeface="メイリオ"/>
              </a:rPr>
              <a:t>日</a:t>
            </a:r>
            <a:r>
              <a:rPr lang="en-US" altLang="ja-JP" sz="2400" b="1" dirty="0">
                <a:solidFill>
                  <a:srgbClr val="FF0000"/>
                </a:solidFill>
                <a:latin typeface="メイリオ"/>
                <a:ea typeface="メイリオ"/>
              </a:rPr>
              <a:t>(</a:t>
            </a:r>
            <a:r>
              <a:rPr lang="ja-JP" altLang="en-US" sz="2400" b="1" dirty="0">
                <a:solidFill>
                  <a:srgbClr val="FF0000"/>
                </a:solidFill>
                <a:latin typeface="メイリオ"/>
                <a:ea typeface="メイリオ"/>
              </a:rPr>
              <a:t>水</a:t>
            </a:r>
            <a:r>
              <a:rPr lang="en-US" altLang="ja-JP" sz="2400" b="1" dirty="0">
                <a:solidFill>
                  <a:srgbClr val="FF0000"/>
                </a:solidFill>
                <a:latin typeface="メイリオ"/>
                <a:ea typeface="メイリオ"/>
              </a:rPr>
              <a:t>)</a:t>
            </a:r>
          </a:p>
          <a:p>
            <a:r>
              <a:rPr lang="ja-JP" altLang="en-US" sz="2000" dirty="0">
                <a:latin typeface="メイリオ" panose="020B0604030504040204" pitchFamily="50" charset="-128"/>
                <a:ea typeface="メイリオ" panose="020B0604030504040204" pitchFamily="50" charset="-128"/>
              </a:rPr>
              <a:t>          ・・・参加機関からの発表</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F1A1A8C9-E21E-4936-A343-1C1519B15CA6}"/>
              </a:ext>
            </a:extLst>
          </p:cNvPr>
          <p:cNvSpPr/>
          <p:nvPr/>
        </p:nvSpPr>
        <p:spPr>
          <a:xfrm>
            <a:off x="40574" y="5959478"/>
            <a:ext cx="3820277" cy="707886"/>
          </a:xfrm>
          <a:prstGeom prst="rect">
            <a:avLst/>
          </a:prstGeom>
        </p:spPr>
        <p:txBody>
          <a:bodyPr wrap="none">
            <a:spAutoFit/>
          </a:bodyPr>
          <a:lstStyle/>
          <a:p>
            <a:pPr algn="ctr"/>
            <a:r>
              <a:rPr lang="ja-JP" altLang="en-US" sz="2000" b="1" dirty="0">
                <a:latin typeface="メイリオ" panose="020B0604030504040204" pitchFamily="50" charset="-128"/>
                <a:ea typeface="メイリオ" panose="020B0604030504040204" pitchFamily="50" charset="-128"/>
              </a:rPr>
              <a:t>登録はコンソーシアム</a:t>
            </a:r>
            <a:r>
              <a:rPr lang="en-US" altLang="ja-JP" sz="2000" b="1" dirty="0">
                <a:latin typeface="メイリオ" panose="020B0604030504040204" pitchFamily="50" charset="-128"/>
                <a:ea typeface="メイリオ" panose="020B0604030504040204" pitchFamily="50" charset="-128"/>
              </a:rPr>
              <a:t>web</a:t>
            </a:r>
            <a:r>
              <a:rPr lang="ja-JP" altLang="en-US" sz="2000" b="1" dirty="0">
                <a:latin typeface="メイリオ" panose="020B0604030504040204" pitchFamily="50" charset="-128"/>
                <a:ea typeface="メイリオ" panose="020B0604030504040204" pitchFamily="50" charset="-128"/>
              </a:rPr>
              <a:t>まで</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（皆さんは全員参加可能です）</a:t>
            </a:r>
          </a:p>
        </p:txBody>
      </p:sp>
      <p:sp>
        <p:nvSpPr>
          <p:cNvPr id="13" name="角丸四角形 16">
            <a:extLst>
              <a:ext uri="{FF2B5EF4-FFF2-40B4-BE49-F238E27FC236}">
                <a16:creationId xmlns:a16="http://schemas.microsoft.com/office/drawing/2014/main" id="{0A313081-ADC0-4155-A443-50BEE023A2AB}"/>
              </a:ext>
            </a:extLst>
          </p:cNvPr>
          <p:cNvSpPr/>
          <p:nvPr/>
        </p:nvSpPr>
        <p:spPr>
          <a:xfrm>
            <a:off x="4724327" y="4306782"/>
            <a:ext cx="4347058" cy="2475655"/>
          </a:xfrm>
          <a:prstGeom prst="roundRect">
            <a:avLst>
              <a:gd name="adj" fmla="val 5172"/>
            </a:avLst>
          </a:prstGeom>
          <a:solidFill>
            <a:schemeClr val="bg1"/>
          </a:solidFill>
          <a:ln>
            <a:solidFill>
              <a:srgbClr val="000099"/>
            </a:solidFill>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sz="1600"/>
          </a:p>
        </p:txBody>
      </p:sp>
      <p:pic>
        <p:nvPicPr>
          <p:cNvPr id="14" name="Picture 2" descr="https://qr.quel.jp/tmp/47a07a3c5d2adb1a44a031c8a752161b86686a72.png">
            <a:extLst>
              <a:ext uri="{FF2B5EF4-FFF2-40B4-BE49-F238E27FC236}">
                <a16:creationId xmlns:a16="http://schemas.microsoft.com/office/drawing/2014/main" id="{F54FC598-70CE-483A-9A3B-08E1A4B14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958" y="5826121"/>
            <a:ext cx="885825" cy="885825"/>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BC233ADE-AAE1-446E-8A9F-270C0536E721}"/>
              </a:ext>
            </a:extLst>
          </p:cNvPr>
          <p:cNvPicPr>
            <a:picLocks noChangeAspect="1"/>
          </p:cNvPicPr>
          <p:nvPr/>
        </p:nvPicPr>
        <p:blipFill>
          <a:blip r:embed="rId7"/>
          <a:stretch>
            <a:fillRect/>
          </a:stretch>
        </p:blipFill>
        <p:spPr>
          <a:xfrm>
            <a:off x="5116956" y="4359788"/>
            <a:ext cx="3750328" cy="2400464"/>
          </a:xfrm>
          <a:prstGeom prst="rect">
            <a:avLst/>
          </a:prstGeom>
        </p:spPr>
      </p:pic>
    </p:spTree>
    <p:extLst>
      <p:ext uri="{BB962C8B-B14F-4D97-AF65-F5344CB8AC3E}">
        <p14:creationId xmlns:p14="http://schemas.microsoft.com/office/powerpoint/2010/main" val="62228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B04D14A7-3D21-4ABF-9219-B3C02B4DE1F7}"/>
              </a:ext>
            </a:extLst>
          </p:cNvPr>
          <p:cNvSpPr/>
          <p:nvPr/>
        </p:nvSpPr>
        <p:spPr>
          <a:xfrm>
            <a:off x="654050" y="243622"/>
            <a:ext cx="7461250" cy="523220"/>
          </a:xfrm>
          <a:prstGeom prst="rect">
            <a:avLst/>
          </a:prstGeom>
        </p:spPr>
        <p:txBody>
          <a:bodyPr wrap="square">
            <a:spAutoFit/>
          </a:bodyPr>
          <a:lstStyle/>
          <a:p>
            <a:pPr algn="ctr"/>
            <a:r>
              <a:rPr lang="ja-JP" altLang="en-US" sz="2800" b="1">
                <a:latin typeface="メイリオ" panose="020B0604030504040204" pitchFamily="50" charset="-128"/>
                <a:ea typeface="メイリオ" panose="020B0604030504040204" pitchFamily="50" charset="-128"/>
              </a:rPr>
              <a:t>超スマート社会卓越教育課程</a:t>
            </a:r>
            <a:r>
              <a:rPr lang="ja-JP" altLang="en-US" sz="2400" b="1">
                <a:latin typeface="メイリオ" panose="020B0604030504040204" pitchFamily="50" charset="-128"/>
                <a:ea typeface="メイリオ" panose="020B0604030504040204" pitchFamily="50" charset="-128"/>
              </a:rPr>
              <a:t> </a:t>
            </a:r>
            <a:r>
              <a:rPr lang="en-US" altLang="ja-JP" sz="2800" b="1"/>
              <a:t>(since Apr. 2020)</a:t>
            </a:r>
            <a:endParaRPr lang="ja-JP" altLang="en-US" sz="3200"/>
          </a:p>
        </p:txBody>
      </p:sp>
      <p:pic>
        <p:nvPicPr>
          <p:cNvPr id="16" name="図 15">
            <a:extLst>
              <a:ext uri="{FF2B5EF4-FFF2-40B4-BE49-F238E27FC236}">
                <a16:creationId xmlns:a16="http://schemas.microsoft.com/office/drawing/2014/main" id="{B4569E43-7736-4E6D-A8AB-65EDB7C2B72D}"/>
              </a:ext>
            </a:extLst>
          </p:cNvPr>
          <p:cNvPicPr>
            <a:picLocks noChangeAspect="1"/>
          </p:cNvPicPr>
          <p:nvPr/>
        </p:nvPicPr>
        <p:blipFill>
          <a:blip r:embed="rId5"/>
          <a:stretch>
            <a:fillRect/>
          </a:stretch>
        </p:blipFill>
        <p:spPr>
          <a:xfrm>
            <a:off x="6130295" y="926518"/>
            <a:ext cx="1657514" cy="1142883"/>
          </a:xfrm>
          <a:prstGeom prst="rect">
            <a:avLst/>
          </a:prstGeom>
        </p:spPr>
      </p:pic>
      <p:pic>
        <p:nvPicPr>
          <p:cNvPr id="17" name="図 16">
            <a:extLst>
              <a:ext uri="{FF2B5EF4-FFF2-40B4-BE49-F238E27FC236}">
                <a16:creationId xmlns:a16="http://schemas.microsoft.com/office/drawing/2014/main" id="{01AD27C3-90C8-42C7-B468-F7BD584511C9}"/>
              </a:ext>
            </a:extLst>
          </p:cNvPr>
          <p:cNvPicPr>
            <a:picLocks noChangeAspect="1"/>
          </p:cNvPicPr>
          <p:nvPr/>
        </p:nvPicPr>
        <p:blipFill>
          <a:blip r:embed="rId6"/>
          <a:stretch>
            <a:fillRect/>
          </a:stretch>
        </p:blipFill>
        <p:spPr>
          <a:xfrm>
            <a:off x="7816659" y="920131"/>
            <a:ext cx="1251511" cy="1675301"/>
          </a:xfrm>
          <a:prstGeom prst="rect">
            <a:avLst/>
          </a:prstGeom>
        </p:spPr>
      </p:pic>
      <p:pic>
        <p:nvPicPr>
          <p:cNvPr id="18" name="図 17">
            <a:extLst>
              <a:ext uri="{FF2B5EF4-FFF2-40B4-BE49-F238E27FC236}">
                <a16:creationId xmlns:a16="http://schemas.microsoft.com/office/drawing/2014/main" id="{94DB4EF6-1CCA-4FC4-ABD0-35EB9D797AE5}"/>
              </a:ext>
            </a:extLst>
          </p:cNvPr>
          <p:cNvPicPr>
            <a:picLocks noChangeAspect="1"/>
          </p:cNvPicPr>
          <p:nvPr/>
        </p:nvPicPr>
        <p:blipFill>
          <a:blip r:embed="rId7"/>
          <a:stretch>
            <a:fillRect/>
          </a:stretch>
        </p:blipFill>
        <p:spPr>
          <a:xfrm>
            <a:off x="6130295" y="2094970"/>
            <a:ext cx="1657514" cy="1035946"/>
          </a:xfrm>
          <a:prstGeom prst="rect">
            <a:avLst/>
          </a:prstGeom>
        </p:spPr>
      </p:pic>
      <p:pic>
        <p:nvPicPr>
          <p:cNvPr id="19" name="図 18">
            <a:extLst>
              <a:ext uri="{FF2B5EF4-FFF2-40B4-BE49-F238E27FC236}">
                <a16:creationId xmlns:a16="http://schemas.microsoft.com/office/drawing/2014/main" id="{BE5CCDCA-9586-46EA-90DF-3D642717BD7B}"/>
              </a:ext>
            </a:extLst>
          </p:cNvPr>
          <p:cNvPicPr>
            <a:picLocks noChangeAspect="1"/>
          </p:cNvPicPr>
          <p:nvPr/>
        </p:nvPicPr>
        <p:blipFill rotWithShape="1">
          <a:blip r:embed="rId8"/>
          <a:srcRect l="26935" r="51162"/>
          <a:stretch/>
        </p:blipFill>
        <p:spPr>
          <a:xfrm>
            <a:off x="6130295" y="3156485"/>
            <a:ext cx="1652159" cy="1137929"/>
          </a:xfrm>
          <a:prstGeom prst="rect">
            <a:avLst/>
          </a:prstGeom>
        </p:spPr>
      </p:pic>
      <p:pic>
        <p:nvPicPr>
          <p:cNvPr id="20" name="図 19">
            <a:extLst>
              <a:ext uri="{FF2B5EF4-FFF2-40B4-BE49-F238E27FC236}">
                <a16:creationId xmlns:a16="http://schemas.microsoft.com/office/drawing/2014/main" id="{D5B69382-1D9D-46A3-82F5-6CE99D3CD23D}"/>
              </a:ext>
            </a:extLst>
          </p:cNvPr>
          <p:cNvPicPr>
            <a:picLocks noChangeAspect="1"/>
          </p:cNvPicPr>
          <p:nvPr/>
        </p:nvPicPr>
        <p:blipFill>
          <a:blip r:embed="rId9"/>
          <a:stretch>
            <a:fillRect/>
          </a:stretch>
        </p:blipFill>
        <p:spPr>
          <a:xfrm>
            <a:off x="7813957" y="2623333"/>
            <a:ext cx="1251511" cy="1663685"/>
          </a:xfrm>
          <a:prstGeom prst="rect">
            <a:avLst/>
          </a:prstGeom>
        </p:spPr>
      </p:pic>
      <p:sp>
        <p:nvSpPr>
          <p:cNvPr id="21" name="正方形/長方形 20">
            <a:extLst>
              <a:ext uri="{FF2B5EF4-FFF2-40B4-BE49-F238E27FC236}">
                <a16:creationId xmlns:a16="http://schemas.microsoft.com/office/drawing/2014/main" id="{27253677-E220-4BEF-AD34-C66F70C8CBF5}"/>
              </a:ext>
            </a:extLst>
          </p:cNvPr>
          <p:cNvSpPr/>
          <p:nvPr/>
        </p:nvSpPr>
        <p:spPr>
          <a:xfrm>
            <a:off x="80955" y="4643220"/>
            <a:ext cx="7325176" cy="1631216"/>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ja-JP" altLang="en-US" sz="2000" b="1">
                <a:latin typeface="メイリオ" panose="020B0604030504040204" pitchFamily="50" charset="-128"/>
                <a:ea typeface="メイリオ" panose="020B0604030504040204" pitchFamily="50" charset="-128"/>
              </a:rPr>
              <a:t>最先端の科学技術の粋を集めた複数の教育研究フィールド</a:t>
            </a:r>
            <a:endParaRPr lang="en-US" altLang="ja-JP" sz="2000" b="1">
              <a:latin typeface="メイリオ" panose="020B0604030504040204" pitchFamily="50" charset="-128"/>
              <a:ea typeface="メイリオ" panose="020B0604030504040204" pitchFamily="50" charset="-128"/>
            </a:endParaRPr>
          </a:p>
          <a:p>
            <a:r>
              <a:rPr lang="ja-JP" altLang="en-US" sz="2000" b="1">
                <a:latin typeface="メイリオ"/>
                <a:ea typeface="メイリオ"/>
              </a:rPr>
              <a:t>　 を構築し、これらを活用した教育と先端研究の機会を提供</a:t>
            </a:r>
            <a:endParaRPr lang="en-US" altLang="ja-JP" sz="2000" b="1">
              <a:latin typeface="メイリオ"/>
              <a:ea typeface="メイリオ"/>
            </a:endParaRPr>
          </a:p>
          <a:p>
            <a:pPr marL="342900" indent="-342900">
              <a:buFont typeface="Arial" panose="020B0604020202020204" pitchFamily="34" charset="0"/>
              <a:buChar char="•"/>
            </a:pPr>
            <a:r>
              <a:rPr lang="ja-JP" altLang="en-US" sz="2000" b="1">
                <a:latin typeface="メイリオ" panose="020B0604030504040204" pitchFamily="50" charset="-128"/>
                <a:ea typeface="メイリオ" panose="020B0604030504040204" pitchFamily="50" charset="-128"/>
              </a:rPr>
              <a:t>社会と連携した魅力ある教育プログラムを提供</a:t>
            </a:r>
            <a:endParaRPr lang="en-US" altLang="ja-JP" sz="2000" b="1">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000" b="1">
                <a:latin typeface="メイリオ" panose="020B0604030504040204" pitchFamily="50" charset="-128"/>
                <a:ea typeface="メイリオ" panose="020B0604030504040204" pitchFamily="50" charset="-128"/>
              </a:rPr>
              <a:t>学業・研究に集中できる経済的サポートを実施</a:t>
            </a:r>
            <a:endParaRPr lang="en-US" altLang="ja-JP" sz="2000" b="1">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000" b="1">
                <a:latin typeface="メイリオ" panose="020B0604030504040204" pitchFamily="50" charset="-128"/>
                <a:ea typeface="メイリオ" panose="020B0604030504040204" pitchFamily="50" charset="-128"/>
              </a:rPr>
              <a:t>キャリアパス支援を実施</a:t>
            </a:r>
          </a:p>
        </p:txBody>
      </p:sp>
      <p:sp>
        <p:nvSpPr>
          <p:cNvPr id="22" name="正方形/長方形 21">
            <a:extLst>
              <a:ext uri="{FF2B5EF4-FFF2-40B4-BE49-F238E27FC236}">
                <a16:creationId xmlns:a16="http://schemas.microsoft.com/office/drawing/2014/main" id="{3A51DB02-5A7F-4DAD-A8E3-705D4B932133}"/>
              </a:ext>
            </a:extLst>
          </p:cNvPr>
          <p:cNvSpPr/>
          <p:nvPr/>
        </p:nvSpPr>
        <p:spPr>
          <a:xfrm>
            <a:off x="350226" y="6120002"/>
            <a:ext cx="6442789" cy="461665"/>
          </a:xfrm>
          <a:prstGeom prst="rect">
            <a:avLst/>
          </a:prstGeom>
        </p:spPr>
        <p:txBody>
          <a:bodyPr wrap="none">
            <a:spAutoFit/>
          </a:bodyPr>
          <a:lstStyle/>
          <a:p>
            <a:pPr algn="ctr"/>
            <a:r>
              <a:rPr lang="ja-JP" altLang="en-US" sz="2400" b="1">
                <a:solidFill>
                  <a:srgbClr val="FF0000"/>
                </a:solidFill>
                <a:latin typeface="メイリオ" panose="020B0604030504040204" pitchFamily="50" charset="-128"/>
                <a:ea typeface="メイリオ" panose="020B0604030504040204" pitchFamily="50" charset="-128"/>
              </a:rPr>
              <a:t>是非，学生募集説明会に参加してください！ </a:t>
            </a:r>
          </a:p>
        </p:txBody>
      </p:sp>
      <p:sp>
        <p:nvSpPr>
          <p:cNvPr id="23" name="テキスト ボックス 22">
            <a:extLst>
              <a:ext uri="{FF2B5EF4-FFF2-40B4-BE49-F238E27FC236}">
                <a16:creationId xmlns:a16="http://schemas.microsoft.com/office/drawing/2014/main" id="{2E1985FF-C29E-4654-B1D7-39481A26FC3B}"/>
              </a:ext>
            </a:extLst>
          </p:cNvPr>
          <p:cNvSpPr txBox="1"/>
          <p:nvPr/>
        </p:nvSpPr>
        <p:spPr>
          <a:xfrm>
            <a:off x="138822" y="6501197"/>
            <a:ext cx="7250703" cy="461665"/>
          </a:xfrm>
          <a:prstGeom prst="rect">
            <a:avLst/>
          </a:prstGeom>
          <a:noFill/>
        </p:spPr>
        <p:txBody>
          <a:bodyPr wrap="none" lIns="91440" tIns="45720" rIns="91440" bIns="45720" rtlCol="0" anchor="t">
            <a:spAutoFit/>
          </a:bodyPr>
          <a:lstStyle/>
          <a:p>
            <a:pPr algn="ctr"/>
            <a:r>
              <a:rPr kumimoji="1" lang="en-US" altLang="ja-JP" sz="2400" b="1" dirty="0">
                <a:solidFill>
                  <a:srgbClr val="FF0000"/>
                </a:solidFill>
                <a:latin typeface="メイリオ"/>
                <a:ea typeface="メイリオ"/>
              </a:rPr>
              <a:t>2022</a:t>
            </a:r>
            <a:r>
              <a:rPr kumimoji="1" lang="ja-JP" altLang="en-US" sz="2400" b="1" dirty="0">
                <a:solidFill>
                  <a:srgbClr val="FF0000"/>
                </a:solidFill>
                <a:latin typeface="メイリオ"/>
                <a:ea typeface="メイリオ"/>
              </a:rPr>
              <a:t>年</a:t>
            </a:r>
            <a:r>
              <a:rPr lang="en-US" altLang="ja-JP" sz="2400" b="1" dirty="0">
                <a:solidFill>
                  <a:srgbClr val="FF0000"/>
                </a:solidFill>
                <a:latin typeface="メイリオ"/>
                <a:ea typeface="メイリオ"/>
              </a:rPr>
              <a:t>4</a:t>
            </a:r>
            <a:r>
              <a:rPr kumimoji="1" lang="ja-JP" altLang="en-US" sz="2400" b="1" dirty="0">
                <a:solidFill>
                  <a:srgbClr val="FF0000"/>
                </a:solidFill>
                <a:latin typeface="メイリオ"/>
                <a:ea typeface="メイリオ"/>
              </a:rPr>
              <a:t>月</a:t>
            </a:r>
            <a:r>
              <a:rPr lang="en-US" altLang="ja-JP" sz="2400" b="1" dirty="0">
                <a:solidFill>
                  <a:srgbClr val="FF0000"/>
                </a:solidFill>
                <a:latin typeface="メイリオ"/>
                <a:ea typeface="メイリオ"/>
              </a:rPr>
              <a:t>27</a:t>
            </a:r>
            <a:r>
              <a:rPr kumimoji="1" lang="ja-JP" altLang="en-US" sz="2400" b="1" dirty="0">
                <a:solidFill>
                  <a:srgbClr val="FF0000"/>
                </a:solidFill>
                <a:latin typeface="メイリオ"/>
                <a:ea typeface="メイリオ"/>
              </a:rPr>
              <a:t>日</a:t>
            </a:r>
            <a:r>
              <a:rPr kumimoji="1" lang="en-US" altLang="ja-JP" sz="2400" b="1" dirty="0">
                <a:solidFill>
                  <a:srgbClr val="FF0000"/>
                </a:solidFill>
                <a:latin typeface="メイリオ"/>
                <a:ea typeface="メイリオ"/>
              </a:rPr>
              <a:t>(</a:t>
            </a:r>
            <a:r>
              <a:rPr kumimoji="1" lang="ja-JP" altLang="en-US" sz="2400" b="1" dirty="0">
                <a:solidFill>
                  <a:srgbClr val="FF0000"/>
                </a:solidFill>
                <a:latin typeface="メイリオ"/>
                <a:ea typeface="メイリオ"/>
              </a:rPr>
              <a:t>水</a:t>
            </a:r>
            <a:r>
              <a:rPr kumimoji="1" lang="en-US" altLang="ja-JP" sz="2400" b="1" dirty="0">
                <a:solidFill>
                  <a:srgbClr val="FF0000"/>
                </a:solidFill>
                <a:latin typeface="メイリオ"/>
                <a:ea typeface="メイリオ"/>
              </a:rPr>
              <a:t>)</a:t>
            </a:r>
            <a:r>
              <a:rPr kumimoji="1" lang="ja-JP" altLang="en-US" sz="2400" b="1" dirty="0">
                <a:solidFill>
                  <a:srgbClr val="FF0000"/>
                </a:solidFill>
                <a:latin typeface="メイリオ"/>
                <a:ea typeface="メイリオ"/>
              </a:rPr>
              <a:t>　</a:t>
            </a:r>
            <a:r>
              <a:rPr lang="en-US" altLang="ja-JP" sz="2400" b="1" dirty="0">
                <a:solidFill>
                  <a:srgbClr val="FF0000"/>
                </a:solidFill>
                <a:latin typeface="メイリオ"/>
                <a:ea typeface="メイリオ"/>
              </a:rPr>
              <a:t>16:30</a:t>
            </a:r>
            <a:r>
              <a:rPr lang="ja-JP" altLang="en-US" sz="2400" b="1" dirty="0">
                <a:solidFill>
                  <a:srgbClr val="FF0000"/>
                </a:solidFill>
                <a:latin typeface="メイリオ"/>
                <a:ea typeface="メイリオ"/>
              </a:rPr>
              <a:t>～</a:t>
            </a:r>
            <a:r>
              <a:rPr lang="en-US" altLang="ja-JP" sz="2400" b="1" dirty="0">
                <a:solidFill>
                  <a:srgbClr val="FF0000"/>
                </a:solidFill>
                <a:latin typeface="メイリオ"/>
                <a:ea typeface="メイリオ"/>
              </a:rPr>
              <a:t>17:15</a:t>
            </a:r>
            <a:r>
              <a:rPr lang="ja-JP" altLang="en-US" sz="2400" b="1" dirty="0">
                <a:solidFill>
                  <a:srgbClr val="FF0000"/>
                </a:solidFill>
                <a:latin typeface="メイリオ"/>
                <a:ea typeface="メイリオ"/>
              </a:rPr>
              <a:t>（日本語）</a:t>
            </a:r>
            <a:endParaRPr kumimoji="1" lang="ja-JP" altLang="en-US" sz="2400" b="1" dirty="0">
              <a:solidFill>
                <a:srgbClr val="FF0000"/>
              </a:solidFill>
              <a:latin typeface="メイリオ"/>
              <a:ea typeface="メイリオ"/>
            </a:endParaRPr>
          </a:p>
        </p:txBody>
      </p:sp>
      <p:pic>
        <p:nvPicPr>
          <p:cNvPr id="24" name="wise-sss_short-introduction">
            <a:hlinkClick r:id="" action="ppaction://media"/>
            <a:extLst>
              <a:ext uri="{FF2B5EF4-FFF2-40B4-BE49-F238E27FC236}">
                <a16:creationId xmlns:a16="http://schemas.microsoft.com/office/drawing/2014/main" id="{C2DFBFDD-115D-4D15-BA88-909F24ACEF3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0743" y="872553"/>
            <a:ext cx="5730522" cy="3369506"/>
          </a:xfrm>
          <a:prstGeom prst="rect">
            <a:avLst/>
          </a:prstGeom>
          <a:ln>
            <a:solidFill>
              <a:schemeClr val="tx1"/>
            </a:solidFill>
          </a:ln>
          <a:effectLst>
            <a:innerShdw blurRad="63500" dist="50800" dir="13500000">
              <a:prstClr val="black">
                <a:alpha val="50000"/>
              </a:prstClr>
            </a:innerShdw>
          </a:effectLst>
        </p:spPr>
      </p:pic>
      <p:pic>
        <p:nvPicPr>
          <p:cNvPr id="25" name="図 24">
            <a:extLst>
              <a:ext uri="{FF2B5EF4-FFF2-40B4-BE49-F238E27FC236}">
                <a16:creationId xmlns:a16="http://schemas.microsoft.com/office/drawing/2014/main" id="{0C5DBE35-F4CA-4D03-9B66-356F46B2BD4A}"/>
              </a:ext>
            </a:extLst>
          </p:cNvPr>
          <p:cNvPicPr>
            <a:picLocks noChangeAspect="1"/>
          </p:cNvPicPr>
          <p:nvPr/>
        </p:nvPicPr>
        <p:blipFill>
          <a:blip r:embed="rId11"/>
          <a:stretch>
            <a:fillRect/>
          </a:stretch>
        </p:blipFill>
        <p:spPr>
          <a:xfrm>
            <a:off x="32656" y="167600"/>
            <a:ext cx="641988" cy="609588"/>
          </a:xfrm>
          <a:prstGeom prst="rect">
            <a:avLst/>
          </a:prstGeom>
        </p:spPr>
      </p:pic>
      <p:pic>
        <p:nvPicPr>
          <p:cNvPr id="26" name="図 25">
            <a:extLst>
              <a:ext uri="{FF2B5EF4-FFF2-40B4-BE49-F238E27FC236}">
                <a16:creationId xmlns:a16="http://schemas.microsoft.com/office/drawing/2014/main" id="{EFD0AFE1-ABA2-4EE7-8A21-6C23824DF303}"/>
              </a:ext>
            </a:extLst>
          </p:cNvPr>
          <p:cNvPicPr>
            <a:picLocks noChangeAspect="1"/>
          </p:cNvPicPr>
          <p:nvPr/>
        </p:nvPicPr>
        <p:blipFill>
          <a:blip r:embed="rId12"/>
          <a:stretch>
            <a:fillRect/>
          </a:stretch>
        </p:blipFill>
        <p:spPr>
          <a:xfrm>
            <a:off x="7648994" y="5842337"/>
            <a:ext cx="1022816" cy="1015663"/>
          </a:xfrm>
          <a:prstGeom prst="rect">
            <a:avLst/>
          </a:prstGeom>
        </p:spPr>
      </p:pic>
      <p:sp>
        <p:nvSpPr>
          <p:cNvPr id="27" name="TextBox 2">
            <a:extLst>
              <a:ext uri="{FF2B5EF4-FFF2-40B4-BE49-F238E27FC236}">
                <a16:creationId xmlns:a16="http://schemas.microsoft.com/office/drawing/2014/main" id="{7917C764-268A-451E-9B21-E9ABC1FDF1BC}"/>
              </a:ext>
            </a:extLst>
          </p:cNvPr>
          <p:cNvSpPr txBox="1"/>
          <p:nvPr/>
        </p:nvSpPr>
        <p:spPr>
          <a:xfrm>
            <a:off x="1763786" y="4290969"/>
            <a:ext cx="2624436"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en-US" sz="2000" b="1" dirty="0">
                <a:ea typeface="+mn-lt"/>
                <a:cs typeface="+mn-lt"/>
              </a:rPr>
              <a:t>↑SSS</a:t>
            </a:r>
            <a:r>
              <a:rPr lang="ja-JP" altLang="en-US" sz="2000" b="1">
                <a:ea typeface="+mn-lt"/>
                <a:cs typeface="+mn-lt"/>
              </a:rPr>
              <a:t>の紹介動画です</a:t>
            </a:r>
            <a:endParaRPr lang="en-US" sz="2000" b="1"/>
          </a:p>
        </p:txBody>
      </p:sp>
    </p:spTree>
    <p:extLst>
      <p:ext uri="{BB962C8B-B14F-4D97-AF65-F5344CB8AC3E}">
        <p14:creationId xmlns:p14="http://schemas.microsoft.com/office/powerpoint/2010/main" val="85481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52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20000">
                <p:cTn id="12" fill="hold" display="0">
                  <p:stCondLst>
                    <p:cond delay="indefinite"/>
                  </p:stCondLst>
                </p:cTn>
                <p:tgtEl>
                  <p:spTgt spid="2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286A5ED-E421-46AD-AE60-583564FF3AC7}"/>
              </a:ext>
            </a:extLst>
          </p:cNvPr>
          <p:cNvPicPr>
            <a:picLocks noChangeAspect="1"/>
          </p:cNvPicPr>
          <p:nvPr/>
        </p:nvPicPr>
        <p:blipFill rotWithShape="1">
          <a:blip r:embed="rId4">
            <a:extLst>
              <a:ext uri="{28A0092B-C50C-407E-A947-70E740481C1C}">
                <a14:useLocalDpi xmlns:a14="http://schemas.microsoft.com/office/drawing/2010/main" val="0"/>
              </a:ext>
            </a:extLst>
          </a:blip>
          <a:srcRect l="9651" t="10979" r="3473" b="11578"/>
          <a:stretch/>
        </p:blipFill>
        <p:spPr>
          <a:xfrm>
            <a:off x="19654" y="141101"/>
            <a:ext cx="6341312" cy="2637489"/>
          </a:xfrm>
          <a:prstGeom prst="rect">
            <a:avLst/>
          </a:prstGeom>
        </p:spPr>
      </p:pic>
      <p:sp>
        <p:nvSpPr>
          <p:cNvPr id="3" name="正方形/長方形 2">
            <a:extLst>
              <a:ext uri="{FF2B5EF4-FFF2-40B4-BE49-F238E27FC236}">
                <a16:creationId xmlns:a16="http://schemas.microsoft.com/office/drawing/2014/main" id="{6BB1D12E-BCC5-4231-9E02-39A096DA1DC9}"/>
              </a:ext>
            </a:extLst>
          </p:cNvPr>
          <p:cNvSpPr/>
          <p:nvPr/>
        </p:nvSpPr>
        <p:spPr>
          <a:xfrm>
            <a:off x="0" y="2819219"/>
            <a:ext cx="9144000" cy="107141"/>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342883">
              <a:defRPr/>
            </a:pPr>
            <a:endParaRPr lang="ja-JP" altLang="en-US" sz="1351" dirty="0">
              <a:solidFill>
                <a:prstClr val="white"/>
              </a:solidFill>
              <a:latin typeface="メイリオ"/>
              <a:ea typeface="メイリオ"/>
            </a:endParaRPr>
          </a:p>
        </p:txBody>
      </p:sp>
      <p:sp>
        <p:nvSpPr>
          <p:cNvPr id="4" name="テキスト ボックス 17">
            <a:extLst>
              <a:ext uri="{FF2B5EF4-FFF2-40B4-BE49-F238E27FC236}">
                <a16:creationId xmlns:a16="http://schemas.microsoft.com/office/drawing/2014/main" id="{E53FA09E-E5AF-4697-BDE8-1D150153C56C}"/>
              </a:ext>
            </a:extLst>
          </p:cNvPr>
          <p:cNvSpPr txBox="1"/>
          <p:nvPr/>
        </p:nvSpPr>
        <p:spPr>
          <a:xfrm>
            <a:off x="625790" y="4455689"/>
            <a:ext cx="6162295" cy="31739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56" fontAlgn="base">
              <a:lnSpc>
                <a:spcPts val="1500"/>
              </a:lnSpc>
              <a:spcBef>
                <a:spcPct val="0"/>
              </a:spcBef>
              <a:spcAft>
                <a:spcPts val="1200"/>
              </a:spcAft>
              <a:defRPr/>
            </a:pPr>
            <a:r>
              <a:rPr lang="en-US" altLang="ja-JP" sz="2100" b="1" dirty="0">
                <a:solidFill>
                  <a:srgbClr val="2C4A92"/>
                </a:solidFill>
                <a:latin typeface="メイリオ" panose="020B0604030504040204" pitchFamily="50" charset="-128"/>
                <a:ea typeface="メイリオ" panose="020B0604030504040204" pitchFamily="50" charset="-128"/>
              </a:rPr>
              <a:t>2022</a:t>
            </a:r>
            <a:r>
              <a:rPr lang="ja-JP" altLang="en-US" sz="2100" b="1" dirty="0">
                <a:solidFill>
                  <a:srgbClr val="2C4A92"/>
                </a:solidFill>
                <a:latin typeface="メイリオ" panose="020B0604030504040204" pitchFamily="50" charset="-128"/>
                <a:ea typeface="メイリオ" panose="020B0604030504040204" pitchFamily="50" charset="-128"/>
              </a:rPr>
              <a:t>年</a:t>
            </a:r>
            <a:r>
              <a:rPr lang="ja-JP" altLang="en-US" sz="2100" b="1" i="1" dirty="0">
                <a:solidFill>
                  <a:srgbClr val="2C4A92"/>
                </a:solidFill>
                <a:latin typeface="メイリオ" panose="020B0604030504040204" pitchFamily="50" charset="-128"/>
                <a:ea typeface="メイリオ" panose="020B0604030504040204" pitchFamily="50" charset="-128"/>
              </a:rPr>
              <a:t>度</a:t>
            </a:r>
            <a:r>
              <a:rPr lang="ja-JP" altLang="en-US" sz="2100" b="1" dirty="0">
                <a:solidFill>
                  <a:srgbClr val="2C4A92"/>
                </a:solidFill>
                <a:latin typeface="メイリオ" panose="020B0604030504040204" pitchFamily="50" charset="-128"/>
                <a:ea typeface="メイリオ" panose="020B0604030504040204" pitchFamily="50" charset="-128"/>
              </a:rPr>
              <a:t>春期登録学生募集説明会</a:t>
            </a:r>
            <a:endParaRPr lang="en-US" altLang="ja-JP" sz="21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四角形: 角を丸くする 4">
            <a:extLst>
              <a:ext uri="{FF2B5EF4-FFF2-40B4-BE49-F238E27FC236}">
                <a16:creationId xmlns:a16="http://schemas.microsoft.com/office/drawing/2014/main" id="{D8DD160B-89C4-414C-B9D1-EA2D9A59199F}"/>
              </a:ext>
            </a:extLst>
          </p:cNvPr>
          <p:cNvSpPr/>
          <p:nvPr/>
        </p:nvSpPr>
        <p:spPr>
          <a:xfrm>
            <a:off x="197397" y="4232962"/>
            <a:ext cx="8695083" cy="2390431"/>
          </a:xfrm>
          <a:prstGeom prst="roundRect">
            <a:avLst>
              <a:gd name="adj" fmla="val 12745"/>
            </a:avLst>
          </a:prstGeom>
          <a:noFill/>
          <a:ln w="31750" cmpd="sng">
            <a:solidFill>
              <a:srgbClr val="987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914356" fontAlgn="base">
              <a:spcBef>
                <a:spcPct val="0"/>
              </a:spcBef>
              <a:spcAft>
                <a:spcPct val="0"/>
              </a:spcAft>
              <a:defRPr/>
            </a:pPr>
            <a:endParaRPr lang="ja-JP" altLang="en-US">
              <a:solidFill>
                <a:srgbClr val="0070C0"/>
              </a:solidFill>
              <a:latin typeface="Verdana"/>
              <a:ea typeface="メイリオ"/>
            </a:endParaRPr>
          </a:p>
        </p:txBody>
      </p:sp>
      <p:pic>
        <p:nvPicPr>
          <p:cNvPr id="6" name="図 5" descr="typeD1.jpg">
            <a:extLst>
              <a:ext uri="{FF2B5EF4-FFF2-40B4-BE49-F238E27FC236}">
                <a16:creationId xmlns:a16="http://schemas.microsoft.com/office/drawing/2014/main" id="{99DA2B33-8ABB-44ED-BE71-2B9A2F91C0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2" y="2422820"/>
            <a:ext cx="1200151" cy="29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2C92E112-C542-4544-A8C0-7D131261DEE4}"/>
              </a:ext>
            </a:extLst>
          </p:cNvPr>
          <p:cNvSpPr txBox="1"/>
          <p:nvPr/>
        </p:nvSpPr>
        <p:spPr>
          <a:xfrm>
            <a:off x="7047574" y="3487669"/>
            <a:ext cx="2168265" cy="246221"/>
          </a:xfrm>
          <a:prstGeom prst="rect">
            <a:avLst/>
          </a:prstGeom>
          <a:noFill/>
        </p:spPr>
        <p:txBody>
          <a:bodyPr wrap="square" rtlCol="0">
            <a:spAutoFit/>
          </a:bodyPr>
          <a:lstStyle/>
          <a:p>
            <a:pPr defTabSz="815822" fontAlgn="base">
              <a:spcBef>
                <a:spcPct val="0"/>
              </a:spcBef>
              <a:spcAft>
                <a:spcPct val="0"/>
              </a:spcAft>
              <a:defRPr/>
            </a:pPr>
            <a:r>
              <a:rPr lang="en-US" altLang="ja-JP" sz="1000" dirty="0">
                <a:solidFill>
                  <a:prstClr val="white"/>
                </a:solidFill>
                <a:latin typeface="メイリオ"/>
                <a:ea typeface="メイリオ"/>
              </a:rPr>
              <a:t>2014</a:t>
            </a:r>
            <a:r>
              <a:rPr lang="ja-JP" altLang="en-US" sz="1000" dirty="0">
                <a:solidFill>
                  <a:prstClr val="white"/>
                </a:solidFill>
                <a:latin typeface="メイリオ"/>
                <a:ea typeface="メイリオ"/>
              </a:rPr>
              <a:t>年日本建築学会作品選奨受賞</a:t>
            </a:r>
          </a:p>
        </p:txBody>
      </p:sp>
      <p:sp>
        <p:nvSpPr>
          <p:cNvPr id="8" name="タイトル 1">
            <a:extLst>
              <a:ext uri="{FF2B5EF4-FFF2-40B4-BE49-F238E27FC236}">
                <a16:creationId xmlns:a16="http://schemas.microsoft.com/office/drawing/2014/main" id="{AB8520BB-5CE9-4450-84C3-4EFA2DEF5BB5}"/>
              </a:ext>
            </a:extLst>
          </p:cNvPr>
          <p:cNvSpPr txBox="1">
            <a:spLocks/>
          </p:cNvSpPr>
          <p:nvPr/>
        </p:nvSpPr>
        <p:spPr bwMode="auto">
          <a:xfrm>
            <a:off x="1505505" y="3590855"/>
            <a:ext cx="7040715" cy="442035"/>
          </a:xfrm>
          <a:prstGeom prst="rect">
            <a:avLst/>
          </a:prstGeom>
          <a:noFill/>
          <a:ln w="9525">
            <a:noFill/>
            <a:miter lim="800000"/>
            <a:headEnd/>
            <a:tailEnd/>
          </a:ln>
        </p:spPr>
        <p:txBody>
          <a:bodyPr wrap="square" lIns="0" tIns="36000" rIns="0" bIns="36000" anchor="t" anchorCtr="0">
            <a:spAutoFit/>
          </a:bodyPr>
          <a:lstStyle/>
          <a:p>
            <a:pPr defTabSz="815822" fontAlgn="base">
              <a:spcBef>
                <a:spcPct val="0"/>
              </a:spcBef>
              <a:spcAft>
                <a:spcPct val="0"/>
              </a:spcAft>
              <a:defRPr/>
            </a:pPr>
            <a:r>
              <a:rPr lang="ja-JP" altLang="en-US" sz="2100" dirty="0">
                <a:solidFill>
                  <a:srgbClr val="2C4A92"/>
                </a:solidFill>
                <a:latin typeface="Verdana" panose="020B0604030504040204" pitchFamily="34" charset="0"/>
                <a:ea typeface="メイリオ" panose="020B0604030504040204" pitchFamily="50" charset="-128"/>
              </a:rPr>
              <a:t>マルチスコープ・エネルギー卓越人材プログラムのご案内</a:t>
            </a:r>
            <a:r>
              <a:rPr lang="ja-JP" altLang="en-US" sz="2400" dirty="0">
                <a:solidFill>
                  <a:srgbClr val="2C4A92"/>
                </a:solidFill>
                <a:latin typeface="Verdana" panose="020B0604030504040204" pitchFamily="34" charset="0"/>
                <a:ea typeface="メイリオ" panose="020B0604030504040204" pitchFamily="50" charset="-128"/>
              </a:rPr>
              <a:t>　</a:t>
            </a:r>
          </a:p>
        </p:txBody>
      </p:sp>
      <p:sp>
        <p:nvSpPr>
          <p:cNvPr id="9" name="タイトル 1">
            <a:extLst>
              <a:ext uri="{FF2B5EF4-FFF2-40B4-BE49-F238E27FC236}">
                <a16:creationId xmlns:a16="http://schemas.microsoft.com/office/drawing/2014/main" id="{41BB8020-5504-46E2-990E-24326E740B99}"/>
              </a:ext>
            </a:extLst>
          </p:cNvPr>
          <p:cNvSpPr txBox="1">
            <a:spLocks/>
          </p:cNvSpPr>
          <p:nvPr/>
        </p:nvSpPr>
        <p:spPr bwMode="auto">
          <a:xfrm>
            <a:off x="1776013" y="3009358"/>
            <a:ext cx="5930441" cy="611312"/>
          </a:xfrm>
          <a:prstGeom prst="rect">
            <a:avLst/>
          </a:prstGeom>
          <a:noFill/>
          <a:ln w="9525">
            <a:noFill/>
            <a:miter lim="800000"/>
            <a:headEnd/>
            <a:tailEnd/>
          </a:ln>
        </p:spPr>
        <p:txBody>
          <a:bodyPr wrap="square" lIns="0" tIns="36000" rIns="0" bIns="36000" anchor="t" anchorCtr="0">
            <a:spAutoFit/>
          </a:bodyPr>
          <a:lstStyle/>
          <a:p>
            <a:pPr defTabSz="815822" fontAlgn="base">
              <a:spcBef>
                <a:spcPct val="0"/>
              </a:spcBef>
              <a:spcAft>
                <a:spcPct val="0"/>
              </a:spcAft>
              <a:defRPr/>
            </a:pPr>
            <a:r>
              <a:rPr lang="ja-JP" altLang="en-US" sz="3500" b="1" dirty="0">
                <a:ln w="18415" cmpd="sng">
                  <a:noFill/>
                  <a:prstDash val="solid"/>
                </a:ln>
                <a:solidFill>
                  <a:srgbClr val="2C4A92"/>
                </a:solidFill>
                <a:latin typeface="メイリオ"/>
                <a:ea typeface="メイリオ"/>
                <a:cs typeface="ＭＳ 明朝"/>
              </a:rPr>
              <a:t>エネルギー・情報卓越教育院</a:t>
            </a:r>
            <a:r>
              <a:rPr lang="ja-JP" altLang="en-US" sz="2400" dirty="0">
                <a:solidFill>
                  <a:srgbClr val="2C4A92"/>
                </a:solidFill>
                <a:latin typeface="Verdana" panose="020B0604030504040204" pitchFamily="34" charset="0"/>
                <a:ea typeface="メイリオ" panose="020B0604030504040204" pitchFamily="50" charset="-128"/>
              </a:rPr>
              <a:t>　</a:t>
            </a:r>
          </a:p>
        </p:txBody>
      </p:sp>
      <p:sp>
        <p:nvSpPr>
          <p:cNvPr id="10" name="四角形: 角を丸くする 9">
            <a:extLst>
              <a:ext uri="{FF2B5EF4-FFF2-40B4-BE49-F238E27FC236}">
                <a16:creationId xmlns:a16="http://schemas.microsoft.com/office/drawing/2014/main" id="{0222CD90-7AF8-441F-9D73-1AEDD7CC1C5D}"/>
              </a:ext>
            </a:extLst>
          </p:cNvPr>
          <p:cNvSpPr/>
          <p:nvPr/>
        </p:nvSpPr>
        <p:spPr>
          <a:xfrm>
            <a:off x="6444064" y="1085182"/>
            <a:ext cx="2559035" cy="1507677"/>
          </a:xfrm>
          <a:prstGeom prst="roundRect">
            <a:avLst>
              <a:gd name="adj" fmla="val 9693"/>
            </a:avLst>
          </a:prstGeom>
          <a:noFill/>
          <a:ln w="28575">
            <a:solidFill>
              <a:srgbClr val="987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914356" fontAlgn="base">
              <a:spcBef>
                <a:spcPct val="0"/>
              </a:spcBef>
              <a:spcAft>
                <a:spcPct val="0"/>
              </a:spcAft>
              <a:defRPr/>
            </a:pPr>
            <a:endParaRPr lang="ja-JP" altLang="en-US">
              <a:solidFill>
                <a:srgbClr val="0070C0"/>
              </a:solidFill>
              <a:latin typeface="Verdana"/>
              <a:ea typeface="メイリオ"/>
            </a:endParaRPr>
          </a:p>
        </p:txBody>
      </p:sp>
      <p:sp>
        <p:nvSpPr>
          <p:cNvPr id="11" name="テキスト ボックス 17">
            <a:extLst>
              <a:ext uri="{FF2B5EF4-FFF2-40B4-BE49-F238E27FC236}">
                <a16:creationId xmlns:a16="http://schemas.microsoft.com/office/drawing/2014/main" id="{02DCC407-B259-4AD3-82A9-81F403F858B2}"/>
              </a:ext>
            </a:extLst>
          </p:cNvPr>
          <p:cNvSpPr txBox="1"/>
          <p:nvPr/>
        </p:nvSpPr>
        <p:spPr>
          <a:xfrm>
            <a:off x="6284481" y="1283877"/>
            <a:ext cx="2902271" cy="1083630"/>
          </a:xfrm>
          <a:prstGeom prst="rect">
            <a:avLst/>
          </a:prstGeom>
          <a:noFill/>
        </p:spPr>
        <p:txBody>
          <a:bodyPr wrap="square"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57168" indent="-188995" defTabSz="914356" fontAlgn="base">
              <a:lnSpc>
                <a:spcPts val="1125"/>
              </a:lnSpc>
              <a:spcBef>
                <a:spcPct val="0"/>
              </a:spcBef>
              <a:spcAft>
                <a:spcPts val="1200"/>
              </a:spcAft>
              <a:buFont typeface="Wingdings" panose="05000000000000000000" pitchFamily="2" charset="2"/>
              <a:buChar char="ü"/>
              <a:defRPr/>
            </a:pPr>
            <a:r>
              <a:rPr lang="ja-JP" altLang="en-US" sz="1351" b="1" dirty="0">
                <a:solidFill>
                  <a:srgbClr val="2C4A92"/>
                </a:solidFill>
                <a:latin typeface="メイリオ" panose="020B0604030504040204" pitchFamily="50" charset="-128"/>
                <a:ea typeface="メイリオ" panose="020B0604030504040204" pitchFamily="50" charset="-128"/>
              </a:rPr>
              <a:t>修博一貫プログラム</a:t>
            </a:r>
            <a:endParaRPr lang="en-US" altLang="ja-JP" sz="1351" b="1" dirty="0">
              <a:solidFill>
                <a:srgbClr val="2C4A92"/>
              </a:solidFill>
              <a:latin typeface="メイリオ" panose="020B0604030504040204" pitchFamily="50" charset="-128"/>
              <a:ea typeface="メイリオ" panose="020B0604030504040204" pitchFamily="50" charset="-128"/>
            </a:endParaRPr>
          </a:p>
          <a:p>
            <a:pPr marL="257168" indent="-188995" defTabSz="914356" fontAlgn="base">
              <a:lnSpc>
                <a:spcPts val="900"/>
              </a:lnSpc>
              <a:spcBef>
                <a:spcPct val="0"/>
              </a:spcBef>
              <a:spcAft>
                <a:spcPts val="1200"/>
              </a:spcAft>
              <a:buFont typeface="Wingdings" panose="05000000000000000000" pitchFamily="2" charset="2"/>
              <a:buChar char="ü"/>
              <a:defRPr/>
            </a:pPr>
            <a:r>
              <a:rPr lang="ja-JP" altLang="en-US"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教育研究支援制度：</a:t>
            </a:r>
            <a:endParaRPr lang="en-US" altLang="ja-JP"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endParaRPr>
          </a:p>
          <a:p>
            <a:pPr indent="-188995" defTabSz="914356" fontAlgn="base">
              <a:lnSpc>
                <a:spcPts val="900"/>
              </a:lnSpc>
              <a:spcBef>
                <a:spcPct val="0"/>
              </a:spcBef>
              <a:spcAft>
                <a:spcPts val="1200"/>
              </a:spcAft>
              <a:defRPr/>
            </a:pPr>
            <a:r>
              <a:rPr lang="ja-JP" altLang="en-US"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年</a:t>
            </a:r>
            <a:r>
              <a:rPr lang="en-US" altLang="ja-JP"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253</a:t>
            </a:r>
            <a:r>
              <a:rPr lang="ja-JP" altLang="en-US"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万円（上限）</a:t>
            </a:r>
            <a:endParaRPr lang="en-US" altLang="ja-JP"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endParaRPr>
          </a:p>
          <a:p>
            <a:pPr marL="257168" indent="-188995" defTabSz="914356" fontAlgn="base">
              <a:lnSpc>
                <a:spcPts val="1125"/>
              </a:lnSpc>
              <a:spcBef>
                <a:spcPct val="0"/>
              </a:spcBef>
              <a:spcAft>
                <a:spcPts val="1200"/>
              </a:spcAft>
              <a:buFont typeface="Wingdings" panose="05000000000000000000" pitchFamily="2" charset="2"/>
              <a:buChar char="ü"/>
              <a:defRPr/>
            </a:pPr>
            <a:r>
              <a:rPr lang="ja-JP" altLang="en-US"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すべてのコースから参加可能</a:t>
            </a:r>
            <a:endParaRPr lang="en-US" altLang="ja-JP" sz="1351" b="1" dirty="0">
              <a:solidFill>
                <a:srgbClr val="2C4A92"/>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2" name="テキスト ボックス 8">
            <a:extLst>
              <a:ext uri="{FF2B5EF4-FFF2-40B4-BE49-F238E27FC236}">
                <a16:creationId xmlns:a16="http://schemas.microsoft.com/office/drawing/2014/main" id="{B2BBB0C5-9B1A-4B5A-A5C5-BEF24DDD211D}"/>
              </a:ext>
            </a:extLst>
          </p:cNvPr>
          <p:cNvSpPr txBox="1"/>
          <p:nvPr/>
        </p:nvSpPr>
        <p:spPr>
          <a:xfrm>
            <a:off x="645758" y="5852975"/>
            <a:ext cx="5294394"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56">
              <a:lnSpc>
                <a:spcPts val="1040"/>
              </a:lnSpc>
              <a:defRPr/>
            </a:pPr>
            <a:r>
              <a:rPr lang="en-US" altLang="ja-JP" sz="1500" dirty="0">
                <a:solidFill>
                  <a:srgbClr val="2C4A92"/>
                </a:solidFill>
                <a:latin typeface="メイリオ"/>
                <a:ea typeface="メイリオ"/>
              </a:rPr>
              <a:t> HP:</a:t>
            </a:r>
            <a:r>
              <a:rPr lang="ja-JP" altLang="en-US" sz="1500" dirty="0">
                <a:solidFill>
                  <a:srgbClr val="2C4A92"/>
                </a:solidFill>
                <a:latin typeface="メイリオ"/>
                <a:ea typeface="メイリオ"/>
              </a:rPr>
              <a:t> </a:t>
            </a:r>
            <a:r>
              <a:rPr lang="en-US" altLang="ja-JP" sz="1500" dirty="0">
                <a:ln w="12700">
                  <a:noFill/>
                  <a:prstDash val="solid"/>
                </a:ln>
                <a:solidFill>
                  <a:srgbClr val="0070C0"/>
                </a:solidFill>
                <a:latin typeface="メイリオ"/>
                <a:ea typeface="メイリオ"/>
                <a:cs typeface="ＭＳ 明朝"/>
              </a:rPr>
              <a:t>https://www.infosyenergy.titech.ac.jp/Academy</a:t>
            </a:r>
            <a:r>
              <a:rPr lang="en-US" altLang="ja-JP" sz="1351" dirty="0">
                <a:ln w="12700">
                  <a:noFill/>
                  <a:prstDash val="solid"/>
                </a:ln>
                <a:solidFill>
                  <a:srgbClr val="0070C0"/>
                </a:solidFill>
                <a:latin typeface="メイリオ"/>
                <a:ea typeface="メイリオ"/>
                <a:cs typeface="ＭＳ 明朝"/>
              </a:rPr>
              <a:t>/</a:t>
            </a:r>
          </a:p>
        </p:txBody>
      </p:sp>
      <p:pic>
        <p:nvPicPr>
          <p:cNvPr id="13" name="図 12">
            <a:extLst>
              <a:ext uri="{FF2B5EF4-FFF2-40B4-BE49-F238E27FC236}">
                <a16:creationId xmlns:a16="http://schemas.microsoft.com/office/drawing/2014/main" id="{1ED928CE-9504-4256-88BC-52D3F37C8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397" y="3043647"/>
            <a:ext cx="1180373" cy="1072028"/>
          </a:xfrm>
          <a:prstGeom prst="rect">
            <a:avLst/>
          </a:prstGeom>
        </p:spPr>
      </p:pic>
      <p:sp>
        <p:nvSpPr>
          <p:cNvPr id="14" name="テキスト ボックス 17">
            <a:extLst>
              <a:ext uri="{FF2B5EF4-FFF2-40B4-BE49-F238E27FC236}">
                <a16:creationId xmlns:a16="http://schemas.microsoft.com/office/drawing/2014/main" id="{C9E1587B-BFC5-407E-811D-36815A829C95}"/>
              </a:ext>
            </a:extLst>
          </p:cNvPr>
          <p:cNvSpPr txBox="1"/>
          <p:nvPr/>
        </p:nvSpPr>
        <p:spPr>
          <a:xfrm>
            <a:off x="625790" y="4837311"/>
            <a:ext cx="5447835" cy="101566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56" fontAlgn="base">
              <a:spcBef>
                <a:spcPct val="0"/>
              </a:spcBef>
              <a:spcAft>
                <a:spcPct val="0"/>
              </a:spcAft>
              <a:defRPr/>
            </a:pPr>
            <a:r>
              <a:rPr lang="ja-JP" altLang="en-US" sz="2000" dirty="0">
                <a:solidFill>
                  <a:srgbClr val="2C4A92"/>
                </a:solidFill>
                <a:latin typeface="メイリオ" panose="020B0604030504040204" pitchFamily="50" charset="-128"/>
                <a:ea typeface="メイリオ" panose="020B0604030504040204" pitchFamily="50" charset="-128"/>
              </a:rPr>
              <a:t>日時：</a:t>
            </a:r>
            <a:r>
              <a:rPr lang="en-US" altLang="ja-JP" sz="2000" dirty="0">
                <a:solidFill>
                  <a:srgbClr val="2C4A92"/>
                </a:solidFill>
                <a:latin typeface="メイリオ" panose="020B0604030504040204" pitchFamily="50" charset="-128"/>
                <a:ea typeface="メイリオ" panose="020B0604030504040204" pitchFamily="50" charset="-128"/>
              </a:rPr>
              <a:t>2022</a:t>
            </a:r>
            <a:r>
              <a:rPr lang="ja-JP" altLang="en-US" sz="2000" dirty="0">
                <a:solidFill>
                  <a:srgbClr val="2C4A92"/>
                </a:solidFill>
                <a:latin typeface="メイリオ" panose="020B0604030504040204" pitchFamily="50" charset="-128"/>
                <a:ea typeface="メイリオ" panose="020B0604030504040204" pitchFamily="50" charset="-128"/>
              </a:rPr>
              <a:t>年</a:t>
            </a:r>
            <a:r>
              <a:rPr lang="en-US" altLang="ja-JP" sz="2000" dirty="0">
                <a:solidFill>
                  <a:srgbClr val="2C4A92"/>
                </a:solidFill>
                <a:latin typeface="メイリオ" panose="020B0604030504040204" pitchFamily="50" charset="-128"/>
                <a:ea typeface="メイリオ" panose="020B0604030504040204" pitchFamily="50" charset="-128"/>
              </a:rPr>
              <a:t>4</a:t>
            </a:r>
            <a:r>
              <a:rPr lang="ja-JP" altLang="en-US" sz="2000" dirty="0">
                <a:solidFill>
                  <a:srgbClr val="2C4A92"/>
                </a:solidFill>
                <a:latin typeface="メイリオ" panose="020B0604030504040204" pitchFamily="50" charset="-128"/>
                <a:ea typeface="メイリオ" panose="020B0604030504040204" pitchFamily="50" charset="-128"/>
              </a:rPr>
              <a:t>月</a:t>
            </a:r>
            <a:r>
              <a:rPr lang="en-US" altLang="ja-JP" sz="2000" dirty="0">
                <a:solidFill>
                  <a:srgbClr val="2C4A92"/>
                </a:solidFill>
                <a:latin typeface="メイリオ" panose="020B0604030504040204" pitchFamily="50" charset="-128"/>
                <a:ea typeface="メイリオ" panose="020B0604030504040204" pitchFamily="50" charset="-128"/>
              </a:rPr>
              <a:t>7</a:t>
            </a:r>
            <a:r>
              <a:rPr lang="ja-JP" altLang="en-US" sz="2000" dirty="0">
                <a:solidFill>
                  <a:srgbClr val="2C4A92"/>
                </a:solidFill>
                <a:latin typeface="メイリオ" panose="020B0604030504040204" pitchFamily="50" charset="-128"/>
                <a:ea typeface="メイリオ" panose="020B0604030504040204" pitchFamily="50" charset="-128"/>
              </a:rPr>
              <a:t>日（木）</a:t>
            </a:r>
            <a:endParaRPr lang="en-US" altLang="ja-JP" sz="2000" dirty="0">
              <a:solidFill>
                <a:srgbClr val="2C4A92"/>
              </a:solidFill>
              <a:latin typeface="メイリオ" panose="020B0604030504040204" pitchFamily="50" charset="-128"/>
              <a:ea typeface="メイリオ" panose="020B0604030504040204" pitchFamily="50" charset="-128"/>
            </a:endParaRPr>
          </a:p>
          <a:p>
            <a:pPr defTabSz="914356" fontAlgn="base">
              <a:spcBef>
                <a:spcPct val="0"/>
              </a:spcBef>
              <a:spcAft>
                <a:spcPct val="0"/>
              </a:spcAft>
              <a:defRPr/>
            </a:pPr>
            <a:r>
              <a:rPr lang="ja-JP" altLang="en-US"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日本語 </a:t>
            </a:r>
            <a:r>
              <a:rPr lang="en-US" altLang="ja-JP"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16:30-17:30</a:t>
            </a:r>
            <a:r>
              <a:rPr lang="ja-JP" altLang="en-US"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英語</a:t>
            </a:r>
            <a:r>
              <a:rPr lang="en-US" altLang="ja-JP"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17:45-18:45</a:t>
            </a:r>
          </a:p>
          <a:p>
            <a:pPr defTabSz="914356" fontAlgn="base">
              <a:spcBef>
                <a:spcPct val="0"/>
              </a:spcBef>
              <a:spcAft>
                <a:spcPct val="0"/>
              </a:spcAft>
              <a:defRPr/>
            </a:pPr>
            <a:r>
              <a:rPr lang="ja-JP" altLang="en-US" sz="2000" dirty="0">
                <a:solidFill>
                  <a:srgbClr val="2C4A92"/>
                </a:solidFill>
                <a:latin typeface="メイリオ" panose="020B0604030504040204" pitchFamily="50" charset="-128"/>
                <a:ea typeface="メイリオ" panose="020B0604030504040204" pitchFamily="50" charset="-128"/>
              </a:rPr>
              <a:t>場所：</a:t>
            </a:r>
            <a:r>
              <a:rPr lang="en-US" altLang="ja-JP" sz="2000" dirty="0">
                <a:solidFill>
                  <a:srgbClr val="2C4A92"/>
                </a:solidFill>
                <a:latin typeface="メイリオ" panose="020B0604030504040204" pitchFamily="50" charset="-128"/>
                <a:ea typeface="メイリオ" panose="020B0604030504040204" pitchFamily="50" charset="-128"/>
              </a:rPr>
              <a:t>Zoom</a:t>
            </a:r>
            <a:r>
              <a:rPr lang="ja-JP" altLang="en-US" sz="2000" dirty="0">
                <a:solidFill>
                  <a:srgbClr val="2C4A92"/>
                </a:solidFill>
                <a:latin typeface="メイリオ" panose="020B0604030504040204" pitchFamily="50" charset="-128"/>
                <a:ea typeface="メイリオ" panose="020B0604030504040204" pitchFamily="50" charset="-128"/>
              </a:rPr>
              <a:t>によるオンライン開催　</a:t>
            </a:r>
            <a:endParaRPr lang="en-US" altLang="ja-JP" sz="2000" dirty="0">
              <a:solidFill>
                <a:srgbClr val="2C4A92"/>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C3028668-3792-4839-B4E8-1C0DA181DEF3}"/>
              </a:ext>
            </a:extLst>
          </p:cNvPr>
          <p:cNvSpPr txBox="1"/>
          <p:nvPr/>
        </p:nvSpPr>
        <p:spPr>
          <a:xfrm>
            <a:off x="6293630" y="5206745"/>
            <a:ext cx="963740" cy="646331"/>
          </a:xfrm>
          <a:prstGeom prst="rect">
            <a:avLst/>
          </a:prstGeom>
          <a:noFill/>
        </p:spPr>
        <p:txBody>
          <a:bodyPr wrap="square" rtlCol="0">
            <a:spAutoFit/>
          </a:bodyPr>
          <a:lstStyle/>
          <a:p>
            <a:pPr algn="r" defTabSz="685783"/>
            <a:r>
              <a:rPr lang="ja-JP" altLang="en-US" sz="1200" b="1" dirty="0">
                <a:solidFill>
                  <a:srgbClr val="2C4A92"/>
                </a:solidFill>
                <a:latin typeface="メイリオ"/>
                <a:ea typeface="メイリオ"/>
              </a:rPr>
              <a:t>説明会</a:t>
            </a:r>
            <a:endParaRPr lang="en-US" altLang="ja-JP" sz="1200" b="1" dirty="0">
              <a:solidFill>
                <a:srgbClr val="2C4A92"/>
              </a:solidFill>
              <a:latin typeface="メイリオ"/>
              <a:ea typeface="メイリオ"/>
            </a:endParaRPr>
          </a:p>
          <a:p>
            <a:pPr algn="r" defTabSz="685783"/>
            <a:r>
              <a:rPr lang="ja-JP" altLang="en-US" sz="1200" b="1" dirty="0">
                <a:solidFill>
                  <a:srgbClr val="2C4A92"/>
                </a:solidFill>
                <a:latin typeface="メイリオ"/>
                <a:ea typeface="メイリオ"/>
              </a:rPr>
              <a:t>参加登録は</a:t>
            </a:r>
            <a:endParaRPr lang="en-US" altLang="ja-JP" sz="1200" b="1" dirty="0">
              <a:solidFill>
                <a:srgbClr val="2C4A92"/>
              </a:solidFill>
              <a:latin typeface="メイリオ"/>
              <a:ea typeface="メイリオ"/>
            </a:endParaRPr>
          </a:p>
          <a:p>
            <a:pPr algn="r" defTabSz="685783"/>
            <a:r>
              <a:rPr lang="ja-JP" altLang="en-US" sz="1200" b="1" dirty="0">
                <a:solidFill>
                  <a:srgbClr val="2C4A92"/>
                </a:solidFill>
                <a:latin typeface="メイリオ"/>
                <a:ea typeface="メイリオ"/>
              </a:rPr>
              <a:t>こちら→</a:t>
            </a:r>
          </a:p>
        </p:txBody>
      </p:sp>
      <p:sp>
        <p:nvSpPr>
          <p:cNvPr id="16" name="テキスト ボックス 17">
            <a:extLst>
              <a:ext uri="{FF2B5EF4-FFF2-40B4-BE49-F238E27FC236}">
                <a16:creationId xmlns:a16="http://schemas.microsoft.com/office/drawing/2014/main" id="{BD4F8BA7-3994-4DC1-ADC2-17C410FB2D37}"/>
              </a:ext>
            </a:extLst>
          </p:cNvPr>
          <p:cNvSpPr txBox="1"/>
          <p:nvPr/>
        </p:nvSpPr>
        <p:spPr>
          <a:xfrm>
            <a:off x="6360966" y="698289"/>
            <a:ext cx="2121791" cy="31739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56" fontAlgn="base">
              <a:lnSpc>
                <a:spcPts val="1500"/>
              </a:lnSpc>
              <a:spcBef>
                <a:spcPct val="0"/>
              </a:spcBef>
              <a:spcAft>
                <a:spcPts val="1200"/>
              </a:spcAft>
              <a:defRPr/>
            </a:pPr>
            <a:r>
              <a:rPr lang="ja-JP" altLang="en-US" sz="2100" b="1" dirty="0">
                <a:solidFill>
                  <a:srgbClr val="987D1C"/>
                </a:solidFill>
                <a:latin typeface="メイリオ" panose="020B0604030504040204" pitchFamily="50" charset="-128"/>
                <a:ea typeface="メイリオ" panose="020B0604030504040204" pitchFamily="50" charset="-128"/>
                <a:cs typeface="Arial" panose="020B0604020202020204" pitchFamily="34" charset="0"/>
              </a:rPr>
              <a:t>当教育院の特徴</a:t>
            </a:r>
            <a:endParaRPr lang="en-US" altLang="ja-JP" sz="2100" b="1" dirty="0">
              <a:solidFill>
                <a:srgbClr val="987D1C"/>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94878933-4331-4F23-B584-B8D949C0E22E}"/>
              </a:ext>
            </a:extLst>
          </p:cNvPr>
          <p:cNvSpPr txBox="1"/>
          <p:nvPr/>
        </p:nvSpPr>
        <p:spPr>
          <a:xfrm>
            <a:off x="-51432" y="2900479"/>
            <a:ext cx="2168265" cy="230832"/>
          </a:xfrm>
          <a:prstGeom prst="rect">
            <a:avLst/>
          </a:prstGeom>
          <a:noFill/>
        </p:spPr>
        <p:txBody>
          <a:bodyPr wrap="square" rtlCol="0">
            <a:spAutoFit/>
          </a:bodyPr>
          <a:lstStyle/>
          <a:p>
            <a:pPr defTabSz="815822" fontAlgn="base">
              <a:spcBef>
                <a:spcPct val="0"/>
              </a:spcBef>
              <a:spcAft>
                <a:spcPct val="0"/>
              </a:spcAft>
              <a:defRPr/>
            </a:pPr>
            <a:r>
              <a:rPr lang="en-US" altLang="ja-JP" sz="900" dirty="0">
                <a:solidFill>
                  <a:prstClr val="white"/>
                </a:solidFill>
                <a:latin typeface="メイリオ"/>
                <a:ea typeface="メイリオ"/>
              </a:rPr>
              <a:t>2014</a:t>
            </a:r>
            <a:r>
              <a:rPr lang="ja-JP" altLang="en-US" sz="900" dirty="0">
                <a:solidFill>
                  <a:prstClr val="white"/>
                </a:solidFill>
                <a:latin typeface="メイリオ"/>
                <a:ea typeface="メイリオ"/>
              </a:rPr>
              <a:t>年日本建築学会作品選奨受賞</a:t>
            </a:r>
          </a:p>
        </p:txBody>
      </p:sp>
      <p:sp>
        <p:nvSpPr>
          <p:cNvPr id="18" name="テキスト ボックス 17">
            <a:extLst>
              <a:ext uri="{FF2B5EF4-FFF2-40B4-BE49-F238E27FC236}">
                <a16:creationId xmlns:a16="http://schemas.microsoft.com/office/drawing/2014/main" id="{090C0C58-AB18-4C49-B16C-A8DE70076E5F}"/>
              </a:ext>
            </a:extLst>
          </p:cNvPr>
          <p:cNvSpPr txBox="1"/>
          <p:nvPr/>
        </p:nvSpPr>
        <p:spPr>
          <a:xfrm>
            <a:off x="702827" y="6185722"/>
            <a:ext cx="6162295" cy="31739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56" fontAlgn="base">
              <a:lnSpc>
                <a:spcPts val="1500"/>
              </a:lnSpc>
              <a:spcBef>
                <a:spcPct val="0"/>
              </a:spcBef>
              <a:spcAft>
                <a:spcPts val="1200"/>
              </a:spcAft>
              <a:defRPr/>
            </a:pPr>
            <a:r>
              <a:rPr lang="ja-JP" altLang="en-US" sz="21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みなさまの奮ってのご参加お待ちしております。</a:t>
            </a:r>
            <a:endParaRPr lang="en-US" altLang="ja-JP" sz="21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19" name="図 18">
            <a:extLst>
              <a:ext uri="{FF2B5EF4-FFF2-40B4-BE49-F238E27FC236}">
                <a16:creationId xmlns:a16="http://schemas.microsoft.com/office/drawing/2014/main" id="{45E4DBA2-5BFB-495F-B8FF-D4AF883424B5}"/>
              </a:ext>
            </a:extLst>
          </p:cNvPr>
          <p:cNvPicPr>
            <a:picLocks noChangeAspect="1"/>
          </p:cNvPicPr>
          <p:nvPr/>
        </p:nvPicPr>
        <p:blipFill>
          <a:blip r:embed="rId7"/>
          <a:stretch>
            <a:fillRect/>
          </a:stretch>
        </p:blipFill>
        <p:spPr>
          <a:xfrm>
            <a:off x="7245338" y="4587455"/>
            <a:ext cx="1541179" cy="1574204"/>
          </a:xfrm>
          <a:prstGeom prst="rect">
            <a:avLst/>
          </a:prstGeom>
        </p:spPr>
      </p:pic>
    </p:spTree>
    <p:custDataLst>
      <p:tags r:id="rId1"/>
    </p:custDataLst>
    <p:extLst>
      <p:ext uri="{BB962C8B-B14F-4D97-AF65-F5344CB8AC3E}">
        <p14:creationId xmlns:p14="http://schemas.microsoft.com/office/powerpoint/2010/main" val="2913929749"/>
      </p:ext>
    </p:extLst>
  </p:cSld>
  <p:clrMapOvr>
    <a:masterClrMapping/>
  </p:clrMapOvr>
  <p:transition advTm="9220"/>
  <p:extLst>
    <p:ext uri="{3A86A75C-4F4B-4683-9AE1-C65F6400EC91}">
      <p14:laserTraceLst xmlns:p14="http://schemas.microsoft.com/office/powerpoint/2010/main">
        <p14:tracePtLst>
          <p14:tracePt t="615" x="2193925" y="2787650"/>
          <p14:tracePt t="624" x="2193925" y="2803525"/>
          <p14:tracePt t="626" x="2193925" y="2820988"/>
          <p14:tracePt t="635" x="2193925" y="2849563"/>
          <p14:tracePt t="647" x="2187575" y="2876550"/>
          <p14:tracePt t="659" x="2187575" y="2909888"/>
          <p14:tracePt t="670" x="2182813" y="2960688"/>
          <p14:tracePt t="681" x="2182813" y="2994025"/>
          <p14:tracePt t="692" x="2171700" y="3049588"/>
          <p14:tracePt t="702" x="2171700" y="3100388"/>
          <p14:tracePt t="714" x="2165350" y="3140075"/>
          <p14:tracePt t="726" x="2165350" y="3155950"/>
          <p14:tracePt t="736" x="2165350" y="3190875"/>
          <p14:tracePt t="748" x="2165350" y="3213100"/>
          <p14:tracePt t="759" x="2165350" y="3228975"/>
          <p14:tracePt t="771" x="2165350" y="3240088"/>
          <p14:tracePt t="781" x="2165350" y="3251200"/>
          <p14:tracePt t="794" x="2165350" y="3257550"/>
          <p14:tracePt t="804" x="2165350" y="3262313"/>
          <p14:tracePt t="815" x="2165350" y="3268663"/>
          <p14:tracePt t="838" x="2165350" y="3273425"/>
          <p14:tracePt t="860" x="2165350" y="3279775"/>
          <p14:tracePt t="872" x="2165350" y="3286125"/>
          <p14:tracePt t="894" x="2165350" y="3290888"/>
          <p14:tracePt t="905" x="2165350" y="3297238"/>
          <p14:tracePt t="928" x="2165350" y="3302000"/>
          <p14:tracePt t="939" x="2165350" y="3308350"/>
          <p14:tracePt t="950" x="2165350" y="3319463"/>
          <p14:tracePt t="961" x="2165350" y="3324225"/>
          <p14:tracePt t="972" x="2165350" y="3341688"/>
          <p14:tracePt t="985" x="2165350" y="3352800"/>
          <p14:tracePt t="996" x="2165350" y="3363913"/>
          <p14:tracePt t="1006" x="2165350" y="3368675"/>
          <p14:tracePt t="1018" x="2165350" y="3379788"/>
          <p14:tracePt t="1029" x="2165350" y="3397250"/>
          <p14:tracePt t="1040" x="2165350" y="3403600"/>
          <p14:tracePt t="1051" x="2165350" y="3408363"/>
          <p14:tracePt t="1063" x="2165350" y="3414713"/>
          <p14:tracePt t="1074" x="2165350" y="3419475"/>
          <p14:tracePt t="1085" x="2165350" y="3425825"/>
          <p14:tracePt t="1119" x="2165350" y="3430588"/>
          <p14:tracePt t="1165" x="2165350" y="3436938"/>
          <p14:tracePt t="1299" x="2165350" y="3441700"/>
          <p14:tracePt t="1378" x="2165350" y="3448050"/>
          <p14:tracePt t="1401" x="2165350" y="3452813"/>
          <p14:tracePt t="1434" x="2165350" y="3459163"/>
          <p14:tracePt t="1456" x="2165350" y="3463925"/>
          <p14:tracePt t="1468" x="2165350" y="3470275"/>
          <p14:tracePt t="1490" x="2165350" y="3475038"/>
          <p14:tracePt t="1513" x="2165350" y="3481388"/>
          <p14:tracePt t="1535" x="2165350" y="3486150"/>
          <p14:tracePt t="1569" x="2165350" y="3492500"/>
          <p14:tracePt t="1614" x="2165350" y="3486150"/>
        </p14:tracePtLst>
      </p14:laserTraceLst>
    </p:ext>
    <p:ext uri="{E180D4A7-C9FB-4DFB-919C-405C955672EB}">
      <p14:showEvtLst xmlns:p14="http://schemas.microsoft.com/office/powerpoint/2010/main">
        <p14:playEvt time="270" objId="2"/>
        <p14:stopEvt time="9072"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3">
            <a:extLst>
              <a:ext uri="{FF2B5EF4-FFF2-40B4-BE49-F238E27FC236}">
                <a16:creationId xmlns:a16="http://schemas.microsoft.com/office/drawing/2014/main" id="{54526DCF-FD0A-4ED9-807E-8EF11DF47EBB}"/>
              </a:ext>
            </a:extLst>
          </p:cNvPr>
          <p:cNvSpPr txBox="1"/>
          <p:nvPr/>
        </p:nvSpPr>
        <p:spPr>
          <a:xfrm>
            <a:off x="626707" y="3408062"/>
            <a:ext cx="5581499" cy="179904"/>
          </a:xfrm>
          <a:prstGeom prst="rect">
            <a:avLst/>
          </a:prstGeom>
        </p:spPr>
        <p:txBody>
          <a:bodyPr vert="horz" wrap="square" lIns="0" tIns="8555" rIns="0" bIns="0" rtlCol="0">
            <a:spAutoFit/>
          </a:bodyPr>
          <a:lstStyle/>
          <a:p>
            <a:pPr marL="18394" marR="3422" lvl="0" indent="0" algn="l" defTabSz="615977" rtl="0" eaLnBrk="1" fontAlgn="auto" latinLnBrk="0" hangingPunct="1">
              <a:lnSpc>
                <a:spcPct val="110300"/>
              </a:lnSpc>
              <a:spcBef>
                <a:spcPts val="67"/>
              </a:spcBef>
              <a:spcAft>
                <a:spcPts val="0"/>
              </a:spcAft>
              <a:buClrTx/>
              <a:buSzTx/>
              <a:buFontTx/>
              <a:buNone/>
              <a:tabLst/>
              <a:defRPr/>
            </a:pPr>
            <a:endParaRPr kumimoji="1" sz="1050"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3" name="object 18">
            <a:extLst>
              <a:ext uri="{FF2B5EF4-FFF2-40B4-BE49-F238E27FC236}">
                <a16:creationId xmlns:a16="http://schemas.microsoft.com/office/drawing/2014/main" id="{81CFD4F1-A2B7-4F6D-92AA-798846354E45}"/>
              </a:ext>
            </a:extLst>
          </p:cNvPr>
          <p:cNvSpPr txBox="1"/>
          <p:nvPr/>
        </p:nvSpPr>
        <p:spPr>
          <a:xfrm>
            <a:off x="168425" y="1832512"/>
            <a:ext cx="3338920" cy="239471"/>
          </a:xfrm>
          <a:prstGeom prst="rect">
            <a:avLst/>
          </a:prstGeom>
          <a:solidFill>
            <a:schemeClr val="bg1"/>
          </a:solidFill>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lang="ja-JP" altLang="en-US" sz="1500" b="1" i="0" u="none" strike="noStrike" kern="1200" cap="none" spc="-108" normalizeH="0" baseline="0" noProof="0" dirty="0">
                <a:ln>
                  <a:noFill/>
                </a:ln>
                <a:solidFill>
                  <a:srgbClr val="2C4A92"/>
                </a:solidFill>
                <a:effectLst/>
                <a:uLnTx/>
                <a:uFillTx/>
                <a:latin typeface="メイリオ" panose="020B0604030504040204" pitchFamily="50" charset="-128"/>
                <a:ea typeface="メイリオ" panose="020B0604030504040204" pitchFamily="50" charset="-128"/>
                <a:cs typeface="游ゴシック"/>
              </a:rPr>
              <a:t>教育院の</a:t>
            </a:r>
            <a:r>
              <a:rPr kumimoji="1" sz="1500" b="1" i="0" u="none" strike="noStrike" kern="1200" cap="none" spc="-108" normalizeH="0" baseline="0" noProof="0" dirty="0" err="1">
                <a:ln>
                  <a:noFill/>
                </a:ln>
                <a:solidFill>
                  <a:srgbClr val="2C4A92"/>
                </a:solidFill>
                <a:effectLst/>
                <a:uLnTx/>
                <a:uFillTx/>
                <a:latin typeface="メイリオ" panose="020B0604030504040204" pitchFamily="50" charset="-128"/>
                <a:ea typeface="メイリオ" panose="020B0604030504040204" pitchFamily="50" charset="-128"/>
                <a:cs typeface="游ゴシック"/>
              </a:rPr>
              <a:t>取</a:t>
            </a:r>
            <a:r>
              <a:rPr kumimoji="1" sz="1500" b="1" i="0" u="none" strike="noStrike" kern="1200" cap="none" spc="-114" normalizeH="0" baseline="0" noProof="0" dirty="0" err="1">
                <a:ln>
                  <a:noFill/>
                </a:ln>
                <a:solidFill>
                  <a:srgbClr val="2C4A92"/>
                </a:solidFill>
                <a:effectLst/>
                <a:uLnTx/>
                <a:uFillTx/>
                <a:latin typeface="メイリオ" panose="020B0604030504040204" pitchFamily="50" charset="-128"/>
                <a:ea typeface="メイリオ" panose="020B0604030504040204" pitchFamily="50" charset="-128"/>
                <a:cs typeface="游ゴシック"/>
              </a:rPr>
              <a:t>り</a:t>
            </a:r>
            <a:r>
              <a:rPr kumimoji="1" sz="1500" b="1" i="0" u="none" strike="noStrike" kern="1200" cap="none" spc="3" normalizeH="0" baseline="0" noProof="0" dirty="0" err="1">
                <a:ln>
                  <a:noFill/>
                </a:ln>
                <a:solidFill>
                  <a:srgbClr val="2C4A92"/>
                </a:solidFill>
                <a:effectLst/>
                <a:uLnTx/>
                <a:uFillTx/>
                <a:latin typeface="メイリオ" panose="020B0604030504040204" pitchFamily="50" charset="-128"/>
                <a:ea typeface="メイリオ" panose="020B0604030504040204" pitchFamily="50" charset="-128"/>
                <a:cs typeface="游ゴシック"/>
              </a:rPr>
              <a:t>組</a:t>
            </a:r>
            <a:r>
              <a:rPr kumimoji="1" sz="1500" b="1" i="0" u="none" strike="noStrike" kern="1200" cap="none" spc="0" normalizeH="0" baseline="0" noProof="0" dirty="0" err="1">
                <a:ln>
                  <a:noFill/>
                </a:ln>
                <a:solidFill>
                  <a:srgbClr val="2C4A92"/>
                </a:solidFill>
                <a:effectLst/>
                <a:uLnTx/>
                <a:uFillTx/>
                <a:latin typeface="メイリオ" panose="020B0604030504040204" pitchFamily="50" charset="-128"/>
                <a:ea typeface="メイリオ" panose="020B0604030504040204" pitchFamily="50" charset="-128"/>
                <a:cs typeface="游ゴシック"/>
              </a:rPr>
              <a:t>み</a:t>
            </a:r>
            <a:endParaRPr kumimoji="1" sz="1500" b="0" i="0" u="none" strike="noStrike" kern="1200" cap="none" spc="0" normalizeH="0" baseline="0" noProof="0" dirty="0">
              <a:ln>
                <a:noFill/>
              </a:ln>
              <a:solidFill>
                <a:srgbClr val="2C4A92"/>
              </a:solidFill>
              <a:effectLst/>
              <a:uLnTx/>
              <a:uFillTx/>
              <a:latin typeface="メイリオ" panose="020B0604030504040204" pitchFamily="50" charset="-128"/>
              <a:ea typeface="メイリオ" panose="020B0604030504040204" pitchFamily="50" charset="-128"/>
              <a:cs typeface="游ゴシック"/>
            </a:endParaRPr>
          </a:p>
        </p:txBody>
      </p:sp>
      <p:grpSp>
        <p:nvGrpSpPr>
          <p:cNvPr id="4" name="text_概要">
            <a:extLst>
              <a:ext uri="{FF2B5EF4-FFF2-40B4-BE49-F238E27FC236}">
                <a16:creationId xmlns:a16="http://schemas.microsoft.com/office/drawing/2014/main" id="{89D1C6E9-C89B-4C21-A926-C6861ECE08D6}"/>
              </a:ext>
            </a:extLst>
          </p:cNvPr>
          <p:cNvGrpSpPr/>
          <p:nvPr/>
        </p:nvGrpSpPr>
        <p:grpSpPr>
          <a:xfrm>
            <a:off x="163290" y="270196"/>
            <a:ext cx="8554120" cy="1337840"/>
            <a:chOff x="-1103554" y="696683"/>
            <a:chExt cx="3829527" cy="1446572"/>
          </a:xfrm>
        </p:grpSpPr>
        <p:sp>
          <p:nvSpPr>
            <p:cNvPr id="5" name="object 19">
              <a:extLst>
                <a:ext uri="{FF2B5EF4-FFF2-40B4-BE49-F238E27FC236}">
                  <a16:creationId xmlns:a16="http://schemas.microsoft.com/office/drawing/2014/main" id="{59DE7B0E-D3F8-4F5C-B52A-1F4F4D5AED2F}"/>
                </a:ext>
              </a:extLst>
            </p:cNvPr>
            <p:cNvSpPr txBox="1"/>
            <p:nvPr/>
          </p:nvSpPr>
          <p:spPr>
            <a:xfrm>
              <a:off x="-1103554" y="696683"/>
              <a:ext cx="2501077" cy="425329"/>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lang="ja-JP" altLang="en-US" sz="2500" b="1" i="0" u="none" strike="noStrike" kern="1200" cap="none" spc="0" normalizeH="0" baseline="0" noProof="0" dirty="0">
                  <a:ln>
                    <a:noFill/>
                  </a:ln>
                  <a:solidFill>
                    <a:srgbClr val="2C4A92"/>
                  </a:solidFill>
                  <a:effectLst/>
                  <a:uLnTx/>
                  <a:uFillTx/>
                  <a:latin typeface="メイリオ"/>
                  <a:ea typeface="メイリオ"/>
                  <a:cs typeface="游ゴシック"/>
                </a:rPr>
                <a:t>エネルギー・情報卓越教育院</a:t>
              </a:r>
              <a:r>
                <a:rPr kumimoji="1" sz="2500" b="1" i="0" u="none" strike="noStrike" kern="1200" cap="none" spc="0" normalizeH="0" baseline="0" noProof="0" dirty="0" err="1">
                  <a:ln>
                    <a:noFill/>
                  </a:ln>
                  <a:solidFill>
                    <a:srgbClr val="2C4A92"/>
                  </a:solidFill>
                  <a:effectLst/>
                  <a:uLnTx/>
                  <a:uFillTx/>
                  <a:latin typeface="メイリオ"/>
                  <a:ea typeface="メイリオ"/>
                  <a:cs typeface="游ゴシック"/>
                </a:rPr>
                <a:t>概要</a:t>
              </a:r>
              <a:endParaRPr kumimoji="1" sz="2500" b="0" i="0" u="none" strike="noStrike" kern="1200" cap="none" spc="0" normalizeH="0" baseline="0" noProof="0" dirty="0">
                <a:ln>
                  <a:noFill/>
                </a:ln>
                <a:solidFill>
                  <a:srgbClr val="2C4A92"/>
                </a:solidFill>
                <a:effectLst/>
                <a:uLnTx/>
                <a:uFillTx/>
                <a:latin typeface="メイリオ"/>
                <a:ea typeface="メイリオ"/>
                <a:cs typeface="游ゴシック"/>
              </a:endParaRPr>
            </a:p>
          </p:txBody>
        </p:sp>
        <p:sp>
          <p:nvSpPr>
            <p:cNvPr id="6" name="object 8">
              <a:extLst>
                <a:ext uri="{FF2B5EF4-FFF2-40B4-BE49-F238E27FC236}">
                  <a16:creationId xmlns:a16="http://schemas.microsoft.com/office/drawing/2014/main" id="{69653B57-5285-4ADB-B7BD-AC3C845AFDBB}"/>
                </a:ext>
              </a:extLst>
            </p:cNvPr>
            <p:cNvSpPr txBox="1"/>
            <p:nvPr/>
          </p:nvSpPr>
          <p:spPr>
            <a:xfrm>
              <a:off x="840349" y="1296390"/>
              <a:ext cx="1885624" cy="846865"/>
            </a:xfrm>
            <a:prstGeom prst="rect">
              <a:avLst/>
            </a:prstGeom>
          </p:spPr>
          <p:txBody>
            <a:bodyPr vert="horz" wrap="square" lIns="0" tIns="8555" rIns="0" bIns="0" rtlCol="0">
              <a:spAutoFit/>
            </a:bodyPr>
            <a:lstStyle/>
            <a:p>
              <a:pPr marL="8555" marR="3422" lvl="0" indent="428" algn="l" defTabSz="615977" rtl="0" eaLnBrk="1" fontAlgn="auto" latinLnBrk="0" hangingPunct="1">
                <a:lnSpc>
                  <a:spcPct val="110300"/>
                </a:lnSpc>
                <a:spcBef>
                  <a:spcPts val="67"/>
                </a:spcBef>
                <a:spcAft>
                  <a:spcPts val="0"/>
                </a:spcAft>
                <a:buClrTx/>
                <a:buSzTx/>
                <a:buFontTx/>
                <a:buNone/>
                <a:tabLst/>
                <a:defRPr/>
              </a:pPr>
              <a:r>
                <a:rPr kumimoji="1" sz="1500" b="1" i="0" u="none" strike="noStrike" kern="1200" cap="none" spc="0" normalizeH="0" baseline="0" noProof="0" dirty="0">
                  <a:ln>
                    <a:noFill/>
                  </a:ln>
                  <a:solidFill>
                    <a:srgbClr val="3D3A39"/>
                  </a:solidFill>
                  <a:effectLst/>
                  <a:uLnTx/>
                  <a:uFillTx/>
                  <a:latin typeface="メイリオ"/>
                  <a:ea typeface="メイリオ"/>
                  <a:cs typeface="游ゴシック"/>
                </a:rPr>
                <a:t>“</a:t>
              </a:r>
              <a:r>
                <a:rPr kumimoji="1" sz="1500" b="1" i="0" u="none" strike="noStrike" kern="1200" cap="none" spc="0" normalizeH="0" baseline="0" noProof="0" dirty="0" err="1">
                  <a:ln>
                    <a:noFill/>
                  </a:ln>
                  <a:solidFill>
                    <a:srgbClr val="3D3A39"/>
                  </a:solidFill>
                  <a:effectLst/>
                  <a:uLnTx/>
                  <a:uFillTx/>
                  <a:latin typeface="メイリオ"/>
                  <a:ea typeface="メイリオ"/>
                  <a:cs typeface="游ゴシック"/>
                </a:rPr>
                <a:t>ビックデータ科学</a:t>
              </a:r>
              <a:r>
                <a:rPr kumimoji="1" lang="ja-JP" altLang="en-US" sz="1500" b="1" i="0" u="none" strike="noStrike" kern="1200" cap="none" spc="0" normalizeH="0" baseline="0" noProof="0" dirty="0">
                  <a:ln>
                    <a:noFill/>
                  </a:ln>
                  <a:solidFill>
                    <a:srgbClr val="3D3A39"/>
                  </a:solidFill>
                  <a:effectLst/>
                  <a:uLnTx/>
                  <a:uFillTx/>
                  <a:latin typeface="メイリオ"/>
                  <a:ea typeface="メイリオ"/>
                  <a:cs typeface="游ゴシック"/>
                </a:rPr>
                <a:t>”</a:t>
              </a:r>
              <a:r>
                <a:rPr kumimoji="1" sz="1500" b="1" i="0" u="none" strike="noStrike" kern="1200" cap="none" spc="0" normalizeH="0" baseline="0" noProof="0" dirty="0">
                  <a:ln>
                    <a:noFill/>
                  </a:ln>
                  <a:solidFill>
                    <a:srgbClr val="3D3A39"/>
                  </a:solidFill>
                  <a:effectLst/>
                  <a:uLnTx/>
                  <a:uFillTx/>
                  <a:latin typeface="メイリオ"/>
                  <a:ea typeface="メイリオ"/>
                  <a:cs typeface="游ゴシック"/>
                </a:rPr>
                <a:t>（</a:t>
              </a:r>
              <a:r>
                <a:rPr kumimoji="1" sz="1500" b="1" i="0" u="none" strike="noStrike" kern="1200" cap="none" spc="0" normalizeH="0" baseline="0" noProof="0" dirty="0" err="1">
                  <a:ln>
                    <a:noFill/>
                  </a:ln>
                  <a:solidFill>
                    <a:srgbClr val="3D3A39"/>
                  </a:solidFill>
                  <a:effectLst/>
                  <a:uLnTx/>
                  <a:uFillTx/>
                  <a:latin typeface="メイリオ"/>
                  <a:ea typeface="メイリオ"/>
                  <a:cs typeface="游ゴシック"/>
                </a:rPr>
                <a:t>AI解析+データ科学</a:t>
              </a:r>
              <a:r>
                <a:rPr kumimoji="1" sz="1500" b="1" i="0" u="none" strike="noStrike" kern="1200" cap="none" spc="0" normalizeH="0" baseline="0" noProof="0" dirty="0">
                  <a:ln>
                    <a:noFill/>
                  </a:ln>
                  <a:solidFill>
                    <a:srgbClr val="3D3A39"/>
                  </a:solidFill>
                  <a:effectLst/>
                  <a:uLnTx/>
                  <a:uFillTx/>
                  <a:latin typeface="メイリオ"/>
                  <a:ea typeface="メイリオ"/>
                  <a:cs typeface="游ゴシック"/>
                </a:rPr>
                <a:t>）</a:t>
              </a:r>
              <a:endParaRPr kumimoji="1" lang="en-US" altLang="ja-JP" sz="1500" b="1" i="0" u="none" strike="noStrike" kern="1200" cap="none" spc="0" normalizeH="0" baseline="0" noProof="0" dirty="0">
                <a:ln>
                  <a:noFill/>
                </a:ln>
                <a:solidFill>
                  <a:srgbClr val="3D3A39"/>
                </a:solidFill>
                <a:effectLst/>
                <a:uLnTx/>
                <a:uFillTx/>
                <a:latin typeface="メイリオ"/>
                <a:ea typeface="メイリオ"/>
                <a:cs typeface="游ゴシック"/>
              </a:endParaRPr>
            </a:p>
            <a:p>
              <a:pPr marL="8555" marR="3422" lvl="0" indent="428" algn="l" defTabSz="615977" rtl="0" eaLnBrk="1" fontAlgn="auto" latinLnBrk="0" hangingPunct="1">
                <a:lnSpc>
                  <a:spcPct val="110300"/>
                </a:lnSpc>
                <a:spcBef>
                  <a:spcPts val="67"/>
                </a:spcBef>
                <a:spcAft>
                  <a:spcPts val="0"/>
                </a:spcAft>
                <a:buClrTx/>
                <a:buSzTx/>
                <a:buFontTx/>
                <a:buNone/>
                <a:tabLst/>
                <a:defRPr/>
              </a:pPr>
              <a:r>
                <a:rPr kumimoji="1" sz="1500" b="1" i="0" u="none" strike="noStrike" kern="1200" cap="none" spc="0" normalizeH="0" baseline="0" noProof="0" dirty="0" err="1">
                  <a:ln>
                    <a:noFill/>
                  </a:ln>
                  <a:solidFill>
                    <a:srgbClr val="3D3A39"/>
                  </a:solidFill>
                  <a:effectLst/>
                  <a:uLnTx/>
                  <a:uFillTx/>
                  <a:latin typeface="メイリオ"/>
                  <a:ea typeface="メイリオ"/>
                  <a:cs typeface="游ゴシック"/>
                </a:rPr>
                <a:t>を活用したマルチスコープで新しいサステイナブルなエネルギー社会をデザインする人材</a:t>
              </a:r>
              <a:endParaRPr kumimoji="1" sz="1500" b="0" i="0" u="none" strike="noStrike" kern="1200" cap="none" spc="0" normalizeH="0" baseline="0" noProof="0" dirty="0">
                <a:ln>
                  <a:noFill/>
                </a:ln>
                <a:solidFill>
                  <a:prstClr val="black"/>
                </a:solidFill>
                <a:effectLst/>
                <a:uLnTx/>
                <a:uFillTx/>
                <a:latin typeface="メイリオ"/>
                <a:ea typeface="メイリオ"/>
                <a:cs typeface="游ゴシック"/>
              </a:endParaRPr>
            </a:p>
          </p:txBody>
        </p:sp>
        <p:sp>
          <p:nvSpPr>
            <p:cNvPr id="7" name="object 8">
              <a:extLst>
                <a:ext uri="{FF2B5EF4-FFF2-40B4-BE49-F238E27FC236}">
                  <a16:creationId xmlns:a16="http://schemas.microsoft.com/office/drawing/2014/main" id="{1377D6C0-1516-4F17-99AF-740B710A801A}"/>
                </a:ext>
              </a:extLst>
            </p:cNvPr>
            <p:cNvSpPr txBox="1"/>
            <p:nvPr/>
          </p:nvSpPr>
          <p:spPr>
            <a:xfrm>
              <a:off x="-1080148" y="1842251"/>
              <a:ext cx="1904652" cy="292213"/>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lang="ja-JP" altLang="en-US" sz="1700" b="1" i="0" u="none" strike="noStrike" kern="1200" cap="none" spc="-14" normalizeH="0" baseline="0" noProof="0" dirty="0">
                  <a:ln>
                    <a:noFill/>
                  </a:ln>
                  <a:solidFill>
                    <a:srgbClr val="3D3A39"/>
                  </a:solidFill>
                  <a:effectLst/>
                  <a:uLnTx/>
                  <a:uFillTx/>
                  <a:latin typeface="メイリオ"/>
                  <a:ea typeface="メイリオ"/>
                  <a:cs typeface="游ゴシック"/>
                </a:rPr>
                <a:t>マ</a:t>
              </a:r>
              <a:r>
                <a:rPr kumimoji="1" lang="ja-JP" altLang="en-US" sz="1700" b="1" i="0" u="none" strike="noStrike" kern="1200" cap="none" spc="-17" normalizeH="0" baseline="0" noProof="0" dirty="0">
                  <a:ln>
                    <a:noFill/>
                  </a:ln>
                  <a:solidFill>
                    <a:srgbClr val="3D3A39"/>
                  </a:solidFill>
                  <a:effectLst/>
                  <a:uLnTx/>
                  <a:uFillTx/>
                  <a:latin typeface="メイリオ"/>
                  <a:ea typeface="メイリオ"/>
                  <a:cs typeface="游ゴシック"/>
                </a:rPr>
                <a:t>ル</a:t>
              </a:r>
              <a:r>
                <a:rPr kumimoji="1" lang="ja-JP" altLang="en-US" sz="1700" b="1" i="0" u="none" strike="noStrike" kern="1200" cap="none" spc="-77" normalizeH="0" baseline="0" noProof="0" dirty="0">
                  <a:ln>
                    <a:noFill/>
                  </a:ln>
                  <a:solidFill>
                    <a:srgbClr val="3D3A39"/>
                  </a:solidFill>
                  <a:effectLst/>
                  <a:uLnTx/>
                  <a:uFillTx/>
                  <a:latin typeface="メイリオ"/>
                  <a:ea typeface="メイリオ"/>
                  <a:cs typeface="游ゴシック"/>
                </a:rPr>
                <a:t>チ</a:t>
              </a:r>
              <a:r>
                <a:rPr kumimoji="1" lang="ja-JP" altLang="en-US" sz="1700" b="1" i="0" u="none" strike="noStrike" kern="1200" cap="none" spc="-101" normalizeH="0" baseline="0" noProof="0" dirty="0">
                  <a:ln>
                    <a:noFill/>
                  </a:ln>
                  <a:solidFill>
                    <a:srgbClr val="3D3A39"/>
                  </a:solidFill>
                  <a:effectLst/>
                  <a:uLnTx/>
                  <a:uFillTx/>
                  <a:latin typeface="メイリオ"/>
                  <a:ea typeface="メイリオ"/>
                  <a:cs typeface="游ゴシック"/>
                </a:rPr>
                <a:t>ス</a:t>
              </a:r>
              <a:r>
                <a:rPr kumimoji="1" lang="ja-JP" altLang="en-US" sz="1700" b="1" i="0" u="none" strike="noStrike" kern="1200" cap="none" spc="-88" normalizeH="0" baseline="0" noProof="0" dirty="0">
                  <a:ln>
                    <a:noFill/>
                  </a:ln>
                  <a:solidFill>
                    <a:srgbClr val="3D3A39"/>
                  </a:solidFill>
                  <a:effectLst/>
                  <a:uLnTx/>
                  <a:uFillTx/>
                  <a:latin typeface="メイリオ"/>
                  <a:ea typeface="メイリオ"/>
                  <a:cs typeface="游ゴシック"/>
                </a:rPr>
                <a:t>コ</a:t>
              </a:r>
              <a:r>
                <a:rPr kumimoji="1" lang="ja-JP" altLang="en-US" sz="1700" b="1" i="0" u="none" strike="noStrike" kern="1200" cap="none" spc="-81" normalizeH="0" baseline="0" noProof="0" dirty="0">
                  <a:ln>
                    <a:noFill/>
                  </a:ln>
                  <a:solidFill>
                    <a:srgbClr val="3D3A39"/>
                  </a:solidFill>
                  <a:effectLst/>
                  <a:uLnTx/>
                  <a:uFillTx/>
                  <a:latin typeface="メイリオ"/>
                  <a:ea typeface="メイリオ"/>
                  <a:cs typeface="游ゴシック"/>
                </a:rPr>
                <a:t>ー</a:t>
              </a:r>
              <a:r>
                <a:rPr kumimoji="1" lang="ja-JP" altLang="en-US" sz="1700" b="1" i="0" u="none" strike="noStrike" kern="1200" cap="none" spc="-222" normalizeH="0" baseline="0" noProof="0" dirty="0">
                  <a:ln>
                    <a:noFill/>
                  </a:ln>
                  <a:solidFill>
                    <a:srgbClr val="3D3A39"/>
                  </a:solidFill>
                  <a:effectLst/>
                  <a:uLnTx/>
                  <a:uFillTx/>
                  <a:latin typeface="メイリオ"/>
                  <a:ea typeface="メイリオ"/>
                  <a:cs typeface="游ゴシック"/>
                </a:rPr>
                <a:t>プ</a:t>
              </a:r>
              <a:r>
                <a:rPr kumimoji="1" lang="ja-JP" altLang="en-US" sz="1700" b="1" i="0" u="none" strike="noStrike" kern="1200" cap="none" spc="-280" normalizeH="0" baseline="0" noProof="0" dirty="0">
                  <a:ln>
                    <a:noFill/>
                  </a:ln>
                  <a:solidFill>
                    <a:srgbClr val="3D3A39"/>
                  </a:solidFill>
                  <a:effectLst/>
                  <a:uLnTx/>
                  <a:uFillTx/>
                  <a:latin typeface="メイリオ"/>
                  <a:ea typeface="メイリオ"/>
                  <a:cs typeface="游ゴシック"/>
                </a:rPr>
                <a:t>・</a:t>
              </a:r>
              <a:r>
                <a:rPr kumimoji="1" lang="ja-JP" altLang="en-US" sz="1700" b="1" i="0" u="none" strike="noStrike" kern="1200" cap="none" spc="-37" normalizeH="0" baseline="0" noProof="0" dirty="0">
                  <a:ln>
                    <a:noFill/>
                  </a:ln>
                  <a:solidFill>
                    <a:srgbClr val="3D3A39"/>
                  </a:solidFill>
                  <a:effectLst/>
                  <a:uLnTx/>
                  <a:uFillTx/>
                  <a:latin typeface="メイリオ"/>
                  <a:ea typeface="メイリオ"/>
                  <a:cs typeface="游ゴシック"/>
                </a:rPr>
                <a:t>エ</a:t>
              </a:r>
              <a:r>
                <a:rPr kumimoji="1" lang="ja-JP" altLang="en-US" sz="1700" b="1" i="0" u="none" strike="noStrike" kern="1200" cap="none" spc="-24" normalizeH="0" baseline="0" noProof="0" dirty="0">
                  <a:ln>
                    <a:noFill/>
                  </a:ln>
                  <a:solidFill>
                    <a:srgbClr val="3D3A39"/>
                  </a:solidFill>
                  <a:effectLst/>
                  <a:uLnTx/>
                  <a:uFillTx/>
                  <a:latin typeface="メイリオ"/>
                  <a:ea typeface="メイリオ"/>
                  <a:cs typeface="游ゴシック"/>
                </a:rPr>
                <a:t>ネ</a:t>
              </a:r>
              <a:r>
                <a:rPr kumimoji="1" lang="ja-JP" altLang="en-US" sz="1700" b="1" i="0" u="none" strike="noStrike" kern="1200" cap="none" spc="-27" normalizeH="0" baseline="0" noProof="0" dirty="0">
                  <a:ln>
                    <a:noFill/>
                  </a:ln>
                  <a:solidFill>
                    <a:srgbClr val="3D3A39"/>
                  </a:solidFill>
                  <a:effectLst/>
                  <a:uLnTx/>
                  <a:uFillTx/>
                  <a:latin typeface="メイリオ"/>
                  <a:ea typeface="メイリオ"/>
                  <a:cs typeface="游ゴシック"/>
                </a:rPr>
                <a:t>ル</a:t>
              </a:r>
              <a:r>
                <a:rPr kumimoji="1" lang="ja-JP" altLang="en-US" sz="1700" b="1" i="0" u="none" strike="noStrike" kern="1200" cap="none" spc="-30" normalizeH="0" baseline="0" noProof="0" dirty="0">
                  <a:ln>
                    <a:noFill/>
                  </a:ln>
                  <a:solidFill>
                    <a:srgbClr val="3D3A39"/>
                  </a:solidFill>
                  <a:effectLst/>
                  <a:uLnTx/>
                  <a:uFillTx/>
                  <a:latin typeface="メイリオ"/>
                  <a:ea typeface="メイリオ"/>
                  <a:cs typeface="游ゴシック"/>
                </a:rPr>
                <a:t>ギ</a:t>
              </a:r>
              <a:r>
                <a:rPr kumimoji="1" lang="ja-JP" altLang="en-US" sz="1700" b="1" i="0" u="none" strike="noStrike" kern="1200" cap="none" spc="-44" normalizeH="0" baseline="0" noProof="0" dirty="0">
                  <a:ln>
                    <a:noFill/>
                  </a:ln>
                  <a:solidFill>
                    <a:srgbClr val="3D3A39"/>
                  </a:solidFill>
                  <a:effectLst/>
                  <a:uLnTx/>
                  <a:uFillTx/>
                  <a:latin typeface="メイリオ"/>
                  <a:ea typeface="メイリオ"/>
                  <a:cs typeface="游ゴシック"/>
                </a:rPr>
                <a:t>ー</a:t>
              </a:r>
              <a:r>
                <a:rPr kumimoji="1" lang="ja-JP" altLang="en-US" sz="1700" b="1" i="0" u="none" strike="noStrike" kern="1200" cap="none" spc="0" normalizeH="0" baseline="0" noProof="0" dirty="0">
                  <a:ln>
                    <a:noFill/>
                  </a:ln>
                  <a:solidFill>
                    <a:srgbClr val="3D3A39"/>
                  </a:solidFill>
                  <a:effectLst/>
                  <a:uLnTx/>
                  <a:uFillTx/>
                  <a:latin typeface="メイリオ"/>
                  <a:ea typeface="メイリオ"/>
                  <a:cs typeface="游ゴシック"/>
                </a:rPr>
                <a:t>卓越人材</a:t>
              </a:r>
              <a:endParaRPr kumimoji="1" sz="1700" b="0" i="0" u="none" strike="noStrike" kern="1200" cap="none" spc="0" normalizeH="0" baseline="0" noProof="0" dirty="0">
                <a:ln>
                  <a:noFill/>
                </a:ln>
                <a:solidFill>
                  <a:prstClr val="black"/>
                </a:solidFill>
                <a:effectLst/>
                <a:uLnTx/>
                <a:uFillTx/>
                <a:latin typeface="メイリオ"/>
                <a:ea typeface="メイリオ"/>
                <a:cs typeface="游ゴシック"/>
              </a:endParaRPr>
            </a:p>
          </p:txBody>
        </p:sp>
        <p:sp>
          <p:nvSpPr>
            <p:cNvPr id="8" name="object 8">
              <a:extLst>
                <a:ext uri="{FF2B5EF4-FFF2-40B4-BE49-F238E27FC236}">
                  <a16:creationId xmlns:a16="http://schemas.microsoft.com/office/drawing/2014/main" id="{2B1C7331-DD90-492C-B53D-C3A8511B3904}"/>
                </a:ext>
              </a:extLst>
            </p:cNvPr>
            <p:cNvSpPr txBox="1"/>
            <p:nvPr/>
          </p:nvSpPr>
          <p:spPr>
            <a:xfrm>
              <a:off x="-1070994" y="1561498"/>
              <a:ext cx="1736572" cy="171577"/>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975" b="1" i="0" u="none" strike="noStrike" kern="1200" cap="none" spc="0" normalizeH="0" baseline="0" noProof="0" dirty="0">
                  <a:ln>
                    <a:noFill/>
                  </a:ln>
                  <a:solidFill>
                    <a:srgbClr val="3D3A39"/>
                  </a:solidFill>
                  <a:effectLst/>
                  <a:uLnTx/>
                  <a:uFillTx/>
                  <a:latin typeface="メイリオ"/>
                  <a:ea typeface="メイリオ"/>
                  <a:cs typeface="游ゴシック"/>
                </a:rPr>
                <a:t>未来社</a:t>
              </a:r>
              <a:r>
                <a:rPr kumimoji="1" sz="975" b="1" i="0" u="none" strike="noStrike" kern="1200" cap="none" spc="-27" normalizeH="0" baseline="0" noProof="0" dirty="0">
                  <a:ln>
                    <a:noFill/>
                  </a:ln>
                  <a:solidFill>
                    <a:srgbClr val="3D3A39"/>
                  </a:solidFill>
                  <a:effectLst/>
                  <a:uLnTx/>
                  <a:uFillTx/>
                  <a:latin typeface="メイリオ"/>
                  <a:ea typeface="メイリオ"/>
                  <a:cs typeface="游ゴシック"/>
                </a:rPr>
                <a:t>会</a:t>
              </a:r>
              <a:r>
                <a:rPr kumimoji="1" sz="975" b="1" i="0" u="none" strike="noStrike" kern="1200" cap="none" spc="-24" normalizeH="0" baseline="0" noProof="0" dirty="0">
                  <a:ln>
                    <a:noFill/>
                  </a:ln>
                  <a:solidFill>
                    <a:srgbClr val="3D3A39"/>
                  </a:solidFill>
                  <a:effectLst/>
                  <a:uLnTx/>
                  <a:uFillTx/>
                  <a:latin typeface="メイリオ"/>
                  <a:ea typeface="メイリオ"/>
                  <a:cs typeface="游ゴシック"/>
                </a:rPr>
                <a:t>を</a:t>
              </a:r>
              <a:r>
                <a:rPr kumimoji="1" sz="975" b="1" i="0" u="none" strike="noStrike" kern="1200" cap="none" spc="0" normalizeH="0" baseline="0" noProof="0" dirty="0">
                  <a:ln>
                    <a:noFill/>
                  </a:ln>
                  <a:solidFill>
                    <a:srgbClr val="3D3A39"/>
                  </a:solidFill>
                  <a:effectLst/>
                  <a:uLnTx/>
                  <a:uFillTx/>
                  <a:latin typeface="メイリオ"/>
                  <a:ea typeface="メイリオ"/>
                  <a:cs typeface="游ゴシック"/>
                </a:rPr>
                <a:t>創</a:t>
              </a:r>
              <a:r>
                <a:rPr kumimoji="1" sz="975" b="1" i="0" u="none" strike="noStrike" kern="1200" cap="none" spc="-135" normalizeH="0" baseline="0" noProof="0" dirty="0">
                  <a:ln>
                    <a:noFill/>
                  </a:ln>
                  <a:solidFill>
                    <a:srgbClr val="3D3A39"/>
                  </a:solidFill>
                  <a:effectLst/>
                  <a:uLnTx/>
                  <a:uFillTx/>
                  <a:latin typeface="メイリオ"/>
                  <a:ea typeface="メイリオ"/>
                  <a:cs typeface="游ゴシック"/>
                </a:rPr>
                <a:t>造</a:t>
              </a:r>
              <a:r>
                <a:rPr kumimoji="1" sz="975" b="1" i="0" u="none" strike="noStrike" kern="1200" cap="none" spc="-148" normalizeH="0" baseline="0" noProof="0" dirty="0">
                  <a:ln>
                    <a:noFill/>
                  </a:ln>
                  <a:solidFill>
                    <a:srgbClr val="3D3A39"/>
                  </a:solidFill>
                  <a:effectLst/>
                  <a:uLnTx/>
                  <a:uFillTx/>
                  <a:latin typeface="メイリオ"/>
                  <a:ea typeface="メイリオ"/>
                  <a:cs typeface="游ゴシック"/>
                </a:rPr>
                <a:t>・</a:t>
              </a:r>
              <a:r>
                <a:rPr kumimoji="1" sz="975" b="1" i="0" u="none" strike="noStrike" kern="1200" cap="none" spc="14" normalizeH="0" baseline="0" noProof="0" dirty="0">
                  <a:ln>
                    <a:noFill/>
                  </a:ln>
                  <a:solidFill>
                    <a:srgbClr val="3D3A39"/>
                  </a:solidFill>
                  <a:effectLst/>
                  <a:uLnTx/>
                  <a:uFillTx/>
                  <a:latin typeface="メイリオ"/>
                  <a:ea typeface="メイリオ"/>
                  <a:cs typeface="游ゴシック"/>
                </a:rPr>
                <a:t>デ</a:t>
              </a:r>
              <a:r>
                <a:rPr kumimoji="1" sz="975" b="1" i="0" u="none" strike="noStrike" kern="1200" cap="none" spc="-20" normalizeH="0" baseline="0" noProof="0" dirty="0">
                  <a:ln>
                    <a:noFill/>
                  </a:ln>
                  <a:solidFill>
                    <a:srgbClr val="3D3A39"/>
                  </a:solidFill>
                  <a:effectLst/>
                  <a:uLnTx/>
                  <a:uFillTx/>
                  <a:latin typeface="メイリオ"/>
                  <a:ea typeface="メイリオ"/>
                  <a:cs typeface="游ゴシック"/>
                </a:rPr>
                <a:t>ザ</a:t>
              </a:r>
              <a:r>
                <a:rPr kumimoji="1" sz="975" b="1" i="0" u="none" strike="noStrike" kern="1200" cap="none" spc="-91" normalizeH="0" baseline="0" noProof="0" dirty="0">
                  <a:ln>
                    <a:noFill/>
                  </a:ln>
                  <a:solidFill>
                    <a:srgbClr val="3D3A39"/>
                  </a:solidFill>
                  <a:effectLst/>
                  <a:uLnTx/>
                  <a:uFillTx/>
                  <a:latin typeface="メイリオ"/>
                  <a:ea typeface="メイリオ"/>
                  <a:cs typeface="游ゴシック"/>
                </a:rPr>
                <a:t>イ</a:t>
              </a:r>
              <a:r>
                <a:rPr kumimoji="1" sz="975" b="1" i="0" u="none" strike="noStrike" kern="1200" cap="none" spc="-165" normalizeH="0" baseline="0" noProof="0" dirty="0">
                  <a:ln>
                    <a:noFill/>
                  </a:ln>
                  <a:solidFill>
                    <a:srgbClr val="3D3A39"/>
                  </a:solidFill>
                  <a:effectLst/>
                  <a:uLnTx/>
                  <a:uFillTx/>
                  <a:latin typeface="メイリオ"/>
                  <a:ea typeface="メイリオ"/>
                  <a:cs typeface="游ゴシック"/>
                </a:rPr>
                <a:t>ン</a:t>
              </a:r>
              <a:r>
                <a:rPr kumimoji="1" sz="975" b="1" i="0" u="none" strike="noStrike" kern="1200" cap="none" spc="-135" normalizeH="0" baseline="0" noProof="0" dirty="0">
                  <a:ln>
                    <a:noFill/>
                  </a:ln>
                  <a:solidFill>
                    <a:srgbClr val="3D3A39"/>
                  </a:solidFill>
                  <a:effectLst/>
                  <a:uLnTx/>
                  <a:uFillTx/>
                  <a:latin typeface="メイリオ"/>
                  <a:ea typeface="メイリオ"/>
                  <a:cs typeface="游ゴシック"/>
                </a:rPr>
                <a:t>・</a:t>
              </a:r>
              <a:r>
                <a:rPr kumimoji="1" sz="975" b="1" i="0" u="none" strike="noStrike" kern="1200" cap="none" spc="0" normalizeH="0" baseline="0" noProof="0" dirty="0">
                  <a:ln>
                    <a:noFill/>
                  </a:ln>
                  <a:solidFill>
                    <a:srgbClr val="3D3A39"/>
                  </a:solidFill>
                  <a:effectLst/>
                  <a:uLnTx/>
                  <a:uFillTx/>
                  <a:latin typeface="メイリオ"/>
                  <a:ea typeface="メイリオ"/>
                  <a:cs typeface="游ゴシック"/>
                </a:rPr>
                <a:t>牽</a:t>
              </a:r>
              <a:r>
                <a:rPr kumimoji="1" sz="975" b="1" i="0" u="none" strike="noStrike" kern="1200" cap="none" spc="-7" normalizeH="0" baseline="0" noProof="0" dirty="0">
                  <a:ln>
                    <a:noFill/>
                  </a:ln>
                  <a:solidFill>
                    <a:srgbClr val="3D3A39"/>
                  </a:solidFill>
                  <a:effectLst/>
                  <a:uLnTx/>
                  <a:uFillTx/>
                  <a:latin typeface="メイリオ"/>
                  <a:ea typeface="メイリオ"/>
                  <a:cs typeface="游ゴシック"/>
                </a:rPr>
                <a:t>引</a:t>
              </a:r>
              <a:r>
                <a:rPr kumimoji="1" sz="975" b="1" i="0" u="none" strike="noStrike" kern="1200" cap="none" spc="-44" normalizeH="0" baseline="0" noProof="0" dirty="0">
                  <a:ln>
                    <a:noFill/>
                  </a:ln>
                  <a:solidFill>
                    <a:srgbClr val="3D3A39"/>
                  </a:solidFill>
                  <a:effectLst/>
                  <a:uLnTx/>
                  <a:uFillTx/>
                  <a:latin typeface="メイリオ"/>
                  <a:ea typeface="メイリオ"/>
                  <a:cs typeface="游ゴシック"/>
                </a:rPr>
                <a:t>す</a:t>
              </a:r>
              <a:r>
                <a:rPr kumimoji="1" sz="975" b="1" i="0" u="none" strike="noStrike" kern="1200" cap="none" spc="0" normalizeH="0" baseline="0" noProof="0" dirty="0">
                  <a:ln>
                    <a:noFill/>
                  </a:ln>
                  <a:solidFill>
                    <a:srgbClr val="3D3A39"/>
                  </a:solidFill>
                  <a:effectLst/>
                  <a:uLnTx/>
                  <a:uFillTx/>
                  <a:latin typeface="メイリオ"/>
                  <a:ea typeface="メイリオ"/>
                  <a:cs typeface="游ゴシック"/>
                </a:rPr>
                <a:t>る</a:t>
              </a:r>
              <a:endParaRPr kumimoji="1" sz="975" b="0" i="0" u="none" strike="noStrike" kern="1200" cap="none" spc="0" normalizeH="0" baseline="0" noProof="0" dirty="0">
                <a:ln>
                  <a:noFill/>
                </a:ln>
                <a:solidFill>
                  <a:prstClr val="black"/>
                </a:solidFill>
                <a:effectLst/>
                <a:uLnTx/>
                <a:uFillTx/>
                <a:latin typeface="メイリオ"/>
                <a:ea typeface="メイリオ"/>
                <a:cs typeface="游ゴシック"/>
              </a:endParaRPr>
            </a:p>
          </p:txBody>
        </p:sp>
        <p:sp>
          <p:nvSpPr>
            <p:cNvPr id="9" name="object 21">
              <a:extLst>
                <a:ext uri="{FF2B5EF4-FFF2-40B4-BE49-F238E27FC236}">
                  <a16:creationId xmlns:a16="http://schemas.microsoft.com/office/drawing/2014/main" id="{B2A44C30-42FC-4036-BD96-28F0A78588F8}"/>
                </a:ext>
              </a:extLst>
            </p:cNvPr>
            <p:cNvSpPr txBox="1"/>
            <p:nvPr/>
          </p:nvSpPr>
          <p:spPr>
            <a:xfrm>
              <a:off x="-1062481" y="1217606"/>
              <a:ext cx="784225" cy="225654"/>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1300" b="1" i="0" u="none" strike="noStrike" kern="1200" cap="none" spc="-7" normalizeH="0" baseline="0" noProof="0" dirty="0">
                  <a:ln>
                    <a:noFill/>
                  </a:ln>
                  <a:solidFill>
                    <a:srgbClr val="0F947A"/>
                  </a:solidFill>
                  <a:effectLst/>
                  <a:uLnTx/>
                  <a:uFillTx/>
                  <a:latin typeface="メイリオ"/>
                  <a:ea typeface="メイリオ"/>
                  <a:cs typeface="游ゴシック"/>
                </a:rPr>
                <a:t>目指</a:t>
              </a:r>
              <a:r>
                <a:rPr kumimoji="1" sz="1300" b="1" i="0" u="none" strike="noStrike" kern="1200" cap="none" spc="-10" normalizeH="0" baseline="0" noProof="0" dirty="0">
                  <a:ln>
                    <a:noFill/>
                  </a:ln>
                  <a:solidFill>
                    <a:srgbClr val="0F947A"/>
                  </a:solidFill>
                  <a:effectLst/>
                  <a:uLnTx/>
                  <a:uFillTx/>
                  <a:latin typeface="メイリオ"/>
                  <a:ea typeface="メイリオ"/>
                  <a:cs typeface="游ゴシック"/>
                </a:rPr>
                <a:t>す</a:t>
              </a:r>
              <a:r>
                <a:rPr kumimoji="1" sz="1300" b="1" i="0" u="none" strike="noStrike" kern="1200" cap="none" spc="0" normalizeH="0" baseline="0" noProof="0" dirty="0">
                  <a:ln>
                    <a:noFill/>
                  </a:ln>
                  <a:solidFill>
                    <a:srgbClr val="0F947A"/>
                  </a:solidFill>
                  <a:effectLst/>
                  <a:uLnTx/>
                  <a:uFillTx/>
                  <a:latin typeface="メイリオ"/>
                  <a:ea typeface="メイリオ"/>
                  <a:cs typeface="游ゴシック"/>
                </a:rPr>
                <a:t>人材像</a:t>
              </a:r>
              <a:endParaRPr kumimoji="1" sz="1300" b="0" i="0" u="none" strike="noStrike" kern="1200" cap="none" spc="0" normalizeH="0" baseline="0" noProof="0" dirty="0">
                <a:ln>
                  <a:noFill/>
                </a:ln>
                <a:solidFill>
                  <a:prstClr val="black"/>
                </a:solidFill>
                <a:effectLst/>
                <a:uLnTx/>
                <a:uFillTx/>
                <a:latin typeface="メイリオ"/>
                <a:ea typeface="メイリオ"/>
                <a:cs typeface="游ゴシック"/>
              </a:endParaRPr>
            </a:p>
          </p:txBody>
        </p:sp>
      </p:grpSp>
      <p:sp>
        <p:nvSpPr>
          <p:cNvPr id="10" name="object 2">
            <a:extLst>
              <a:ext uri="{FF2B5EF4-FFF2-40B4-BE49-F238E27FC236}">
                <a16:creationId xmlns:a16="http://schemas.microsoft.com/office/drawing/2014/main" id="{137AE1B5-0268-494D-9D55-CDD3FACD3636}"/>
              </a:ext>
            </a:extLst>
          </p:cNvPr>
          <p:cNvSpPr txBox="1"/>
          <p:nvPr/>
        </p:nvSpPr>
        <p:spPr>
          <a:xfrm>
            <a:off x="4560599" y="1832512"/>
            <a:ext cx="831831" cy="239471"/>
          </a:xfrm>
          <a:prstGeom prst="rect">
            <a:avLst/>
          </a:prstGeom>
          <a:solidFill>
            <a:schemeClr val="bg1"/>
          </a:solidFill>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1500" b="1" i="0" u="none" strike="noStrike" kern="1200" cap="none" spc="0" normalizeH="0" baseline="0" noProof="0" dirty="0" err="1">
                <a:ln>
                  <a:noFill/>
                </a:ln>
                <a:solidFill>
                  <a:srgbClr val="2C4A92"/>
                </a:solidFill>
                <a:effectLst/>
                <a:uLnTx/>
                <a:uFillTx/>
                <a:latin typeface="メイリオ"/>
                <a:ea typeface="メイリオ"/>
                <a:cs typeface="游ゴシック"/>
              </a:rPr>
              <a:t>教</a:t>
            </a:r>
            <a:r>
              <a:rPr kumimoji="1" sz="1500" b="1" i="0" u="none" strike="noStrike" kern="1200" cap="none" spc="-34" normalizeH="0" baseline="0" noProof="0" dirty="0" err="1">
                <a:ln>
                  <a:noFill/>
                </a:ln>
                <a:solidFill>
                  <a:srgbClr val="2C4A92"/>
                </a:solidFill>
                <a:effectLst/>
                <a:uLnTx/>
                <a:uFillTx/>
                <a:latin typeface="メイリオ"/>
                <a:ea typeface="メイリオ"/>
                <a:cs typeface="游ゴシック"/>
              </a:rPr>
              <a:t>育</a:t>
            </a:r>
            <a:r>
              <a:rPr kumimoji="1" lang="ja-JP" altLang="en-US" sz="1500" b="1" i="0" u="none" strike="noStrike" kern="1200" cap="none" spc="-67" normalizeH="0" baseline="0" noProof="0" dirty="0">
                <a:ln>
                  <a:noFill/>
                </a:ln>
                <a:solidFill>
                  <a:srgbClr val="2C4A92"/>
                </a:solidFill>
                <a:effectLst/>
                <a:uLnTx/>
                <a:uFillTx/>
                <a:latin typeface="メイリオ"/>
                <a:ea typeface="メイリオ"/>
                <a:cs typeface="游ゴシック"/>
              </a:rPr>
              <a:t>課程</a:t>
            </a:r>
            <a:endParaRPr kumimoji="1" sz="1500" b="0" i="0" u="none" strike="noStrike" kern="1200" cap="none" spc="0" normalizeH="0" baseline="0" noProof="0" dirty="0">
              <a:ln>
                <a:noFill/>
              </a:ln>
              <a:solidFill>
                <a:srgbClr val="2C4A92"/>
              </a:solidFill>
              <a:effectLst/>
              <a:uLnTx/>
              <a:uFillTx/>
              <a:latin typeface="メイリオ"/>
              <a:ea typeface="メイリオ"/>
              <a:cs typeface="游ゴシック"/>
            </a:endParaRPr>
          </a:p>
        </p:txBody>
      </p:sp>
      <p:sp>
        <p:nvSpPr>
          <p:cNvPr id="11" name="フリーフォーム: 図形 10">
            <a:extLst>
              <a:ext uri="{FF2B5EF4-FFF2-40B4-BE49-F238E27FC236}">
                <a16:creationId xmlns:a16="http://schemas.microsoft.com/office/drawing/2014/main" id="{5FC35357-64B9-49B0-9487-2585B2D3E5C9}"/>
              </a:ext>
            </a:extLst>
          </p:cNvPr>
          <p:cNvSpPr/>
          <p:nvPr/>
        </p:nvSpPr>
        <p:spPr>
          <a:xfrm>
            <a:off x="0" y="5081812"/>
            <a:ext cx="9144000" cy="1776188"/>
          </a:xfrm>
          <a:custGeom>
            <a:avLst/>
            <a:gdLst>
              <a:gd name="connsiteX0" fmla="*/ 5349921 w 10701113"/>
              <a:gd name="connsiteY0" fmla="*/ 1046088 h 2033707"/>
              <a:gd name="connsiteX1" fmla="*/ 0 w 10701113"/>
              <a:gd name="connsiteY1" fmla="*/ 0 h 2033707"/>
              <a:gd name="connsiteX2" fmla="*/ 0 w 10701113"/>
              <a:gd name="connsiteY2" fmla="*/ 2033707 h 2033707"/>
              <a:gd name="connsiteX3" fmla="*/ 10701113 w 10701113"/>
              <a:gd name="connsiteY3" fmla="*/ 2033707 h 2033707"/>
              <a:gd name="connsiteX4" fmla="*/ 10701113 w 10701113"/>
              <a:gd name="connsiteY4" fmla="*/ 0 h 2033707"/>
              <a:gd name="connsiteX5" fmla="*/ 5349921 w 10701113"/>
              <a:gd name="connsiteY5" fmla="*/ 1046088 h 20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1113" h="2033707">
                <a:moveTo>
                  <a:pt x="5349921" y="1046088"/>
                </a:moveTo>
                <a:cubicBezTo>
                  <a:pt x="3340364" y="1046088"/>
                  <a:pt x="1487148" y="657142"/>
                  <a:pt x="0" y="0"/>
                </a:cubicBezTo>
                <a:lnTo>
                  <a:pt x="0" y="2033707"/>
                </a:lnTo>
                <a:lnTo>
                  <a:pt x="10701113" y="2033707"/>
                </a:lnTo>
                <a:lnTo>
                  <a:pt x="10701113" y="0"/>
                </a:lnTo>
                <a:cubicBezTo>
                  <a:pt x="9213965" y="657142"/>
                  <a:pt x="7360749" y="1046088"/>
                  <a:pt x="5349921" y="1046088"/>
                </a:cubicBezTo>
                <a:close/>
              </a:path>
            </a:pathLst>
          </a:custGeom>
          <a:solidFill>
            <a:srgbClr val="FFE1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r>
              <a:rPr kumimoji="1" lang="ja-JP" altLang="en-US" sz="1213"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p>
        </p:txBody>
      </p:sp>
      <p:grpSp>
        <p:nvGrpSpPr>
          <p:cNvPr id="12" name="グループ化 11">
            <a:extLst>
              <a:ext uri="{FF2B5EF4-FFF2-40B4-BE49-F238E27FC236}">
                <a16:creationId xmlns:a16="http://schemas.microsoft.com/office/drawing/2014/main" id="{B8CE8C87-A10B-4E44-B5AB-B2E11925C2D0}"/>
              </a:ext>
            </a:extLst>
          </p:cNvPr>
          <p:cNvGrpSpPr/>
          <p:nvPr/>
        </p:nvGrpSpPr>
        <p:grpSpPr>
          <a:xfrm>
            <a:off x="4704171" y="6130441"/>
            <a:ext cx="4318471" cy="605451"/>
            <a:chOff x="4678522" y="5442970"/>
            <a:chExt cx="4265071" cy="433382"/>
          </a:xfrm>
        </p:grpSpPr>
        <p:sp>
          <p:nvSpPr>
            <p:cNvPr id="13" name="フリーフォーム: 図形 12">
              <a:extLst>
                <a:ext uri="{FF2B5EF4-FFF2-40B4-BE49-F238E27FC236}">
                  <a16:creationId xmlns:a16="http://schemas.microsoft.com/office/drawing/2014/main" id="{1368F135-C621-4A42-8DAB-38F497F35842}"/>
                </a:ext>
              </a:extLst>
            </p:cNvPr>
            <p:cNvSpPr/>
            <p:nvPr/>
          </p:nvSpPr>
          <p:spPr>
            <a:xfrm>
              <a:off x="4678522" y="5442970"/>
              <a:ext cx="1967144" cy="433382"/>
            </a:xfrm>
            <a:custGeom>
              <a:avLst/>
              <a:gdLst>
                <a:gd name="connsiteX0" fmla="*/ 0 w 2342576"/>
                <a:gd name="connsiteY0" fmla="*/ 0 h 720695"/>
                <a:gd name="connsiteX1" fmla="*/ 2342577 w 2342576"/>
                <a:gd name="connsiteY1" fmla="*/ 0 h 720695"/>
                <a:gd name="connsiteX2" fmla="*/ 2342577 w 2342576"/>
                <a:gd name="connsiteY2" fmla="*/ 720695 h 720695"/>
                <a:gd name="connsiteX3" fmla="*/ 0 w 2342576"/>
                <a:gd name="connsiteY3" fmla="*/ 720695 h 720695"/>
              </a:gdLst>
              <a:ahLst/>
              <a:cxnLst>
                <a:cxn ang="0">
                  <a:pos x="connsiteX0" y="connsiteY0"/>
                </a:cxn>
                <a:cxn ang="0">
                  <a:pos x="connsiteX1" y="connsiteY1"/>
                </a:cxn>
                <a:cxn ang="0">
                  <a:pos x="connsiteX2" y="connsiteY2"/>
                </a:cxn>
                <a:cxn ang="0">
                  <a:pos x="connsiteX3" y="connsiteY3"/>
                </a:cxn>
              </a:cxnLst>
              <a:rect l="l" t="t" r="r" b="b"/>
              <a:pathLst>
                <a:path w="2342576" h="720695">
                  <a:moveTo>
                    <a:pt x="0" y="0"/>
                  </a:moveTo>
                  <a:lnTo>
                    <a:pt x="2342577" y="0"/>
                  </a:lnTo>
                  <a:lnTo>
                    <a:pt x="2342577" y="720695"/>
                  </a:lnTo>
                  <a:lnTo>
                    <a:pt x="0" y="720695"/>
                  </a:lnTo>
                  <a:close/>
                </a:path>
              </a:pathLst>
            </a:custGeom>
            <a:solidFill>
              <a:srgbClr val="FFFFFF"/>
            </a:solidFill>
            <a:ln w="12704" cap="flat">
              <a:noFill/>
              <a:prstDash val="solid"/>
              <a:miter/>
            </a:ln>
            <a:effectLst>
              <a:outerShdw blurRad="50800" dir="2700000" algn="tl" rotWithShape="0">
                <a:prstClr val="black">
                  <a:alpha val="50000"/>
                </a:prstClr>
              </a:outerShdw>
            </a:effectLst>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 name="フリーフォーム: 図形 13">
              <a:extLst>
                <a:ext uri="{FF2B5EF4-FFF2-40B4-BE49-F238E27FC236}">
                  <a16:creationId xmlns:a16="http://schemas.microsoft.com/office/drawing/2014/main" id="{3AFE411E-BB6F-4D8A-BC7B-A46FEDBDFE0C}"/>
                </a:ext>
              </a:extLst>
            </p:cNvPr>
            <p:cNvSpPr/>
            <p:nvPr/>
          </p:nvSpPr>
          <p:spPr>
            <a:xfrm>
              <a:off x="6958403" y="5442970"/>
              <a:ext cx="1967144" cy="433382"/>
            </a:xfrm>
            <a:custGeom>
              <a:avLst/>
              <a:gdLst>
                <a:gd name="connsiteX0" fmla="*/ 0 w 2342576"/>
                <a:gd name="connsiteY0" fmla="*/ 0 h 720695"/>
                <a:gd name="connsiteX1" fmla="*/ 2342576 w 2342576"/>
                <a:gd name="connsiteY1" fmla="*/ 0 h 720695"/>
                <a:gd name="connsiteX2" fmla="*/ 2342576 w 2342576"/>
                <a:gd name="connsiteY2" fmla="*/ 720695 h 720695"/>
                <a:gd name="connsiteX3" fmla="*/ 0 w 2342576"/>
                <a:gd name="connsiteY3" fmla="*/ 720695 h 720695"/>
              </a:gdLst>
              <a:ahLst/>
              <a:cxnLst>
                <a:cxn ang="0">
                  <a:pos x="connsiteX0" y="connsiteY0"/>
                </a:cxn>
                <a:cxn ang="0">
                  <a:pos x="connsiteX1" y="connsiteY1"/>
                </a:cxn>
                <a:cxn ang="0">
                  <a:pos x="connsiteX2" y="connsiteY2"/>
                </a:cxn>
                <a:cxn ang="0">
                  <a:pos x="connsiteX3" y="connsiteY3"/>
                </a:cxn>
              </a:cxnLst>
              <a:rect l="l" t="t" r="r" b="b"/>
              <a:pathLst>
                <a:path w="2342576" h="720695">
                  <a:moveTo>
                    <a:pt x="0" y="0"/>
                  </a:moveTo>
                  <a:lnTo>
                    <a:pt x="2342576" y="0"/>
                  </a:lnTo>
                  <a:lnTo>
                    <a:pt x="2342576" y="720695"/>
                  </a:lnTo>
                  <a:lnTo>
                    <a:pt x="0" y="720695"/>
                  </a:lnTo>
                  <a:close/>
                </a:path>
              </a:pathLst>
            </a:custGeom>
            <a:solidFill>
              <a:srgbClr val="FFFFFF"/>
            </a:solidFill>
            <a:ln w="12704" cap="flat">
              <a:noFill/>
              <a:prstDash val="solid"/>
              <a:miter/>
            </a:ln>
            <a:effectLst>
              <a:outerShdw blurRad="50800" dir="2700000" algn="tl" rotWithShape="0">
                <a:prstClr val="black">
                  <a:alpha val="50000"/>
                </a:prstClr>
              </a:outerShdw>
            </a:effectLst>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15" name="図 14">
              <a:extLst>
                <a:ext uri="{FF2B5EF4-FFF2-40B4-BE49-F238E27FC236}">
                  <a16:creationId xmlns:a16="http://schemas.microsoft.com/office/drawing/2014/main" id="{D408BD1C-D8CA-4789-AEA7-9507D498F4A1}"/>
                </a:ext>
              </a:extLst>
            </p:cNvPr>
            <p:cNvPicPr>
              <a:picLocks noChangeAspect="1"/>
            </p:cNvPicPr>
            <p:nvPr/>
          </p:nvPicPr>
          <p:blipFill>
            <a:blip r:embed="rId3"/>
            <a:stretch>
              <a:fillRect/>
            </a:stretch>
          </p:blipFill>
          <p:spPr>
            <a:xfrm>
              <a:off x="7451523" y="5635438"/>
              <a:ext cx="543713" cy="216664"/>
            </a:xfrm>
            <a:custGeom>
              <a:avLst/>
              <a:gdLst>
                <a:gd name="connsiteX0" fmla="*/ 0 w 647481"/>
                <a:gd name="connsiteY0" fmla="*/ 0 h 360302"/>
                <a:gd name="connsiteX1" fmla="*/ 647482 w 647481"/>
                <a:gd name="connsiteY1" fmla="*/ 0 h 360302"/>
                <a:gd name="connsiteX2" fmla="*/ 647482 w 647481"/>
                <a:gd name="connsiteY2" fmla="*/ 360302 h 360302"/>
                <a:gd name="connsiteX3" fmla="*/ 0 w 647481"/>
                <a:gd name="connsiteY3" fmla="*/ 360302 h 360302"/>
              </a:gdLst>
              <a:ahLst/>
              <a:cxnLst>
                <a:cxn ang="0">
                  <a:pos x="connsiteX0" y="connsiteY0"/>
                </a:cxn>
                <a:cxn ang="0">
                  <a:pos x="connsiteX1" y="connsiteY1"/>
                </a:cxn>
                <a:cxn ang="0">
                  <a:pos x="connsiteX2" y="connsiteY2"/>
                </a:cxn>
                <a:cxn ang="0">
                  <a:pos x="connsiteX3" y="connsiteY3"/>
                </a:cxn>
              </a:cxnLst>
              <a:rect l="l" t="t" r="r" b="b"/>
              <a:pathLst>
                <a:path w="647481" h="360302">
                  <a:moveTo>
                    <a:pt x="0" y="0"/>
                  </a:moveTo>
                  <a:lnTo>
                    <a:pt x="647482" y="0"/>
                  </a:lnTo>
                  <a:lnTo>
                    <a:pt x="647482" y="360302"/>
                  </a:lnTo>
                  <a:lnTo>
                    <a:pt x="0" y="360302"/>
                  </a:lnTo>
                  <a:close/>
                </a:path>
              </a:pathLst>
            </a:custGeom>
          </p:spPr>
        </p:pic>
        <p:pic>
          <p:nvPicPr>
            <p:cNvPr id="16" name="図 15">
              <a:extLst>
                <a:ext uri="{FF2B5EF4-FFF2-40B4-BE49-F238E27FC236}">
                  <a16:creationId xmlns:a16="http://schemas.microsoft.com/office/drawing/2014/main" id="{9A723C1F-2372-4378-AB33-B8952092AF6A}"/>
                </a:ext>
              </a:extLst>
            </p:cNvPr>
            <p:cNvPicPr>
              <a:picLocks noChangeAspect="1"/>
            </p:cNvPicPr>
            <p:nvPr/>
          </p:nvPicPr>
          <p:blipFill>
            <a:blip r:embed="rId4"/>
            <a:stretch>
              <a:fillRect/>
            </a:stretch>
          </p:blipFill>
          <p:spPr>
            <a:xfrm>
              <a:off x="7033599" y="5635438"/>
              <a:ext cx="350062" cy="224471"/>
            </a:xfrm>
            <a:custGeom>
              <a:avLst/>
              <a:gdLst>
                <a:gd name="connsiteX0" fmla="*/ 0 w 416872"/>
                <a:gd name="connsiteY0" fmla="*/ 0 h 373284"/>
                <a:gd name="connsiteX1" fmla="*/ 416873 w 416872"/>
                <a:gd name="connsiteY1" fmla="*/ 0 h 373284"/>
                <a:gd name="connsiteX2" fmla="*/ 416873 w 416872"/>
                <a:gd name="connsiteY2" fmla="*/ 373285 h 373284"/>
                <a:gd name="connsiteX3" fmla="*/ 0 w 416872"/>
                <a:gd name="connsiteY3" fmla="*/ 373285 h 373284"/>
              </a:gdLst>
              <a:ahLst/>
              <a:cxnLst>
                <a:cxn ang="0">
                  <a:pos x="connsiteX0" y="connsiteY0"/>
                </a:cxn>
                <a:cxn ang="0">
                  <a:pos x="connsiteX1" y="connsiteY1"/>
                </a:cxn>
                <a:cxn ang="0">
                  <a:pos x="connsiteX2" y="connsiteY2"/>
                </a:cxn>
                <a:cxn ang="0">
                  <a:pos x="connsiteX3" y="connsiteY3"/>
                </a:cxn>
              </a:cxnLst>
              <a:rect l="l" t="t" r="r" b="b"/>
              <a:pathLst>
                <a:path w="416872" h="373284">
                  <a:moveTo>
                    <a:pt x="0" y="0"/>
                  </a:moveTo>
                  <a:lnTo>
                    <a:pt x="416873" y="0"/>
                  </a:lnTo>
                  <a:lnTo>
                    <a:pt x="416873" y="373285"/>
                  </a:lnTo>
                  <a:lnTo>
                    <a:pt x="0" y="373285"/>
                  </a:lnTo>
                  <a:close/>
                </a:path>
              </a:pathLst>
            </a:custGeom>
          </p:spPr>
        </p:pic>
        <p:pic>
          <p:nvPicPr>
            <p:cNvPr id="17" name="図 16">
              <a:extLst>
                <a:ext uri="{FF2B5EF4-FFF2-40B4-BE49-F238E27FC236}">
                  <a16:creationId xmlns:a16="http://schemas.microsoft.com/office/drawing/2014/main" id="{F56CA47A-BBB2-4162-B96C-11A014DC6DE0}"/>
                </a:ext>
              </a:extLst>
            </p:cNvPr>
            <p:cNvPicPr>
              <a:picLocks noChangeAspect="1"/>
            </p:cNvPicPr>
            <p:nvPr/>
          </p:nvPicPr>
          <p:blipFill>
            <a:blip r:embed="rId5"/>
            <a:stretch>
              <a:fillRect/>
            </a:stretch>
          </p:blipFill>
          <p:spPr>
            <a:xfrm>
              <a:off x="5510743" y="5630111"/>
              <a:ext cx="302596" cy="216691"/>
            </a:xfrm>
            <a:custGeom>
              <a:avLst/>
              <a:gdLst>
                <a:gd name="connsiteX0" fmla="*/ 0 w 360347"/>
                <a:gd name="connsiteY0" fmla="*/ 0 h 360347"/>
                <a:gd name="connsiteX1" fmla="*/ 360348 w 360347"/>
                <a:gd name="connsiteY1" fmla="*/ 0 h 360347"/>
                <a:gd name="connsiteX2" fmla="*/ 360348 w 360347"/>
                <a:gd name="connsiteY2" fmla="*/ 360348 h 360347"/>
                <a:gd name="connsiteX3" fmla="*/ 0 w 360347"/>
                <a:gd name="connsiteY3" fmla="*/ 360348 h 360347"/>
              </a:gdLst>
              <a:ahLst/>
              <a:cxnLst>
                <a:cxn ang="0">
                  <a:pos x="connsiteX0" y="connsiteY0"/>
                </a:cxn>
                <a:cxn ang="0">
                  <a:pos x="connsiteX1" y="connsiteY1"/>
                </a:cxn>
                <a:cxn ang="0">
                  <a:pos x="connsiteX2" y="connsiteY2"/>
                </a:cxn>
                <a:cxn ang="0">
                  <a:pos x="connsiteX3" y="connsiteY3"/>
                </a:cxn>
              </a:cxnLst>
              <a:rect l="l" t="t" r="r" b="b"/>
              <a:pathLst>
                <a:path w="360347" h="360347">
                  <a:moveTo>
                    <a:pt x="0" y="0"/>
                  </a:moveTo>
                  <a:lnTo>
                    <a:pt x="360348" y="0"/>
                  </a:lnTo>
                  <a:lnTo>
                    <a:pt x="360348" y="360348"/>
                  </a:lnTo>
                  <a:lnTo>
                    <a:pt x="0" y="360348"/>
                  </a:lnTo>
                  <a:close/>
                </a:path>
              </a:pathLst>
            </a:custGeom>
          </p:spPr>
        </p:pic>
        <p:pic>
          <p:nvPicPr>
            <p:cNvPr id="18" name="図 17">
              <a:extLst>
                <a:ext uri="{FF2B5EF4-FFF2-40B4-BE49-F238E27FC236}">
                  <a16:creationId xmlns:a16="http://schemas.microsoft.com/office/drawing/2014/main" id="{A211D6DB-9DAB-4034-94F7-4152132E95FD}"/>
                </a:ext>
              </a:extLst>
            </p:cNvPr>
            <p:cNvPicPr>
              <a:picLocks noChangeAspect="1"/>
            </p:cNvPicPr>
            <p:nvPr/>
          </p:nvPicPr>
          <p:blipFill>
            <a:blip r:embed="rId6"/>
            <a:stretch>
              <a:fillRect/>
            </a:stretch>
          </p:blipFill>
          <p:spPr>
            <a:xfrm>
              <a:off x="6018038" y="5630111"/>
              <a:ext cx="442232" cy="216664"/>
            </a:xfrm>
            <a:custGeom>
              <a:avLst/>
              <a:gdLst>
                <a:gd name="connsiteX0" fmla="*/ 0 w 526633"/>
                <a:gd name="connsiteY0" fmla="*/ 0 h 360302"/>
                <a:gd name="connsiteX1" fmla="*/ 526633 w 526633"/>
                <a:gd name="connsiteY1" fmla="*/ 0 h 360302"/>
                <a:gd name="connsiteX2" fmla="*/ 526633 w 526633"/>
                <a:gd name="connsiteY2" fmla="*/ 360302 h 360302"/>
                <a:gd name="connsiteX3" fmla="*/ 0 w 526633"/>
                <a:gd name="connsiteY3" fmla="*/ 360302 h 360302"/>
              </a:gdLst>
              <a:ahLst/>
              <a:cxnLst>
                <a:cxn ang="0">
                  <a:pos x="connsiteX0" y="connsiteY0"/>
                </a:cxn>
                <a:cxn ang="0">
                  <a:pos x="connsiteX1" y="connsiteY1"/>
                </a:cxn>
                <a:cxn ang="0">
                  <a:pos x="connsiteX2" y="connsiteY2"/>
                </a:cxn>
                <a:cxn ang="0">
                  <a:pos x="connsiteX3" y="connsiteY3"/>
                </a:cxn>
              </a:cxnLst>
              <a:rect l="l" t="t" r="r" b="b"/>
              <a:pathLst>
                <a:path w="526633" h="360302">
                  <a:moveTo>
                    <a:pt x="0" y="0"/>
                  </a:moveTo>
                  <a:lnTo>
                    <a:pt x="526633" y="0"/>
                  </a:lnTo>
                  <a:lnTo>
                    <a:pt x="526633" y="360302"/>
                  </a:lnTo>
                  <a:lnTo>
                    <a:pt x="0" y="360302"/>
                  </a:lnTo>
                  <a:close/>
                </a:path>
              </a:pathLst>
            </a:custGeom>
          </p:spPr>
        </p:pic>
        <p:grpSp>
          <p:nvGrpSpPr>
            <p:cNvPr id="19" name="グラフィックス 1160">
              <a:extLst>
                <a:ext uri="{FF2B5EF4-FFF2-40B4-BE49-F238E27FC236}">
                  <a16:creationId xmlns:a16="http://schemas.microsoft.com/office/drawing/2014/main" id="{19705330-B5D1-40F0-8BBE-E90E6D55C016}"/>
                </a:ext>
              </a:extLst>
            </p:cNvPr>
            <p:cNvGrpSpPr/>
            <p:nvPr/>
          </p:nvGrpSpPr>
          <p:grpSpPr>
            <a:xfrm>
              <a:off x="4848234" y="5630233"/>
              <a:ext cx="420539" cy="216308"/>
              <a:chOff x="5661924" y="7026458"/>
              <a:chExt cx="500800" cy="359711"/>
            </a:xfrm>
            <a:solidFill>
              <a:schemeClr val="accent1"/>
            </a:solidFill>
          </p:grpSpPr>
          <p:sp>
            <p:nvSpPr>
              <p:cNvPr id="35" name="フリーフォーム: 図形 34">
                <a:extLst>
                  <a:ext uri="{FF2B5EF4-FFF2-40B4-BE49-F238E27FC236}">
                    <a16:creationId xmlns:a16="http://schemas.microsoft.com/office/drawing/2014/main" id="{F1040CAC-D4DC-47BC-AF0B-A14DE4603C2C}"/>
                  </a:ext>
                </a:extLst>
              </p:cNvPr>
              <p:cNvSpPr/>
              <p:nvPr/>
            </p:nvSpPr>
            <p:spPr>
              <a:xfrm>
                <a:off x="5661924" y="7026458"/>
                <a:ext cx="500800" cy="359711"/>
              </a:xfrm>
              <a:custGeom>
                <a:avLst/>
                <a:gdLst>
                  <a:gd name="connsiteX0" fmla="*/ 500801 w 500800"/>
                  <a:gd name="connsiteY0" fmla="*/ 359712 h 359711"/>
                  <a:gd name="connsiteX1" fmla="*/ 1271 w 500800"/>
                  <a:gd name="connsiteY1" fmla="*/ 359712 h 359711"/>
                  <a:gd name="connsiteX2" fmla="*/ 0 w 500800"/>
                  <a:gd name="connsiteY2" fmla="*/ 0 h 359711"/>
                  <a:gd name="connsiteX3" fmla="*/ 500801 w 500800"/>
                  <a:gd name="connsiteY3" fmla="*/ 0 h 359711"/>
                </a:gdLst>
                <a:ahLst/>
                <a:cxnLst>
                  <a:cxn ang="0">
                    <a:pos x="connsiteX0" y="connsiteY0"/>
                  </a:cxn>
                  <a:cxn ang="0">
                    <a:pos x="connsiteX1" y="connsiteY1"/>
                  </a:cxn>
                  <a:cxn ang="0">
                    <a:pos x="connsiteX2" y="connsiteY2"/>
                  </a:cxn>
                  <a:cxn ang="0">
                    <a:pos x="connsiteX3" y="connsiteY3"/>
                  </a:cxn>
                </a:cxnLst>
                <a:rect l="l" t="t" r="r" b="b"/>
                <a:pathLst>
                  <a:path w="500800" h="359711">
                    <a:moveTo>
                      <a:pt x="500801" y="359712"/>
                    </a:moveTo>
                    <a:lnTo>
                      <a:pt x="1271" y="359712"/>
                    </a:lnTo>
                    <a:lnTo>
                      <a:pt x="0" y="0"/>
                    </a:lnTo>
                    <a:lnTo>
                      <a:pt x="500801" y="0"/>
                    </a:ln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36" name="図 35">
                <a:extLst>
                  <a:ext uri="{FF2B5EF4-FFF2-40B4-BE49-F238E27FC236}">
                    <a16:creationId xmlns:a16="http://schemas.microsoft.com/office/drawing/2014/main" id="{EE64082A-832F-47C7-9F42-F9C3A8EBED2D}"/>
                  </a:ext>
                </a:extLst>
              </p:cNvPr>
              <p:cNvPicPr>
                <a:picLocks noChangeAspect="1"/>
              </p:cNvPicPr>
              <p:nvPr/>
            </p:nvPicPr>
            <p:blipFill>
              <a:blip r:embed="rId7"/>
              <a:stretch>
                <a:fillRect/>
              </a:stretch>
            </p:blipFill>
            <p:spPr>
              <a:xfrm rot="5400000">
                <a:off x="5820395" y="7131386"/>
                <a:ext cx="168550" cy="170504"/>
              </a:xfrm>
              <a:custGeom>
                <a:avLst/>
                <a:gdLst>
                  <a:gd name="connsiteX0" fmla="*/ 186 w 168550"/>
                  <a:gd name="connsiteY0" fmla="*/ 212 h 170504"/>
                  <a:gd name="connsiteX1" fmla="*/ 168736 w 168550"/>
                  <a:gd name="connsiteY1" fmla="*/ 212 h 170504"/>
                  <a:gd name="connsiteX2" fmla="*/ 168736 w 168550"/>
                  <a:gd name="connsiteY2" fmla="*/ 170717 h 170504"/>
                  <a:gd name="connsiteX3" fmla="*/ 186 w 168550"/>
                  <a:gd name="connsiteY3" fmla="*/ 170717 h 170504"/>
                </a:gdLst>
                <a:ahLst/>
                <a:cxnLst>
                  <a:cxn ang="0">
                    <a:pos x="connsiteX0" y="connsiteY0"/>
                  </a:cxn>
                  <a:cxn ang="0">
                    <a:pos x="connsiteX1" y="connsiteY1"/>
                  </a:cxn>
                  <a:cxn ang="0">
                    <a:pos x="connsiteX2" y="connsiteY2"/>
                  </a:cxn>
                  <a:cxn ang="0">
                    <a:pos x="connsiteX3" y="connsiteY3"/>
                  </a:cxn>
                </a:cxnLst>
                <a:rect l="l" t="t" r="r" b="b"/>
                <a:pathLst>
                  <a:path w="168550" h="170504">
                    <a:moveTo>
                      <a:pt x="186" y="212"/>
                    </a:moveTo>
                    <a:lnTo>
                      <a:pt x="168736" y="212"/>
                    </a:lnTo>
                    <a:lnTo>
                      <a:pt x="168736" y="170717"/>
                    </a:lnTo>
                    <a:lnTo>
                      <a:pt x="186" y="170717"/>
                    </a:lnTo>
                    <a:close/>
                  </a:path>
                </a:pathLst>
              </a:custGeom>
            </p:spPr>
          </p:pic>
          <p:sp>
            <p:nvSpPr>
              <p:cNvPr id="37" name="フリーフォーム: 図形 36">
                <a:extLst>
                  <a:ext uri="{FF2B5EF4-FFF2-40B4-BE49-F238E27FC236}">
                    <a16:creationId xmlns:a16="http://schemas.microsoft.com/office/drawing/2014/main" id="{F1CEB670-B237-4168-93D0-8E8056778C87}"/>
                  </a:ext>
                </a:extLst>
              </p:cNvPr>
              <p:cNvSpPr/>
              <p:nvPr/>
            </p:nvSpPr>
            <p:spPr>
              <a:xfrm>
                <a:off x="5819536" y="7131957"/>
                <a:ext cx="170322" cy="169051"/>
              </a:xfrm>
              <a:custGeom>
                <a:avLst/>
                <a:gdLst>
                  <a:gd name="connsiteX0" fmla="*/ 0 w 170322"/>
                  <a:gd name="connsiteY0" fmla="*/ 0 h 169051"/>
                  <a:gd name="connsiteX1" fmla="*/ 170323 w 170322"/>
                  <a:gd name="connsiteY1" fmla="*/ 0 h 169051"/>
                  <a:gd name="connsiteX2" fmla="*/ 170323 w 170322"/>
                  <a:gd name="connsiteY2" fmla="*/ 169051 h 169051"/>
                  <a:gd name="connsiteX3" fmla="*/ 0 w 170322"/>
                  <a:gd name="connsiteY3" fmla="*/ 169051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1"/>
                    </a:lnTo>
                    <a:lnTo>
                      <a:pt x="0" y="169051"/>
                    </a:lnTo>
                    <a:close/>
                  </a:path>
                </a:pathLst>
              </a:custGeom>
              <a:no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 name="フリーフォーム: 図形 37">
                <a:extLst>
                  <a:ext uri="{FF2B5EF4-FFF2-40B4-BE49-F238E27FC236}">
                    <a16:creationId xmlns:a16="http://schemas.microsoft.com/office/drawing/2014/main" id="{3F5E2740-7A8A-4209-A50B-8B90C50EE82B}"/>
                  </a:ext>
                </a:extLst>
              </p:cNvPr>
              <p:cNvSpPr/>
              <p:nvPr/>
            </p:nvSpPr>
            <p:spPr>
              <a:xfrm>
                <a:off x="5819536" y="7131957"/>
                <a:ext cx="170322" cy="169051"/>
              </a:xfrm>
              <a:custGeom>
                <a:avLst/>
                <a:gdLst>
                  <a:gd name="connsiteX0" fmla="*/ 0 w 170322"/>
                  <a:gd name="connsiteY0" fmla="*/ 0 h 169051"/>
                  <a:gd name="connsiteX1" fmla="*/ 170323 w 170322"/>
                  <a:gd name="connsiteY1" fmla="*/ 0 h 169051"/>
                  <a:gd name="connsiteX2" fmla="*/ 170323 w 170322"/>
                  <a:gd name="connsiteY2" fmla="*/ 169051 h 169051"/>
                  <a:gd name="connsiteX3" fmla="*/ 0 w 170322"/>
                  <a:gd name="connsiteY3" fmla="*/ 169051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1"/>
                    </a:lnTo>
                    <a:lnTo>
                      <a:pt x="0" y="169051"/>
                    </a:lnTo>
                    <a:close/>
                  </a:path>
                </a:pathLst>
              </a:custGeom>
              <a:no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39" name="図 38">
                <a:extLst>
                  <a:ext uri="{FF2B5EF4-FFF2-40B4-BE49-F238E27FC236}">
                    <a16:creationId xmlns:a16="http://schemas.microsoft.com/office/drawing/2014/main" id="{04E10C19-378E-40D6-AB19-E6CCD336569C}"/>
                  </a:ext>
                </a:extLst>
              </p:cNvPr>
              <p:cNvPicPr>
                <a:picLocks noChangeAspect="1"/>
              </p:cNvPicPr>
              <p:nvPr/>
            </p:nvPicPr>
            <p:blipFill>
              <a:blip r:embed="rId7"/>
              <a:stretch>
                <a:fillRect/>
              </a:stretch>
            </p:blipFill>
            <p:spPr>
              <a:xfrm rot="5400000">
                <a:off x="5821067" y="7057667"/>
                <a:ext cx="168428" cy="170504"/>
              </a:xfrm>
              <a:custGeom>
                <a:avLst/>
                <a:gdLst>
                  <a:gd name="connsiteX0" fmla="*/ 186 w 168428"/>
                  <a:gd name="connsiteY0" fmla="*/ 206 h 170504"/>
                  <a:gd name="connsiteX1" fmla="*/ 168614 w 168428"/>
                  <a:gd name="connsiteY1" fmla="*/ 206 h 170504"/>
                  <a:gd name="connsiteX2" fmla="*/ 168614 w 168428"/>
                  <a:gd name="connsiteY2" fmla="*/ 170711 h 170504"/>
                  <a:gd name="connsiteX3" fmla="*/ 186 w 168428"/>
                  <a:gd name="connsiteY3" fmla="*/ 170711 h 170504"/>
                </a:gdLst>
                <a:ahLst/>
                <a:cxnLst>
                  <a:cxn ang="0">
                    <a:pos x="connsiteX0" y="connsiteY0"/>
                  </a:cxn>
                  <a:cxn ang="0">
                    <a:pos x="connsiteX1" y="connsiteY1"/>
                  </a:cxn>
                  <a:cxn ang="0">
                    <a:pos x="connsiteX2" y="connsiteY2"/>
                  </a:cxn>
                  <a:cxn ang="0">
                    <a:pos x="connsiteX3" y="connsiteY3"/>
                  </a:cxn>
                </a:cxnLst>
                <a:rect l="l" t="t" r="r" b="b"/>
                <a:pathLst>
                  <a:path w="168428" h="170504">
                    <a:moveTo>
                      <a:pt x="186" y="206"/>
                    </a:moveTo>
                    <a:lnTo>
                      <a:pt x="168614" y="206"/>
                    </a:lnTo>
                    <a:lnTo>
                      <a:pt x="168614" y="170711"/>
                    </a:lnTo>
                    <a:lnTo>
                      <a:pt x="186" y="170711"/>
                    </a:lnTo>
                    <a:close/>
                  </a:path>
                </a:pathLst>
              </a:custGeom>
            </p:spPr>
          </p:pic>
          <p:sp>
            <p:nvSpPr>
              <p:cNvPr id="40" name="フリーフォーム: 図形 39">
                <a:extLst>
                  <a:ext uri="{FF2B5EF4-FFF2-40B4-BE49-F238E27FC236}">
                    <a16:creationId xmlns:a16="http://schemas.microsoft.com/office/drawing/2014/main" id="{3E501839-E67F-441A-8AF4-F8994C5DDF68}"/>
                  </a:ext>
                </a:extLst>
              </p:cNvPr>
              <p:cNvSpPr/>
              <p:nvPr/>
            </p:nvSpPr>
            <p:spPr>
              <a:xfrm>
                <a:off x="5819536" y="7058235"/>
                <a:ext cx="170322" cy="169051"/>
              </a:xfrm>
              <a:custGeom>
                <a:avLst/>
                <a:gdLst>
                  <a:gd name="connsiteX0" fmla="*/ 0 w 170322"/>
                  <a:gd name="connsiteY0" fmla="*/ 0 h 169051"/>
                  <a:gd name="connsiteX1" fmla="*/ 170323 w 170322"/>
                  <a:gd name="connsiteY1" fmla="*/ 0 h 169051"/>
                  <a:gd name="connsiteX2" fmla="*/ 170323 w 170322"/>
                  <a:gd name="connsiteY2" fmla="*/ 169052 h 169051"/>
                  <a:gd name="connsiteX3" fmla="*/ 0 w 170322"/>
                  <a:gd name="connsiteY3" fmla="*/ 169052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2"/>
                    </a:lnTo>
                    <a:lnTo>
                      <a:pt x="0" y="169052"/>
                    </a:lnTo>
                    <a:close/>
                  </a:path>
                </a:pathLst>
              </a:custGeom>
              <a:no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 name="フリーフォーム: 図形 40">
                <a:extLst>
                  <a:ext uri="{FF2B5EF4-FFF2-40B4-BE49-F238E27FC236}">
                    <a16:creationId xmlns:a16="http://schemas.microsoft.com/office/drawing/2014/main" id="{CFA05717-DC77-4B79-9C0D-0AB8F7F004D8}"/>
                  </a:ext>
                </a:extLst>
              </p:cNvPr>
              <p:cNvSpPr/>
              <p:nvPr/>
            </p:nvSpPr>
            <p:spPr>
              <a:xfrm>
                <a:off x="5819536" y="7058235"/>
                <a:ext cx="170322" cy="169051"/>
              </a:xfrm>
              <a:custGeom>
                <a:avLst/>
                <a:gdLst>
                  <a:gd name="connsiteX0" fmla="*/ 0 w 170322"/>
                  <a:gd name="connsiteY0" fmla="*/ 0 h 169051"/>
                  <a:gd name="connsiteX1" fmla="*/ 170323 w 170322"/>
                  <a:gd name="connsiteY1" fmla="*/ 0 h 169051"/>
                  <a:gd name="connsiteX2" fmla="*/ 170323 w 170322"/>
                  <a:gd name="connsiteY2" fmla="*/ 169052 h 169051"/>
                  <a:gd name="connsiteX3" fmla="*/ 0 w 170322"/>
                  <a:gd name="connsiteY3" fmla="*/ 169052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2"/>
                    </a:lnTo>
                    <a:lnTo>
                      <a:pt x="0" y="169052"/>
                    </a:lnTo>
                    <a:close/>
                  </a:path>
                </a:pathLst>
              </a:custGeom>
              <a:no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 name="フリーフォーム: 図形 41">
                <a:extLst>
                  <a:ext uri="{FF2B5EF4-FFF2-40B4-BE49-F238E27FC236}">
                    <a16:creationId xmlns:a16="http://schemas.microsoft.com/office/drawing/2014/main" id="{5E6E144D-ECAA-44A1-B171-4D300F4AB46A}"/>
                  </a:ext>
                </a:extLst>
              </p:cNvPr>
              <p:cNvSpPr/>
              <p:nvPr/>
            </p:nvSpPr>
            <p:spPr>
              <a:xfrm>
                <a:off x="5818265" y="7173902"/>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 name="フリーフォーム: 図形 42">
                <a:extLst>
                  <a:ext uri="{FF2B5EF4-FFF2-40B4-BE49-F238E27FC236}">
                    <a16:creationId xmlns:a16="http://schemas.microsoft.com/office/drawing/2014/main" id="{79191EAA-8576-49FB-ACB8-FFC1922367F9}"/>
                  </a:ext>
                </a:extLst>
              </p:cNvPr>
              <p:cNvSpPr/>
              <p:nvPr/>
            </p:nvSpPr>
            <p:spPr>
              <a:xfrm>
                <a:off x="5818265" y="718534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 name="フリーフォーム: 図形 43">
                <a:extLst>
                  <a:ext uri="{FF2B5EF4-FFF2-40B4-BE49-F238E27FC236}">
                    <a16:creationId xmlns:a16="http://schemas.microsoft.com/office/drawing/2014/main" id="{03C63A96-D1CA-4309-9D3E-07C312FF6B61}"/>
                  </a:ext>
                </a:extLst>
              </p:cNvPr>
              <p:cNvSpPr/>
              <p:nvPr/>
            </p:nvSpPr>
            <p:spPr>
              <a:xfrm>
                <a:off x="5818265" y="725779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 name="フリーフォーム: 図形 44">
                <a:extLst>
                  <a:ext uri="{FF2B5EF4-FFF2-40B4-BE49-F238E27FC236}">
                    <a16:creationId xmlns:a16="http://schemas.microsoft.com/office/drawing/2014/main" id="{976CA27D-FDDD-408B-8D2A-21A093E7DAF0}"/>
                  </a:ext>
                </a:extLst>
              </p:cNvPr>
              <p:cNvSpPr/>
              <p:nvPr/>
            </p:nvSpPr>
            <p:spPr>
              <a:xfrm>
                <a:off x="5818265" y="727050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46" name="グラフィックス 1160">
                <a:extLst>
                  <a:ext uri="{FF2B5EF4-FFF2-40B4-BE49-F238E27FC236}">
                    <a16:creationId xmlns:a16="http://schemas.microsoft.com/office/drawing/2014/main" id="{62993FB2-050D-47E1-B920-4377E5614907}"/>
                  </a:ext>
                </a:extLst>
              </p:cNvPr>
              <p:cNvGrpSpPr/>
              <p:nvPr/>
            </p:nvGrpSpPr>
            <p:grpSpPr>
              <a:xfrm>
                <a:off x="5979691" y="7110349"/>
                <a:ext cx="153799" cy="184304"/>
                <a:chOff x="5979691" y="7110349"/>
                <a:chExt cx="153799" cy="184304"/>
              </a:xfrm>
              <a:solidFill>
                <a:schemeClr val="accent1"/>
              </a:solidFill>
            </p:grpSpPr>
            <p:sp>
              <p:nvSpPr>
                <p:cNvPr id="551" name="フリーフォーム: 図形 550">
                  <a:extLst>
                    <a:ext uri="{FF2B5EF4-FFF2-40B4-BE49-F238E27FC236}">
                      <a16:creationId xmlns:a16="http://schemas.microsoft.com/office/drawing/2014/main" id="{3B734C67-5C9C-4105-97E5-607140D3B30A}"/>
                    </a:ext>
                  </a:extLst>
                </p:cNvPr>
                <p:cNvSpPr/>
                <p:nvPr/>
              </p:nvSpPr>
              <p:spPr>
                <a:xfrm>
                  <a:off x="5980962" y="7111620"/>
                  <a:ext cx="151256" cy="180491"/>
                </a:xfrm>
                <a:custGeom>
                  <a:avLst/>
                  <a:gdLst>
                    <a:gd name="connsiteX0" fmla="*/ 0 w 151256"/>
                    <a:gd name="connsiteY0" fmla="*/ 0 h 180491"/>
                    <a:gd name="connsiteX1" fmla="*/ 151257 w 151256"/>
                    <a:gd name="connsiteY1" fmla="*/ 0 h 180491"/>
                    <a:gd name="connsiteX2" fmla="*/ 151257 w 151256"/>
                    <a:gd name="connsiteY2" fmla="*/ 180492 h 180491"/>
                    <a:gd name="connsiteX3" fmla="*/ 0 w 151256"/>
                    <a:gd name="connsiteY3" fmla="*/ 180492 h 180491"/>
                  </a:gdLst>
                  <a:ahLst/>
                  <a:cxnLst>
                    <a:cxn ang="0">
                      <a:pos x="connsiteX0" y="connsiteY0"/>
                    </a:cxn>
                    <a:cxn ang="0">
                      <a:pos x="connsiteX1" y="connsiteY1"/>
                    </a:cxn>
                    <a:cxn ang="0">
                      <a:pos x="connsiteX2" y="connsiteY2"/>
                    </a:cxn>
                    <a:cxn ang="0">
                      <a:pos x="connsiteX3" y="connsiteY3"/>
                    </a:cxn>
                  </a:cxnLst>
                  <a:rect l="l" t="t" r="r" b="b"/>
                  <a:pathLst>
                    <a:path w="151256" h="180491">
                      <a:moveTo>
                        <a:pt x="0" y="0"/>
                      </a:moveTo>
                      <a:lnTo>
                        <a:pt x="151257" y="0"/>
                      </a:lnTo>
                      <a:lnTo>
                        <a:pt x="151257" y="180492"/>
                      </a:lnTo>
                      <a:lnTo>
                        <a:pt x="0" y="180492"/>
                      </a:ln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52" name="フリーフォーム: 図形 551">
                  <a:extLst>
                    <a:ext uri="{FF2B5EF4-FFF2-40B4-BE49-F238E27FC236}">
                      <a16:creationId xmlns:a16="http://schemas.microsoft.com/office/drawing/2014/main" id="{74527BF5-73C7-40EA-9B5D-57076F29C422}"/>
                    </a:ext>
                  </a:extLst>
                </p:cNvPr>
                <p:cNvSpPr/>
                <p:nvPr/>
              </p:nvSpPr>
              <p:spPr>
                <a:xfrm>
                  <a:off x="5979691" y="7110349"/>
                  <a:ext cx="153799" cy="184304"/>
                </a:xfrm>
                <a:custGeom>
                  <a:avLst/>
                  <a:gdLst>
                    <a:gd name="connsiteX0" fmla="*/ 153799 w 153799"/>
                    <a:gd name="connsiteY0" fmla="*/ 184305 h 184304"/>
                    <a:gd name="connsiteX1" fmla="*/ 0 w 153799"/>
                    <a:gd name="connsiteY1" fmla="*/ 184305 h 184304"/>
                    <a:gd name="connsiteX2" fmla="*/ 0 w 153799"/>
                    <a:gd name="connsiteY2" fmla="*/ 0 h 184304"/>
                    <a:gd name="connsiteX3" fmla="*/ 153799 w 153799"/>
                    <a:gd name="connsiteY3" fmla="*/ 0 h 184304"/>
                    <a:gd name="connsiteX4" fmla="*/ 153799 w 153799"/>
                    <a:gd name="connsiteY4" fmla="*/ 184305 h 184304"/>
                    <a:gd name="connsiteX5" fmla="*/ 3813 w 153799"/>
                    <a:gd name="connsiteY5" fmla="*/ 180491 h 184304"/>
                    <a:gd name="connsiteX6" fmla="*/ 151257 w 153799"/>
                    <a:gd name="connsiteY6" fmla="*/ 180491 h 184304"/>
                    <a:gd name="connsiteX7" fmla="*/ 151257 w 153799"/>
                    <a:gd name="connsiteY7" fmla="*/ 2542 h 184304"/>
                    <a:gd name="connsiteX8" fmla="*/ 3813 w 153799"/>
                    <a:gd name="connsiteY8" fmla="*/ 2542 h 184304"/>
                    <a:gd name="connsiteX9" fmla="*/ 3813 w 153799"/>
                    <a:gd name="connsiteY9" fmla="*/ 180491 h 18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99" h="184304">
                      <a:moveTo>
                        <a:pt x="153799" y="184305"/>
                      </a:moveTo>
                      <a:lnTo>
                        <a:pt x="0" y="184305"/>
                      </a:lnTo>
                      <a:lnTo>
                        <a:pt x="0" y="0"/>
                      </a:lnTo>
                      <a:lnTo>
                        <a:pt x="153799" y="0"/>
                      </a:lnTo>
                      <a:lnTo>
                        <a:pt x="153799" y="184305"/>
                      </a:lnTo>
                      <a:close/>
                      <a:moveTo>
                        <a:pt x="3813" y="180491"/>
                      </a:moveTo>
                      <a:lnTo>
                        <a:pt x="151257" y="180491"/>
                      </a:lnTo>
                      <a:lnTo>
                        <a:pt x="151257" y="2542"/>
                      </a:lnTo>
                      <a:lnTo>
                        <a:pt x="3813" y="2542"/>
                      </a:lnTo>
                      <a:lnTo>
                        <a:pt x="3813" y="18049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47" name="グラフィックス 1160">
                <a:extLst>
                  <a:ext uri="{FF2B5EF4-FFF2-40B4-BE49-F238E27FC236}">
                    <a16:creationId xmlns:a16="http://schemas.microsoft.com/office/drawing/2014/main" id="{777AD7A0-60A9-4329-9AAC-EEDAA3E075A7}"/>
                  </a:ext>
                </a:extLst>
              </p:cNvPr>
              <p:cNvGrpSpPr/>
              <p:nvPr/>
            </p:nvGrpSpPr>
            <p:grpSpPr>
              <a:xfrm>
                <a:off x="5674635" y="7110349"/>
                <a:ext cx="148714" cy="184304"/>
                <a:chOff x="5674635" y="7110349"/>
                <a:chExt cx="148714" cy="184304"/>
              </a:xfrm>
              <a:solidFill>
                <a:schemeClr val="accent1"/>
              </a:solidFill>
            </p:grpSpPr>
            <p:sp>
              <p:nvSpPr>
                <p:cNvPr id="549" name="フリーフォーム: 図形 548">
                  <a:extLst>
                    <a:ext uri="{FF2B5EF4-FFF2-40B4-BE49-F238E27FC236}">
                      <a16:creationId xmlns:a16="http://schemas.microsoft.com/office/drawing/2014/main" id="{9B831C9E-EB08-48AB-9E80-A31F38319CA9}"/>
                    </a:ext>
                  </a:extLst>
                </p:cNvPr>
                <p:cNvSpPr/>
                <p:nvPr/>
              </p:nvSpPr>
              <p:spPr>
                <a:xfrm>
                  <a:off x="5675906" y="7111620"/>
                  <a:ext cx="144901" cy="180491"/>
                </a:xfrm>
                <a:custGeom>
                  <a:avLst/>
                  <a:gdLst>
                    <a:gd name="connsiteX0" fmla="*/ 0 w 144901"/>
                    <a:gd name="connsiteY0" fmla="*/ 0 h 180491"/>
                    <a:gd name="connsiteX1" fmla="*/ 144901 w 144901"/>
                    <a:gd name="connsiteY1" fmla="*/ 0 h 180491"/>
                    <a:gd name="connsiteX2" fmla="*/ 144901 w 144901"/>
                    <a:gd name="connsiteY2" fmla="*/ 180492 h 180491"/>
                    <a:gd name="connsiteX3" fmla="*/ 0 w 144901"/>
                    <a:gd name="connsiteY3" fmla="*/ 180492 h 180491"/>
                  </a:gdLst>
                  <a:ahLst/>
                  <a:cxnLst>
                    <a:cxn ang="0">
                      <a:pos x="connsiteX0" y="connsiteY0"/>
                    </a:cxn>
                    <a:cxn ang="0">
                      <a:pos x="connsiteX1" y="connsiteY1"/>
                    </a:cxn>
                    <a:cxn ang="0">
                      <a:pos x="connsiteX2" y="connsiteY2"/>
                    </a:cxn>
                    <a:cxn ang="0">
                      <a:pos x="connsiteX3" y="connsiteY3"/>
                    </a:cxn>
                  </a:cxnLst>
                  <a:rect l="l" t="t" r="r" b="b"/>
                  <a:pathLst>
                    <a:path w="144901" h="180491">
                      <a:moveTo>
                        <a:pt x="0" y="0"/>
                      </a:moveTo>
                      <a:lnTo>
                        <a:pt x="144901" y="0"/>
                      </a:lnTo>
                      <a:lnTo>
                        <a:pt x="144901" y="180492"/>
                      </a:lnTo>
                      <a:lnTo>
                        <a:pt x="0" y="180492"/>
                      </a:ln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50" name="フリーフォーム: 図形 549">
                  <a:extLst>
                    <a:ext uri="{FF2B5EF4-FFF2-40B4-BE49-F238E27FC236}">
                      <a16:creationId xmlns:a16="http://schemas.microsoft.com/office/drawing/2014/main" id="{79E255A1-12EF-442F-BBB7-96F42D531C81}"/>
                    </a:ext>
                  </a:extLst>
                </p:cNvPr>
                <p:cNvSpPr/>
                <p:nvPr/>
              </p:nvSpPr>
              <p:spPr>
                <a:xfrm>
                  <a:off x="5674635" y="7110349"/>
                  <a:ext cx="148714" cy="184304"/>
                </a:xfrm>
                <a:custGeom>
                  <a:avLst/>
                  <a:gdLst>
                    <a:gd name="connsiteX0" fmla="*/ 148715 w 148714"/>
                    <a:gd name="connsiteY0" fmla="*/ 184305 h 184304"/>
                    <a:gd name="connsiteX1" fmla="*/ 0 w 148714"/>
                    <a:gd name="connsiteY1" fmla="*/ 184305 h 184304"/>
                    <a:gd name="connsiteX2" fmla="*/ 0 w 148714"/>
                    <a:gd name="connsiteY2" fmla="*/ 0 h 184304"/>
                    <a:gd name="connsiteX3" fmla="*/ 148715 w 148714"/>
                    <a:gd name="connsiteY3" fmla="*/ 0 h 184304"/>
                    <a:gd name="connsiteX4" fmla="*/ 148715 w 148714"/>
                    <a:gd name="connsiteY4" fmla="*/ 184305 h 184304"/>
                    <a:gd name="connsiteX5" fmla="*/ 3813 w 148714"/>
                    <a:gd name="connsiteY5" fmla="*/ 180491 h 184304"/>
                    <a:gd name="connsiteX6" fmla="*/ 146173 w 148714"/>
                    <a:gd name="connsiteY6" fmla="*/ 180491 h 184304"/>
                    <a:gd name="connsiteX7" fmla="*/ 146173 w 148714"/>
                    <a:gd name="connsiteY7" fmla="*/ 2542 h 184304"/>
                    <a:gd name="connsiteX8" fmla="*/ 3813 w 148714"/>
                    <a:gd name="connsiteY8" fmla="*/ 2542 h 184304"/>
                    <a:gd name="connsiteX9" fmla="*/ 3813 w 148714"/>
                    <a:gd name="connsiteY9" fmla="*/ 180491 h 18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14" h="184304">
                      <a:moveTo>
                        <a:pt x="148715" y="184305"/>
                      </a:moveTo>
                      <a:lnTo>
                        <a:pt x="0" y="184305"/>
                      </a:lnTo>
                      <a:lnTo>
                        <a:pt x="0" y="0"/>
                      </a:lnTo>
                      <a:lnTo>
                        <a:pt x="148715" y="0"/>
                      </a:lnTo>
                      <a:lnTo>
                        <a:pt x="148715" y="184305"/>
                      </a:lnTo>
                      <a:close/>
                      <a:moveTo>
                        <a:pt x="3813" y="180491"/>
                      </a:moveTo>
                      <a:lnTo>
                        <a:pt x="146173" y="180491"/>
                      </a:lnTo>
                      <a:lnTo>
                        <a:pt x="146173" y="2542"/>
                      </a:lnTo>
                      <a:lnTo>
                        <a:pt x="3813" y="2542"/>
                      </a:lnTo>
                      <a:lnTo>
                        <a:pt x="3813" y="18049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48" name="グラフィックス 1160">
                <a:extLst>
                  <a:ext uri="{FF2B5EF4-FFF2-40B4-BE49-F238E27FC236}">
                    <a16:creationId xmlns:a16="http://schemas.microsoft.com/office/drawing/2014/main" id="{C4438D41-5B9C-4235-97FE-61CF5D5B3EFA}"/>
                  </a:ext>
                </a:extLst>
              </p:cNvPr>
              <p:cNvGrpSpPr/>
              <p:nvPr/>
            </p:nvGrpSpPr>
            <p:grpSpPr>
              <a:xfrm>
                <a:off x="5688616" y="7120517"/>
                <a:ext cx="121250" cy="161425"/>
                <a:chOff x="5688616" y="7120517"/>
                <a:chExt cx="121250" cy="161425"/>
              </a:xfrm>
              <a:solidFill>
                <a:srgbClr val="000000"/>
              </a:solidFill>
            </p:grpSpPr>
            <p:sp>
              <p:nvSpPr>
                <p:cNvPr id="137" name="フリーフォーム: 図形 136">
                  <a:extLst>
                    <a:ext uri="{FF2B5EF4-FFF2-40B4-BE49-F238E27FC236}">
                      <a16:creationId xmlns:a16="http://schemas.microsoft.com/office/drawing/2014/main" id="{6A78BAE5-526D-4D64-8D08-2E89D39EA352}"/>
                    </a:ext>
                  </a:extLst>
                </p:cNvPr>
                <p:cNvSpPr/>
                <p:nvPr/>
              </p:nvSpPr>
              <p:spPr>
                <a:xfrm>
                  <a:off x="5689888" y="7134499"/>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8" name="フリーフォーム: 図形 137">
                  <a:extLst>
                    <a:ext uri="{FF2B5EF4-FFF2-40B4-BE49-F238E27FC236}">
                      <a16:creationId xmlns:a16="http://schemas.microsoft.com/office/drawing/2014/main" id="{CB705057-0523-4C17-A153-A9C0A614F864}"/>
                    </a:ext>
                  </a:extLst>
                </p:cNvPr>
                <p:cNvSpPr/>
                <p:nvPr/>
              </p:nvSpPr>
              <p:spPr>
                <a:xfrm>
                  <a:off x="5688616" y="713831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9" name="フリーフォーム: 図形 138">
                  <a:extLst>
                    <a:ext uri="{FF2B5EF4-FFF2-40B4-BE49-F238E27FC236}">
                      <a16:creationId xmlns:a16="http://schemas.microsoft.com/office/drawing/2014/main" id="{DF7817CE-4BFC-4D0A-8A3F-B00EEEB7EDDD}"/>
                    </a:ext>
                  </a:extLst>
                </p:cNvPr>
                <p:cNvSpPr/>
                <p:nvPr/>
              </p:nvSpPr>
              <p:spPr>
                <a:xfrm>
                  <a:off x="5688616"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3813"/>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0" name="フリーフォーム: 図形 139">
                  <a:extLst>
                    <a:ext uri="{FF2B5EF4-FFF2-40B4-BE49-F238E27FC236}">
                      <a16:creationId xmlns:a16="http://schemas.microsoft.com/office/drawing/2014/main" id="{0EF8A952-DC4F-4ADB-B931-AF94A0B461DB}"/>
                    </a:ext>
                  </a:extLst>
                </p:cNvPr>
                <p:cNvSpPr/>
                <p:nvPr/>
              </p:nvSpPr>
              <p:spPr>
                <a:xfrm>
                  <a:off x="5698785" y="714339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1" name="フリーフォーム: 図形 140">
                  <a:extLst>
                    <a:ext uri="{FF2B5EF4-FFF2-40B4-BE49-F238E27FC236}">
                      <a16:creationId xmlns:a16="http://schemas.microsoft.com/office/drawing/2014/main" id="{9B76F251-5297-48F8-A8BE-09A8367523ED}"/>
                    </a:ext>
                  </a:extLst>
                </p:cNvPr>
                <p:cNvSpPr/>
                <p:nvPr/>
              </p:nvSpPr>
              <p:spPr>
                <a:xfrm>
                  <a:off x="5698785" y="7142126"/>
                  <a:ext cx="5430" cy="7626"/>
                </a:xfrm>
                <a:custGeom>
                  <a:avLst/>
                  <a:gdLst>
                    <a:gd name="connsiteX0" fmla="*/ 2542 w 5430"/>
                    <a:gd name="connsiteY0" fmla="*/ 7626 h 7626"/>
                    <a:gd name="connsiteX1" fmla="*/ 0 w 5430"/>
                    <a:gd name="connsiteY1" fmla="*/ 3813 h 7626"/>
                    <a:gd name="connsiteX2" fmla="*/ 2542 w 5430"/>
                    <a:gd name="connsiteY2" fmla="*/ 0 h 7626"/>
                    <a:gd name="connsiteX3" fmla="*/ 5084 w 5430"/>
                    <a:gd name="connsiteY3" fmla="*/ 3813 h 7626"/>
                    <a:gd name="connsiteX4" fmla="*/ 2542 w 5430"/>
                    <a:gd name="connsiteY4" fmla="*/ 7626 h 7626"/>
                    <a:gd name="connsiteX5" fmla="*/ 2542 w 5430"/>
                    <a:gd name="connsiteY5" fmla="*/ 2542 h 7626"/>
                    <a:gd name="connsiteX6" fmla="*/ 2542 w 5430"/>
                    <a:gd name="connsiteY6" fmla="*/ 2542 h 7626"/>
                    <a:gd name="connsiteX7" fmla="*/ 2542 w 5430"/>
                    <a:gd name="connsiteY7" fmla="*/ 5084 h 7626"/>
                    <a:gd name="connsiteX8" fmla="*/ 2542 w 5430"/>
                    <a:gd name="connsiteY8" fmla="*/ 2542 h 7626"/>
                    <a:gd name="connsiteX9" fmla="*/ 2542 w 5430"/>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6"/>
                      </a:moveTo>
                      <a:cubicBezTo>
                        <a:pt x="1271" y="7626"/>
                        <a:pt x="0" y="6355"/>
                        <a:pt x="0" y="3813"/>
                      </a:cubicBezTo>
                      <a:cubicBezTo>
                        <a:pt x="0" y="1271"/>
                        <a:pt x="1271" y="0"/>
                        <a:pt x="2542" y="0"/>
                      </a:cubicBezTo>
                      <a:cubicBezTo>
                        <a:pt x="3813" y="0"/>
                        <a:pt x="5084" y="1271"/>
                        <a:pt x="5084" y="3813"/>
                      </a:cubicBezTo>
                      <a:cubicBezTo>
                        <a:pt x="6355" y="5084"/>
                        <a:pt x="3813" y="7626"/>
                        <a:pt x="2542" y="7626"/>
                      </a:cubicBezTo>
                      <a:close/>
                      <a:moveTo>
                        <a:pt x="2542" y="2542"/>
                      </a:moveTo>
                      <a:cubicBezTo>
                        <a:pt x="2542" y="2542"/>
                        <a:pt x="1271" y="2542"/>
                        <a:pt x="2542" y="2542"/>
                      </a:cubicBezTo>
                      <a:cubicBezTo>
                        <a:pt x="1271" y="3813"/>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2" name="フリーフォーム: 図形 141">
                  <a:extLst>
                    <a:ext uri="{FF2B5EF4-FFF2-40B4-BE49-F238E27FC236}">
                      <a16:creationId xmlns:a16="http://schemas.microsoft.com/office/drawing/2014/main" id="{F18A5981-7A69-4F6B-BB90-EA1CF52FD8F6}"/>
                    </a:ext>
                  </a:extLst>
                </p:cNvPr>
                <p:cNvSpPr/>
                <p:nvPr/>
              </p:nvSpPr>
              <p:spPr>
                <a:xfrm>
                  <a:off x="5698785" y="713322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3" name="フリーフォーム: 図形 142">
                  <a:extLst>
                    <a:ext uri="{FF2B5EF4-FFF2-40B4-BE49-F238E27FC236}">
                      <a16:creationId xmlns:a16="http://schemas.microsoft.com/office/drawing/2014/main" id="{072EA426-6E95-403A-BA04-694249970798}"/>
                    </a:ext>
                  </a:extLst>
                </p:cNvPr>
                <p:cNvSpPr/>
                <p:nvPr/>
              </p:nvSpPr>
              <p:spPr>
                <a:xfrm>
                  <a:off x="5698785"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4" name="フリーフォーム: 図形 143">
                  <a:extLst>
                    <a:ext uri="{FF2B5EF4-FFF2-40B4-BE49-F238E27FC236}">
                      <a16:creationId xmlns:a16="http://schemas.microsoft.com/office/drawing/2014/main" id="{2C89E67B-0D3A-4549-B743-31193581EBEC}"/>
                    </a:ext>
                  </a:extLst>
                </p:cNvPr>
                <p:cNvSpPr/>
                <p:nvPr/>
              </p:nvSpPr>
              <p:spPr>
                <a:xfrm>
                  <a:off x="5714038" y="713322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5" name="フリーフォーム: 図形 144">
                  <a:extLst>
                    <a:ext uri="{FF2B5EF4-FFF2-40B4-BE49-F238E27FC236}">
                      <a16:creationId xmlns:a16="http://schemas.microsoft.com/office/drawing/2014/main" id="{844E6AFB-DD25-4046-994A-DD46CB433C2D}"/>
                    </a:ext>
                  </a:extLst>
                </p:cNvPr>
                <p:cNvSpPr/>
                <p:nvPr/>
              </p:nvSpPr>
              <p:spPr>
                <a:xfrm>
                  <a:off x="5712767"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6355"/>
                        <a:pt x="5085" y="7627"/>
                        <a:pt x="2542" y="7627"/>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6" name="フリーフォーム: 図形 145">
                  <a:extLst>
                    <a:ext uri="{FF2B5EF4-FFF2-40B4-BE49-F238E27FC236}">
                      <a16:creationId xmlns:a16="http://schemas.microsoft.com/office/drawing/2014/main" id="{ED217513-AC57-40E8-AC5D-387A3A778038}"/>
                    </a:ext>
                  </a:extLst>
                </p:cNvPr>
                <p:cNvSpPr/>
                <p:nvPr/>
              </p:nvSpPr>
              <p:spPr>
                <a:xfrm>
                  <a:off x="5714038" y="714339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7" name="フリーフォーム: 図形 146">
                  <a:extLst>
                    <a:ext uri="{FF2B5EF4-FFF2-40B4-BE49-F238E27FC236}">
                      <a16:creationId xmlns:a16="http://schemas.microsoft.com/office/drawing/2014/main" id="{FD38E8BC-8A95-4713-BC66-7B3C06C9A7CF}"/>
                    </a:ext>
                  </a:extLst>
                </p:cNvPr>
                <p:cNvSpPr/>
                <p:nvPr/>
              </p:nvSpPr>
              <p:spPr>
                <a:xfrm>
                  <a:off x="5712767" y="71421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2542"/>
                        <a:pt x="2542" y="2542"/>
                      </a:cubicBezTo>
                      <a:cubicBezTo>
                        <a:pt x="1271" y="3813"/>
                        <a:pt x="2542" y="5084"/>
                        <a:pt x="2542" y="5084"/>
                      </a:cubicBezTo>
                      <a:cubicBezTo>
                        <a:pt x="3813" y="5084"/>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8" name="フリーフォーム: 図形 147">
                  <a:extLst>
                    <a:ext uri="{FF2B5EF4-FFF2-40B4-BE49-F238E27FC236}">
                      <a16:creationId xmlns:a16="http://schemas.microsoft.com/office/drawing/2014/main" id="{062BB427-C4D6-4720-85C9-CB142C547EED}"/>
                    </a:ext>
                  </a:extLst>
                </p:cNvPr>
                <p:cNvSpPr/>
                <p:nvPr/>
              </p:nvSpPr>
              <p:spPr>
                <a:xfrm>
                  <a:off x="5725477" y="713831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49" name="フリーフォーム: 図形 148">
                  <a:extLst>
                    <a:ext uri="{FF2B5EF4-FFF2-40B4-BE49-F238E27FC236}">
                      <a16:creationId xmlns:a16="http://schemas.microsoft.com/office/drawing/2014/main" id="{DC438ADA-BA29-4B08-8DF5-38AC1AACF28C}"/>
                    </a:ext>
                  </a:extLst>
                </p:cNvPr>
                <p:cNvSpPr/>
                <p:nvPr/>
              </p:nvSpPr>
              <p:spPr>
                <a:xfrm>
                  <a:off x="5724207"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5"/>
                        <a:pt x="2542" y="5085"/>
                      </a:cubicBezTo>
                      <a:cubicBezTo>
                        <a:pt x="3813" y="5085"/>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0" name="フリーフォーム: 図形 149">
                  <a:extLst>
                    <a:ext uri="{FF2B5EF4-FFF2-40B4-BE49-F238E27FC236}">
                      <a16:creationId xmlns:a16="http://schemas.microsoft.com/office/drawing/2014/main" id="{E14AD783-4CDB-4B2C-8F32-BCCD33516E00}"/>
                    </a:ext>
                  </a:extLst>
                </p:cNvPr>
                <p:cNvSpPr/>
                <p:nvPr/>
              </p:nvSpPr>
              <p:spPr>
                <a:xfrm>
                  <a:off x="5688616" y="7123060"/>
                  <a:ext cx="39403" cy="12710"/>
                </a:xfrm>
                <a:custGeom>
                  <a:avLst/>
                  <a:gdLst>
                    <a:gd name="connsiteX0" fmla="*/ 25421 w 39403"/>
                    <a:gd name="connsiteY0" fmla="*/ 12711 h 12710"/>
                    <a:gd name="connsiteX1" fmla="*/ 16524 w 39403"/>
                    <a:gd name="connsiteY1" fmla="*/ 12711 h 12710"/>
                    <a:gd name="connsiteX2" fmla="*/ 16524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5421 w 39403"/>
                    <a:gd name="connsiteY13" fmla="*/ 12711 h 12710"/>
                    <a:gd name="connsiteX14" fmla="*/ 25421 w 39403"/>
                    <a:gd name="connsiteY14" fmla="*/ 12711 h 12710"/>
                    <a:gd name="connsiteX15" fmla="*/ 16524 w 39403"/>
                    <a:gd name="connsiteY15" fmla="*/ 10168 h 12710"/>
                    <a:gd name="connsiteX16" fmla="*/ 25421 w 39403"/>
                    <a:gd name="connsiteY16" fmla="*/ 10168 h 12710"/>
                    <a:gd name="connsiteX17" fmla="*/ 35590 w 39403"/>
                    <a:gd name="connsiteY17" fmla="*/ 6355 h 12710"/>
                    <a:gd name="connsiteX18" fmla="*/ 25421 w 39403"/>
                    <a:gd name="connsiteY18" fmla="*/ 2542 h 12710"/>
                    <a:gd name="connsiteX19" fmla="*/ 16524 w 39403"/>
                    <a:gd name="connsiteY19" fmla="*/ 2542 h 12710"/>
                    <a:gd name="connsiteX20" fmla="*/ 6355 w 39403"/>
                    <a:gd name="connsiteY20" fmla="*/ 6355 h 12710"/>
                    <a:gd name="connsiteX21" fmla="*/ 16524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5421" y="12711"/>
                      </a:moveTo>
                      <a:lnTo>
                        <a:pt x="16524" y="12711"/>
                      </a:lnTo>
                      <a:cubicBezTo>
                        <a:pt x="16524" y="12711"/>
                        <a:pt x="16524" y="12711"/>
                        <a:pt x="16524"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5421" y="12711"/>
                      </a:lnTo>
                      <a:cubicBezTo>
                        <a:pt x="25421" y="12711"/>
                        <a:pt x="25421" y="12711"/>
                        <a:pt x="25421" y="12711"/>
                      </a:cubicBezTo>
                      <a:close/>
                      <a:moveTo>
                        <a:pt x="16524" y="10168"/>
                      </a:moveTo>
                      <a:lnTo>
                        <a:pt x="25421" y="10168"/>
                      </a:lnTo>
                      <a:lnTo>
                        <a:pt x="35590" y="6355"/>
                      </a:lnTo>
                      <a:lnTo>
                        <a:pt x="25421" y="2542"/>
                      </a:lnTo>
                      <a:lnTo>
                        <a:pt x="16524" y="2542"/>
                      </a:lnTo>
                      <a:lnTo>
                        <a:pt x="6355" y="6355"/>
                      </a:lnTo>
                      <a:lnTo>
                        <a:pt x="16524"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1" name="フリーフォーム: 図形 150">
                  <a:extLst>
                    <a:ext uri="{FF2B5EF4-FFF2-40B4-BE49-F238E27FC236}">
                      <a16:creationId xmlns:a16="http://schemas.microsoft.com/office/drawing/2014/main" id="{4C97AFF4-94F3-4B99-947B-876433C09F37}"/>
                    </a:ext>
                  </a:extLst>
                </p:cNvPr>
                <p:cNvSpPr/>
                <p:nvPr/>
              </p:nvSpPr>
              <p:spPr>
                <a:xfrm>
                  <a:off x="5688616" y="7126873"/>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2" name="フリーフォーム: 図形 151">
                  <a:extLst>
                    <a:ext uri="{FF2B5EF4-FFF2-40B4-BE49-F238E27FC236}">
                      <a16:creationId xmlns:a16="http://schemas.microsoft.com/office/drawing/2014/main" id="{97073962-633B-49A0-AF66-D66B8C56502D}"/>
                    </a:ext>
                  </a:extLst>
                </p:cNvPr>
                <p:cNvSpPr/>
                <p:nvPr/>
              </p:nvSpPr>
              <p:spPr>
                <a:xfrm>
                  <a:off x="5688616"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3" name="フリーフォーム: 図形 152">
                  <a:extLst>
                    <a:ext uri="{FF2B5EF4-FFF2-40B4-BE49-F238E27FC236}">
                      <a16:creationId xmlns:a16="http://schemas.microsoft.com/office/drawing/2014/main" id="{9844CAB2-7DE5-4D4A-84F5-13501F8CA2FD}"/>
                    </a:ext>
                  </a:extLst>
                </p:cNvPr>
                <p:cNvSpPr/>
                <p:nvPr/>
              </p:nvSpPr>
              <p:spPr>
                <a:xfrm>
                  <a:off x="5698785"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4" name="フリーフォーム: 図形 153">
                  <a:extLst>
                    <a:ext uri="{FF2B5EF4-FFF2-40B4-BE49-F238E27FC236}">
                      <a16:creationId xmlns:a16="http://schemas.microsoft.com/office/drawing/2014/main" id="{6F82DAD1-7E0E-4876-85E7-3F7E3DFCE51C}"/>
                    </a:ext>
                  </a:extLst>
                </p:cNvPr>
                <p:cNvSpPr/>
                <p:nvPr/>
              </p:nvSpPr>
              <p:spPr>
                <a:xfrm>
                  <a:off x="5698785"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5" name="フリーフォーム: 図形 154">
                  <a:extLst>
                    <a:ext uri="{FF2B5EF4-FFF2-40B4-BE49-F238E27FC236}">
                      <a16:creationId xmlns:a16="http://schemas.microsoft.com/office/drawing/2014/main" id="{3D637314-0E9D-4CC4-B753-9DDED121E7E0}"/>
                    </a:ext>
                  </a:extLst>
                </p:cNvPr>
                <p:cNvSpPr/>
                <p:nvPr/>
              </p:nvSpPr>
              <p:spPr>
                <a:xfrm>
                  <a:off x="5698785" y="7121788"/>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6" name="フリーフォーム: 図形 155">
                  <a:extLst>
                    <a:ext uri="{FF2B5EF4-FFF2-40B4-BE49-F238E27FC236}">
                      <a16:creationId xmlns:a16="http://schemas.microsoft.com/office/drawing/2014/main" id="{099273AA-A5C3-466A-B4D7-2BCCCEA33B99}"/>
                    </a:ext>
                  </a:extLst>
                </p:cNvPr>
                <p:cNvSpPr/>
                <p:nvPr/>
              </p:nvSpPr>
              <p:spPr>
                <a:xfrm>
                  <a:off x="5698785"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7" name="フリーフォーム: 図形 156">
                  <a:extLst>
                    <a:ext uri="{FF2B5EF4-FFF2-40B4-BE49-F238E27FC236}">
                      <a16:creationId xmlns:a16="http://schemas.microsoft.com/office/drawing/2014/main" id="{E040F4FE-A756-4E83-A7F5-DE06AAF369B4}"/>
                    </a:ext>
                  </a:extLst>
                </p:cNvPr>
                <p:cNvSpPr/>
                <p:nvPr/>
              </p:nvSpPr>
              <p:spPr>
                <a:xfrm>
                  <a:off x="5714038" y="712178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8" name="フリーフォーム: 図形 157">
                  <a:extLst>
                    <a:ext uri="{FF2B5EF4-FFF2-40B4-BE49-F238E27FC236}">
                      <a16:creationId xmlns:a16="http://schemas.microsoft.com/office/drawing/2014/main" id="{DB522817-BCCC-4170-9EE0-63EE83D03B0D}"/>
                    </a:ext>
                  </a:extLst>
                </p:cNvPr>
                <p:cNvSpPr/>
                <p:nvPr/>
              </p:nvSpPr>
              <p:spPr>
                <a:xfrm>
                  <a:off x="5712767"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2542"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9" name="フリーフォーム: 図形 158">
                  <a:extLst>
                    <a:ext uri="{FF2B5EF4-FFF2-40B4-BE49-F238E27FC236}">
                      <a16:creationId xmlns:a16="http://schemas.microsoft.com/office/drawing/2014/main" id="{013776B0-0334-403F-8EF7-575C517FD475}"/>
                    </a:ext>
                  </a:extLst>
                </p:cNvPr>
                <p:cNvSpPr/>
                <p:nvPr/>
              </p:nvSpPr>
              <p:spPr>
                <a:xfrm>
                  <a:off x="5714038"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0" name="フリーフォーム: 図形 159">
                  <a:extLst>
                    <a:ext uri="{FF2B5EF4-FFF2-40B4-BE49-F238E27FC236}">
                      <a16:creationId xmlns:a16="http://schemas.microsoft.com/office/drawing/2014/main" id="{BF73E429-F84A-444A-B24B-78F264D66133}"/>
                    </a:ext>
                  </a:extLst>
                </p:cNvPr>
                <p:cNvSpPr/>
                <p:nvPr/>
              </p:nvSpPr>
              <p:spPr>
                <a:xfrm>
                  <a:off x="5712767"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2542"/>
                        <a:pt x="2542" y="2542"/>
                      </a:cubicBezTo>
                      <a:cubicBezTo>
                        <a:pt x="1271" y="5085"/>
                        <a:pt x="2542" y="5085"/>
                        <a:pt x="2542" y="5085"/>
                      </a:cubicBezTo>
                      <a:cubicBezTo>
                        <a:pt x="3813"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1" name="フリーフォーム: 図形 160">
                  <a:extLst>
                    <a:ext uri="{FF2B5EF4-FFF2-40B4-BE49-F238E27FC236}">
                      <a16:creationId xmlns:a16="http://schemas.microsoft.com/office/drawing/2014/main" id="{0F2ECD3A-DB7C-4808-A8E1-CEBE9870D143}"/>
                    </a:ext>
                  </a:extLst>
                </p:cNvPr>
                <p:cNvSpPr/>
                <p:nvPr/>
              </p:nvSpPr>
              <p:spPr>
                <a:xfrm>
                  <a:off x="5725477" y="7126873"/>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2" name="フリーフォーム: 図形 161">
                  <a:extLst>
                    <a:ext uri="{FF2B5EF4-FFF2-40B4-BE49-F238E27FC236}">
                      <a16:creationId xmlns:a16="http://schemas.microsoft.com/office/drawing/2014/main" id="{BE3E2205-AAED-4D39-A5B4-CB43DD3C1F48}"/>
                    </a:ext>
                  </a:extLst>
                </p:cNvPr>
                <p:cNvSpPr/>
                <p:nvPr/>
              </p:nvSpPr>
              <p:spPr>
                <a:xfrm>
                  <a:off x="5724207"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3" name="フリーフォーム: 図形 162">
                  <a:extLst>
                    <a:ext uri="{FF2B5EF4-FFF2-40B4-BE49-F238E27FC236}">
                      <a16:creationId xmlns:a16="http://schemas.microsoft.com/office/drawing/2014/main" id="{7CF37CC5-C207-4EB6-87C7-CCC4836AC96B}"/>
                    </a:ext>
                  </a:extLst>
                </p:cNvPr>
                <p:cNvSpPr/>
                <p:nvPr/>
              </p:nvSpPr>
              <p:spPr>
                <a:xfrm>
                  <a:off x="5714038" y="712814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4" name="フリーフォーム: 図形 163">
                  <a:extLst>
                    <a:ext uri="{FF2B5EF4-FFF2-40B4-BE49-F238E27FC236}">
                      <a16:creationId xmlns:a16="http://schemas.microsoft.com/office/drawing/2014/main" id="{57B22A50-814B-437F-9C6F-99649A936126}"/>
                    </a:ext>
                  </a:extLst>
                </p:cNvPr>
                <p:cNvSpPr/>
                <p:nvPr/>
              </p:nvSpPr>
              <p:spPr>
                <a:xfrm>
                  <a:off x="5714038"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5" name="フリーフォーム: 図形 164">
                  <a:extLst>
                    <a:ext uri="{FF2B5EF4-FFF2-40B4-BE49-F238E27FC236}">
                      <a16:creationId xmlns:a16="http://schemas.microsoft.com/office/drawing/2014/main" id="{6AFEFC35-F5C4-4469-926B-4BA4CDE83CBA}"/>
                    </a:ext>
                  </a:extLst>
                </p:cNvPr>
                <p:cNvSpPr/>
                <p:nvPr/>
              </p:nvSpPr>
              <p:spPr>
                <a:xfrm>
                  <a:off x="5712767"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1271" y="3813"/>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6" name="フリーフォーム: 図形 165">
                  <a:extLst>
                    <a:ext uri="{FF2B5EF4-FFF2-40B4-BE49-F238E27FC236}">
                      <a16:creationId xmlns:a16="http://schemas.microsoft.com/office/drawing/2014/main" id="{F799E56B-92F3-461F-9FE6-03F4EFD705F5}"/>
                    </a:ext>
                  </a:extLst>
                </p:cNvPr>
                <p:cNvSpPr/>
                <p:nvPr/>
              </p:nvSpPr>
              <p:spPr>
                <a:xfrm>
                  <a:off x="5724207" y="713704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7" name="フリーフォーム: 図形 166">
                  <a:extLst>
                    <a:ext uri="{FF2B5EF4-FFF2-40B4-BE49-F238E27FC236}">
                      <a16:creationId xmlns:a16="http://schemas.microsoft.com/office/drawing/2014/main" id="{E1D70BE0-3E37-4283-A34D-E77D65FE22DF}"/>
                    </a:ext>
                  </a:extLst>
                </p:cNvPr>
                <p:cNvSpPr/>
                <p:nvPr/>
              </p:nvSpPr>
              <p:spPr>
                <a:xfrm>
                  <a:off x="5722935" y="713577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8" name="フリーフォーム: 図形 167">
                  <a:extLst>
                    <a:ext uri="{FF2B5EF4-FFF2-40B4-BE49-F238E27FC236}">
                      <a16:creationId xmlns:a16="http://schemas.microsoft.com/office/drawing/2014/main" id="{ED841620-CD77-41A6-8535-5BBB68F523F5}"/>
                    </a:ext>
                  </a:extLst>
                </p:cNvPr>
                <p:cNvSpPr/>
                <p:nvPr/>
              </p:nvSpPr>
              <p:spPr>
                <a:xfrm>
                  <a:off x="5724207" y="7128143"/>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69" name="フリーフォーム: 図形 168">
                  <a:extLst>
                    <a:ext uri="{FF2B5EF4-FFF2-40B4-BE49-F238E27FC236}">
                      <a16:creationId xmlns:a16="http://schemas.microsoft.com/office/drawing/2014/main" id="{BD02F5B6-D899-42C2-B396-EF3311089BD8}"/>
                    </a:ext>
                  </a:extLst>
                </p:cNvPr>
                <p:cNvSpPr/>
                <p:nvPr/>
              </p:nvSpPr>
              <p:spPr>
                <a:xfrm>
                  <a:off x="5722935"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6355 h 7626"/>
                    <a:gd name="connsiteX8" fmla="*/ 2542 w 5084"/>
                    <a:gd name="connsiteY8" fmla="*/ 3814 h 7626"/>
                    <a:gd name="connsiteX9" fmla="*/ 2542 w 5084"/>
                    <a:gd name="connsiteY9"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1271" y="5085"/>
                        <a:pt x="2542" y="6355"/>
                        <a:pt x="2542" y="6355"/>
                      </a:cubicBezTo>
                      <a:cubicBezTo>
                        <a:pt x="3813" y="5085"/>
                        <a:pt x="3813" y="5085"/>
                        <a:pt x="2542" y="3814"/>
                      </a:cubicBezTo>
                      <a:cubicBezTo>
                        <a:pt x="3813" y="3814"/>
                        <a:pt x="3813" y="3814"/>
                        <a:pt x="2542" y="3814"/>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0" name="フリーフォーム: 図形 169">
                  <a:extLst>
                    <a:ext uri="{FF2B5EF4-FFF2-40B4-BE49-F238E27FC236}">
                      <a16:creationId xmlns:a16="http://schemas.microsoft.com/office/drawing/2014/main" id="{236601FA-7517-440D-819A-18375B29559E}"/>
                    </a:ext>
                  </a:extLst>
                </p:cNvPr>
                <p:cNvSpPr/>
                <p:nvPr/>
              </p:nvSpPr>
              <p:spPr>
                <a:xfrm>
                  <a:off x="5738188" y="712814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3"/>
                        <a:pt x="1271" y="5085"/>
                        <a:pt x="1271" y="5085"/>
                      </a:cubicBezTo>
                      <a:cubicBezTo>
                        <a:pt x="1271" y="3813"/>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1" name="フリーフォーム: 図形 170">
                  <a:extLst>
                    <a:ext uri="{FF2B5EF4-FFF2-40B4-BE49-F238E27FC236}">
                      <a16:creationId xmlns:a16="http://schemas.microsoft.com/office/drawing/2014/main" id="{7866A453-0A75-492C-A5D6-FEDAFEEC61B1}"/>
                    </a:ext>
                  </a:extLst>
                </p:cNvPr>
                <p:cNvSpPr/>
                <p:nvPr/>
              </p:nvSpPr>
              <p:spPr>
                <a:xfrm>
                  <a:off x="5738188"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6355"/>
                        <a:pt x="3813" y="7627"/>
                        <a:pt x="2542" y="7627"/>
                      </a:cubicBezTo>
                      <a:close/>
                      <a:moveTo>
                        <a:pt x="2542" y="3814"/>
                      </a:moveTo>
                      <a:cubicBezTo>
                        <a:pt x="1271" y="3814"/>
                        <a:pt x="1271" y="3814"/>
                        <a:pt x="2542" y="3814"/>
                      </a:cubicBezTo>
                      <a:cubicBezTo>
                        <a:pt x="1271" y="6355"/>
                        <a:pt x="2542" y="6355"/>
                        <a:pt x="2542" y="3814"/>
                      </a:cubicBezTo>
                      <a:cubicBezTo>
                        <a:pt x="2542" y="3814"/>
                        <a:pt x="2542" y="3814"/>
                        <a:pt x="2542" y="3814"/>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2" name="フリーフォーム: 図形 171">
                  <a:extLst>
                    <a:ext uri="{FF2B5EF4-FFF2-40B4-BE49-F238E27FC236}">
                      <a16:creationId xmlns:a16="http://schemas.microsoft.com/office/drawing/2014/main" id="{D946B3EE-A857-44EF-A28D-02745AADFE4B}"/>
                    </a:ext>
                  </a:extLst>
                </p:cNvPr>
                <p:cNvSpPr/>
                <p:nvPr/>
              </p:nvSpPr>
              <p:spPr>
                <a:xfrm>
                  <a:off x="5738188" y="713704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3" name="フリーフォーム: 図形 172">
                  <a:extLst>
                    <a:ext uri="{FF2B5EF4-FFF2-40B4-BE49-F238E27FC236}">
                      <a16:creationId xmlns:a16="http://schemas.microsoft.com/office/drawing/2014/main" id="{7A91353B-55FF-4BB4-B648-8FD4CB8E6500}"/>
                    </a:ext>
                  </a:extLst>
                </p:cNvPr>
                <p:cNvSpPr/>
                <p:nvPr/>
              </p:nvSpPr>
              <p:spPr>
                <a:xfrm>
                  <a:off x="5738188" y="713577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4" name="フリーフォーム: 図形 173">
                  <a:extLst>
                    <a:ext uri="{FF2B5EF4-FFF2-40B4-BE49-F238E27FC236}">
                      <a16:creationId xmlns:a16="http://schemas.microsoft.com/office/drawing/2014/main" id="{F8490868-7C80-42EC-82B6-CC640942DBE5}"/>
                    </a:ext>
                  </a:extLst>
                </p:cNvPr>
                <p:cNvSpPr/>
                <p:nvPr/>
              </p:nvSpPr>
              <p:spPr>
                <a:xfrm>
                  <a:off x="5749628"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5" name="フリーフォーム: 図形 174">
                  <a:extLst>
                    <a:ext uri="{FF2B5EF4-FFF2-40B4-BE49-F238E27FC236}">
                      <a16:creationId xmlns:a16="http://schemas.microsoft.com/office/drawing/2014/main" id="{69A4077D-97E9-4A7F-AE88-DB4775AEA39B}"/>
                    </a:ext>
                  </a:extLst>
                </p:cNvPr>
                <p:cNvSpPr/>
                <p:nvPr/>
              </p:nvSpPr>
              <p:spPr>
                <a:xfrm>
                  <a:off x="5749628"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3813"/>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6" name="フリーフォーム: 図形 175">
                  <a:extLst>
                    <a:ext uri="{FF2B5EF4-FFF2-40B4-BE49-F238E27FC236}">
                      <a16:creationId xmlns:a16="http://schemas.microsoft.com/office/drawing/2014/main" id="{6DB90804-2A2B-4D3C-9807-5C3702DB1DB5}"/>
                    </a:ext>
                  </a:extLst>
                </p:cNvPr>
                <p:cNvSpPr/>
                <p:nvPr/>
              </p:nvSpPr>
              <p:spPr>
                <a:xfrm>
                  <a:off x="5739459" y="7123060"/>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7" name="フリーフォーム: 図形 176">
                  <a:extLst>
                    <a:ext uri="{FF2B5EF4-FFF2-40B4-BE49-F238E27FC236}">
                      <a16:creationId xmlns:a16="http://schemas.microsoft.com/office/drawing/2014/main" id="{0127C783-66FD-4075-B211-0DF54908BAB9}"/>
                    </a:ext>
                  </a:extLst>
                </p:cNvPr>
                <p:cNvSpPr/>
                <p:nvPr/>
              </p:nvSpPr>
              <p:spPr>
                <a:xfrm>
                  <a:off x="5739459" y="712560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0"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8" name="フリーフォーム: 図形 177">
                  <a:extLst>
                    <a:ext uri="{FF2B5EF4-FFF2-40B4-BE49-F238E27FC236}">
                      <a16:creationId xmlns:a16="http://schemas.microsoft.com/office/drawing/2014/main" id="{BF5D8DBB-1809-4EC5-954F-7B9EF96221AE}"/>
                    </a:ext>
                  </a:extLst>
                </p:cNvPr>
                <p:cNvSpPr/>
                <p:nvPr/>
              </p:nvSpPr>
              <p:spPr>
                <a:xfrm>
                  <a:off x="5738188" y="7124330"/>
                  <a:ext cx="5430" cy="7626"/>
                </a:xfrm>
                <a:custGeom>
                  <a:avLst/>
                  <a:gdLst>
                    <a:gd name="connsiteX0" fmla="*/ 2542 w 5430"/>
                    <a:gd name="connsiteY0" fmla="*/ 7626 h 7626"/>
                    <a:gd name="connsiteX1" fmla="*/ 0 w 5430"/>
                    <a:gd name="connsiteY1" fmla="*/ 3813 h 7626"/>
                    <a:gd name="connsiteX2" fmla="*/ 2542 w 5430"/>
                    <a:gd name="connsiteY2" fmla="*/ 0 h 7626"/>
                    <a:gd name="connsiteX3" fmla="*/ 5085 w 5430"/>
                    <a:gd name="connsiteY3" fmla="*/ 3813 h 7626"/>
                    <a:gd name="connsiteX4" fmla="*/ 2542 w 5430"/>
                    <a:gd name="connsiteY4" fmla="*/ 7626 h 7626"/>
                    <a:gd name="connsiteX5" fmla="*/ 2542 w 5430"/>
                    <a:gd name="connsiteY5" fmla="*/ 3813 h 7626"/>
                    <a:gd name="connsiteX6" fmla="*/ 2542 w 5430"/>
                    <a:gd name="connsiteY6" fmla="*/ 3813 h 7626"/>
                    <a:gd name="connsiteX7" fmla="*/ 2542 w 5430"/>
                    <a:gd name="connsiteY7" fmla="*/ 6355 h 7626"/>
                    <a:gd name="connsiteX8" fmla="*/ 2542 w 5430"/>
                    <a:gd name="connsiteY8" fmla="*/ 3813 h 7626"/>
                    <a:gd name="connsiteX9" fmla="*/ 2542 w 5430"/>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6"/>
                      </a:moveTo>
                      <a:cubicBezTo>
                        <a:pt x="1271" y="7626"/>
                        <a:pt x="0" y="6355"/>
                        <a:pt x="0" y="3813"/>
                      </a:cubicBezTo>
                      <a:cubicBezTo>
                        <a:pt x="0" y="1271"/>
                        <a:pt x="1271" y="0"/>
                        <a:pt x="2542" y="0"/>
                      </a:cubicBezTo>
                      <a:cubicBezTo>
                        <a:pt x="3813" y="0"/>
                        <a:pt x="5085" y="1271"/>
                        <a:pt x="5085" y="3813"/>
                      </a:cubicBezTo>
                      <a:cubicBezTo>
                        <a:pt x="6355" y="6355"/>
                        <a:pt x="3813" y="7626"/>
                        <a:pt x="2542" y="7626"/>
                      </a:cubicBezTo>
                      <a:close/>
                      <a:moveTo>
                        <a:pt x="2542" y="3813"/>
                      </a:moveTo>
                      <a:cubicBezTo>
                        <a:pt x="2542" y="3813"/>
                        <a:pt x="2542" y="3813"/>
                        <a:pt x="2542" y="3813"/>
                      </a:cubicBezTo>
                      <a:cubicBezTo>
                        <a:pt x="1271" y="5085"/>
                        <a:pt x="2542" y="6355"/>
                        <a:pt x="2542" y="6355"/>
                      </a:cubicBezTo>
                      <a:cubicBezTo>
                        <a:pt x="2542" y="6355"/>
                        <a:pt x="3813" y="508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79" name="フリーフォーム: 図形 178">
                  <a:extLst>
                    <a:ext uri="{FF2B5EF4-FFF2-40B4-BE49-F238E27FC236}">
                      <a16:creationId xmlns:a16="http://schemas.microsoft.com/office/drawing/2014/main" id="{5AD26B0F-8965-453B-A8D4-4250F64F1A47}"/>
                    </a:ext>
                  </a:extLst>
                </p:cNvPr>
                <p:cNvSpPr/>
                <p:nvPr/>
              </p:nvSpPr>
              <p:spPr>
                <a:xfrm>
                  <a:off x="5749628" y="713195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0" name="フリーフォーム: 図形 179">
                  <a:extLst>
                    <a:ext uri="{FF2B5EF4-FFF2-40B4-BE49-F238E27FC236}">
                      <a16:creationId xmlns:a16="http://schemas.microsoft.com/office/drawing/2014/main" id="{55E17FE4-4CCA-44B4-B929-F686EC500082}"/>
                    </a:ext>
                  </a:extLst>
                </p:cNvPr>
                <p:cNvSpPr/>
                <p:nvPr/>
              </p:nvSpPr>
              <p:spPr>
                <a:xfrm>
                  <a:off x="5748357" y="71294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1" name="フリーフォーム: 図形 180">
                  <a:extLst>
                    <a:ext uri="{FF2B5EF4-FFF2-40B4-BE49-F238E27FC236}">
                      <a16:creationId xmlns:a16="http://schemas.microsoft.com/office/drawing/2014/main" id="{0D0BD966-D87B-4D10-B252-9424C7E2B278}"/>
                    </a:ext>
                  </a:extLst>
                </p:cNvPr>
                <p:cNvSpPr/>
                <p:nvPr/>
              </p:nvSpPr>
              <p:spPr>
                <a:xfrm>
                  <a:off x="5749628" y="712178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2" name="フリーフォーム: 図形 181">
                  <a:extLst>
                    <a:ext uri="{FF2B5EF4-FFF2-40B4-BE49-F238E27FC236}">
                      <a16:creationId xmlns:a16="http://schemas.microsoft.com/office/drawing/2014/main" id="{914BED40-4DB1-455A-B009-3FB7A7728CA1}"/>
                    </a:ext>
                  </a:extLst>
                </p:cNvPr>
                <p:cNvSpPr/>
                <p:nvPr/>
              </p:nvSpPr>
              <p:spPr>
                <a:xfrm>
                  <a:off x="5748357"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3" name="フリーフォーム: 図形 182">
                  <a:extLst>
                    <a:ext uri="{FF2B5EF4-FFF2-40B4-BE49-F238E27FC236}">
                      <a16:creationId xmlns:a16="http://schemas.microsoft.com/office/drawing/2014/main" id="{CFAF809D-A52B-4F33-88CB-126231956879}"/>
                    </a:ext>
                  </a:extLst>
                </p:cNvPr>
                <p:cNvSpPr/>
                <p:nvPr/>
              </p:nvSpPr>
              <p:spPr>
                <a:xfrm>
                  <a:off x="5763609" y="7121788"/>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4" name="フリーフォーム: 図形 183">
                  <a:extLst>
                    <a:ext uri="{FF2B5EF4-FFF2-40B4-BE49-F238E27FC236}">
                      <a16:creationId xmlns:a16="http://schemas.microsoft.com/office/drawing/2014/main" id="{CCE126FB-4A35-4B69-8FB0-9F74BB10654D}"/>
                    </a:ext>
                  </a:extLst>
                </p:cNvPr>
                <p:cNvSpPr/>
                <p:nvPr/>
              </p:nvSpPr>
              <p:spPr>
                <a:xfrm>
                  <a:off x="5762339"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4"/>
                        <a:pt x="2542" y="5084"/>
                      </a:cubicBezTo>
                      <a:cubicBezTo>
                        <a:pt x="3813" y="5084"/>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5" name="フリーフォーム: 図形 184">
                  <a:extLst>
                    <a:ext uri="{FF2B5EF4-FFF2-40B4-BE49-F238E27FC236}">
                      <a16:creationId xmlns:a16="http://schemas.microsoft.com/office/drawing/2014/main" id="{C0B4CA2F-815F-4555-9D9E-D8F4F06D16E6}"/>
                    </a:ext>
                  </a:extLst>
                </p:cNvPr>
                <p:cNvSpPr/>
                <p:nvPr/>
              </p:nvSpPr>
              <p:spPr>
                <a:xfrm>
                  <a:off x="5763609" y="713195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3814"/>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6" name="フリーフォーム: 図形 185">
                  <a:extLst>
                    <a:ext uri="{FF2B5EF4-FFF2-40B4-BE49-F238E27FC236}">
                      <a16:creationId xmlns:a16="http://schemas.microsoft.com/office/drawing/2014/main" id="{5BAC1243-3546-438D-BD12-47A83D746B2A}"/>
                    </a:ext>
                  </a:extLst>
                </p:cNvPr>
                <p:cNvSpPr/>
                <p:nvPr/>
              </p:nvSpPr>
              <p:spPr>
                <a:xfrm>
                  <a:off x="5763609" y="71294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1271" y="3813"/>
                        <a:pt x="1271" y="3813"/>
                        <a:pt x="2542" y="3813"/>
                      </a:cubicBezTo>
                      <a:cubicBezTo>
                        <a:pt x="1271" y="6355"/>
                        <a:pt x="2542" y="6355"/>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7" name="フリーフォーム: 図形 186">
                  <a:extLst>
                    <a:ext uri="{FF2B5EF4-FFF2-40B4-BE49-F238E27FC236}">
                      <a16:creationId xmlns:a16="http://schemas.microsoft.com/office/drawing/2014/main" id="{030F7D47-DC98-45ED-9AAF-18DDBD8965DE}"/>
                    </a:ext>
                  </a:extLst>
                </p:cNvPr>
                <p:cNvSpPr/>
                <p:nvPr/>
              </p:nvSpPr>
              <p:spPr>
                <a:xfrm>
                  <a:off x="5775049" y="712560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8" name="フリーフォーム: 図形 187">
                  <a:extLst>
                    <a:ext uri="{FF2B5EF4-FFF2-40B4-BE49-F238E27FC236}">
                      <a16:creationId xmlns:a16="http://schemas.microsoft.com/office/drawing/2014/main" id="{B0176079-59EC-45B0-BD81-579522A19C12}"/>
                    </a:ext>
                  </a:extLst>
                </p:cNvPr>
                <p:cNvSpPr/>
                <p:nvPr/>
              </p:nvSpPr>
              <p:spPr>
                <a:xfrm>
                  <a:off x="5773778" y="7124330"/>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6355 h 7626"/>
                    <a:gd name="connsiteX8" fmla="*/ 2542 w 5582"/>
                    <a:gd name="connsiteY8" fmla="*/ 3813 h 7626"/>
                    <a:gd name="connsiteX9" fmla="*/ 2542 w 5582"/>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1271" y="5085"/>
                        <a:pt x="2542" y="6355"/>
                        <a:pt x="2542" y="6355"/>
                      </a:cubicBezTo>
                      <a:cubicBezTo>
                        <a:pt x="2542" y="6355"/>
                        <a:pt x="3813" y="508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89" name="フリーフォーム: 図形 188">
                  <a:extLst>
                    <a:ext uri="{FF2B5EF4-FFF2-40B4-BE49-F238E27FC236}">
                      <a16:creationId xmlns:a16="http://schemas.microsoft.com/office/drawing/2014/main" id="{216AF198-353E-45C1-973E-C9C15242023B}"/>
                    </a:ext>
                  </a:extLst>
                </p:cNvPr>
                <p:cNvSpPr/>
                <p:nvPr/>
              </p:nvSpPr>
              <p:spPr>
                <a:xfrm>
                  <a:off x="5714038" y="7138312"/>
                  <a:ext cx="40674" cy="15252"/>
                </a:xfrm>
                <a:custGeom>
                  <a:avLst/>
                  <a:gdLst>
                    <a:gd name="connsiteX0" fmla="*/ 21608 w 40674"/>
                    <a:gd name="connsiteY0" fmla="*/ 15253 h 15252"/>
                    <a:gd name="connsiteX1" fmla="*/ 19066 w 40674"/>
                    <a:gd name="connsiteY1" fmla="*/ 15253 h 15252"/>
                    <a:gd name="connsiteX2" fmla="*/ 19066 w 40674"/>
                    <a:gd name="connsiteY2" fmla="*/ 15253 h 15252"/>
                    <a:gd name="connsiteX3" fmla="*/ 1271 w 40674"/>
                    <a:gd name="connsiteY3" fmla="*/ 8898 h 15252"/>
                    <a:gd name="connsiteX4" fmla="*/ 0 w 40674"/>
                    <a:gd name="connsiteY4" fmla="*/ 7627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7 h 15252"/>
                    <a:gd name="connsiteX12" fmla="*/ 39403 w 40674"/>
                    <a:gd name="connsiteY12" fmla="*/ 8898 h 15252"/>
                    <a:gd name="connsiteX13" fmla="*/ 21608 w 40674"/>
                    <a:gd name="connsiteY13" fmla="*/ 15253 h 15252"/>
                    <a:gd name="connsiteX14" fmla="*/ 21608 w 40674"/>
                    <a:gd name="connsiteY14" fmla="*/ 15253 h 15252"/>
                    <a:gd name="connsiteX15" fmla="*/ 19066 w 40674"/>
                    <a:gd name="connsiteY15" fmla="*/ 13982 h 15252"/>
                    <a:gd name="connsiteX16" fmla="*/ 21608 w 40674"/>
                    <a:gd name="connsiteY16" fmla="*/ 13982 h 15252"/>
                    <a:gd name="connsiteX17" fmla="*/ 35590 w 40674"/>
                    <a:gd name="connsiteY17" fmla="*/ 8898 h 15252"/>
                    <a:gd name="connsiteX18" fmla="*/ 21608 w 40674"/>
                    <a:gd name="connsiteY18" fmla="*/ 3814 h 15252"/>
                    <a:gd name="connsiteX19" fmla="*/ 19066 w 40674"/>
                    <a:gd name="connsiteY19" fmla="*/ 3814 h 15252"/>
                    <a:gd name="connsiteX20" fmla="*/ 5084 w 40674"/>
                    <a:gd name="connsiteY20" fmla="*/ 8898 h 15252"/>
                    <a:gd name="connsiteX21" fmla="*/ 19066 w 40674"/>
                    <a:gd name="connsiteY21" fmla="*/ 13982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3"/>
                      </a:moveTo>
                      <a:lnTo>
                        <a:pt x="19066" y="15253"/>
                      </a:lnTo>
                      <a:cubicBezTo>
                        <a:pt x="19066" y="15253"/>
                        <a:pt x="19066" y="15253"/>
                        <a:pt x="19066" y="15253"/>
                      </a:cubicBezTo>
                      <a:lnTo>
                        <a:pt x="1271" y="8898"/>
                      </a:lnTo>
                      <a:cubicBezTo>
                        <a:pt x="1271" y="8898"/>
                        <a:pt x="0" y="8898"/>
                        <a:pt x="0" y="7627"/>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7"/>
                      </a:cubicBezTo>
                      <a:cubicBezTo>
                        <a:pt x="40674" y="8898"/>
                        <a:pt x="40674" y="8898"/>
                        <a:pt x="39403" y="8898"/>
                      </a:cubicBezTo>
                      <a:lnTo>
                        <a:pt x="21608" y="15253"/>
                      </a:lnTo>
                      <a:cubicBezTo>
                        <a:pt x="21608" y="15253"/>
                        <a:pt x="21608" y="15253"/>
                        <a:pt x="21608" y="15253"/>
                      </a:cubicBezTo>
                      <a:close/>
                      <a:moveTo>
                        <a:pt x="19066" y="13982"/>
                      </a:moveTo>
                      <a:lnTo>
                        <a:pt x="21608" y="13982"/>
                      </a:lnTo>
                      <a:lnTo>
                        <a:pt x="35590" y="8898"/>
                      </a:lnTo>
                      <a:lnTo>
                        <a:pt x="21608" y="3814"/>
                      </a:lnTo>
                      <a:lnTo>
                        <a:pt x="19066" y="3814"/>
                      </a:lnTo>
                      <a:lnTo>
                        <a:pt x="5084" y="8898"/>
                      </a:lnTo>
                      <a:lnTo>
                        <a:pt x="19066" y="13982"/>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0" name="フリーフォーム: 図形 189">
                  <a:extLst>
                    <a:ext uri="{FF2B5EF4-FFF2-40B4-BE49-F238E27FC236}">
                      <a16:creationId xmlns:a16="http://schemas.microsoft.com/office/drawing/2014/main" id="{B1CF1CDD-4F31-4C2F-9E7E-F41EA1219A99}"/>
                    </a:ext>
                  </a:extLst>
                </p:cNvPr>
                <p:cNvSpPr/>
                <p:nvPr/>
              </p:nvSpPr>
              <p:spPr>
                <a:xfrm>
                  <a:off x="5714038" y="7143396"/>
                  <a:ext cx="2542" cy="5583"/>
                </a:xfrm>
                <a:custGeom>
                  <a:avLst/>
                  <a:gdLst>
                    <a:gd name="connsiteX0" fmla="*/ 0 w 2542"/>
                    <a:gd name="connsiteY0" fmla="*/ 2542 h 5583"/>
                    <a:gd name="connsiteX1" fmla="*/ 1271 w 2542"/>
                    <a:gd name="connsiteY1" fmla="*/ 0 h 5583"/>
                    <a:gd name="connsiteX2" fmla="*/ 2542 w 2542"/>
                    <a:gd name="connsiteY2" fmla="*/ 2542 h 5583"/>
                    <a:gd name="connsiteX3" fmla="*/ 1271 w 2542"/>
                    <a:gd name="connsiteY3" fmla="*/ 5085 h 5583"/>
                    <a:gd name="connsiteX4" fmla="*/ 0 w 2542"/>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583">
                      <a:moveTo>
                        <a:pt x="0" y="2542"/>
                      </a:moveTo>
                      <a:cubicBezTo>
                        <a:pt x="0" y="1271"/>
                        <a:pt x="1271" y="0"/>
                        <a:pt x="1271" y="0"/>
                      </a:cubicBezTo>
                      <a:cubicBezTo>
                        <a:pt x="2542" y="0"/>
                        <a:pt x="2542" y="1271"/>
                        <a:pt x="2542" y="2542"/>
                      </a:cubicBezTo>
                      <a:cubicBezTo>
                        <a:pt x="2542" y="3813"/>
                        <a:pt x="1271" y="5085"/>
                        <a:pt x="1271" y="5085"/>
                      </a:cubicBezTo>
                      <a:cubicBezTo>
                        <a:pt x="1271" y="635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1" name="フリーフォーム: 図形 190">
                  <a:extLst>
                    <a:ext uri="{FF2B5EF4-FFF2-40B4-BE49-F238E27FC236}">
                      <a16:creationId xmlns:a16="http://schemas.microsoft.com/office/drawing/2014/main" id="{3C4D0E92-8FF0-497C-ACC3-1DBADC6241BE}"/>
                    </a:ext>
                  </a:extLst>
                </p:cNvPr>
                <p:cNvSpPr/>
                <p:nvPr/>
              </p:nvSpPr>
              <p:spPr>
                <a:xfrm>
                  <a:off x="5712767" y="7143396"/>
                  <a:ext cx="5583" cy="7626"/>
                </a:xfrm>
                <a:custGeom>
                  <a:avLst/>
                  <a:gdLst>
                    <a:gd name="connsiteX0" fmla="*/ 2542 w 5583"/>
                    <a:gd name="connsiteY0" fmla="*/ 7626 h 7626"/>
                    <a:gd name="connsiteX1" fmla="*/ 0 w 5583"/>
                    <a:gd name="connsiteY1" fmla="*/ 3813 h 7626"/>
                    <a:gd name="connsiteX2" fmla="*/ 2542 w 5583"/>
                    <a:gd name="connsiteY2" fmla="*/ 0 h 7626"/>
                    <a:gd name="connsiteX3" fmla="*/ 5085 w 5583"/>
                    <a:gd name="connsiteY3" fmla="*/ 3813 h 7626"/>
                    <a:gd name="connsiteX4" fmla="*/ 2542 w 5583"/>
                    <a:gd name="connsiteY4" fmla="*/ 7626 h 7626"/>
                    <a:gd name="connsiteX5" fmla="*/ 2542 w 5583"/>
                    <a:gd name="connsiteY5" fmla="*/ 1271 h 7626"/>
                    <a:gd name="connsiteX6" fmla="*/ 1271 w 5583"/>
                    <a:gd name="connsiteY6" fmla="*/ 2542 h 7626"/>
                    <a:gd name="connsiteX7" fmla="*/ 2542 w 5583"/>
                    <a:gd name="connsiteY7" fmla="*/ 3813 h 7626"/>
                    <a:gd name="connsiteX8" fmla="*/ 3813 w 5583"/>
                    <a:gd name="connsiteY8" fmla="*/ 2542 h 7626"/>
                    <a:gd name="connsiteX9" fmla="*/ 2542 w 5583"/>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 h="7626">
                      <a:moveTo>
                        <a:pt x="2542" y="7626"/>
                      </a:moveTo>
                      <a:cubicBezTo>
                        <a:pt x="1271" y="7626"/>
                        <a:pt x="0" y="6355"/>
                        <a:pt x="0" y="3813"/>
                      </a:cubicBezTo>
                      <a:cubicBezTo>
                        <a:pt x="0" y="1271"/>
                        <a:pt x="1271" y="0"/>
                        <a:pt x="2542" y="0"/>
                      </a:cubicBezTo>
                      <a:cubicBezTo>
                        <a:pt x="3813" y="0"/>
                        <a:pt x="5085" y="1271"/>
                        <a:pt x="5085" y="3813"/>
                      </a:cubicBezTo>
                      <a:cubicBezTo>
                        <a:pt x="6355" y="5085"/>
                        <a:pt x="5085"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2542"/>
                        <a:pt x="3813"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2" name="フリーフォーム: 図形 191">
                  <a:extLst>
                    <a:ext uri="{FF2B5EF4-FFF2-40B4-BE49-F238E27FC236}">
                      <a16:creationId xmlns:a16="http://schemas.microsoft.com/office/drawing/2014/main" id="{815F7D05-BCD5-464F-A01B-BED06E74CBCD}"/>
                    </a:ext>
                  </a:extLst>
                </p:cNvPr>
                <p:cNvSpPr/>
                <p:nvPr/>
              </p:nvSpPr>
              <p:spPr>
                <a:xfrm>
                  <a:off x="5724207" y="7149752"/>
                  <a:ext cx="5084" cy="5583"/>
                </a:xfrm>
                <a:custGeom>
                  <a:avLst/>
                  <a:gdLst>
                    <a:gd name="connsiteX0" fmla="*/ 0 w 5084"/>
                    <a:gd name="connsiteY0" fmla="*/ 2542 h 5583"/>
                    <a:gd name="connsiteX1" fmla="*/ 2542 w 5084"/>
                    <a:gd name="connsiteY1" fmla="*/ 0 h 5583"/>
                    <a:gd name="connsiteX2" fmla="*/ 5084 w 5084"/>
                    <a:gd name="connsiteY2" fmla="*/ 2542 h 5583"/>
                    <a:gd name="connsiteX3" fmla="*/ 2542 w 5084"/>
                    <a:gd name="connsiteY3" fmla="*/ 5085 h 5583"/>
                    <a:gd name="connsiteX4" fmla="*/ 0 w 5084"/>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3">
                      <a:moveTo>
                        <a:pt x="0" y="2542"/>
                      </a:moveTo>
                      <a:cubicBezTo>
                        <a:pt x="0" y="1271"/>
                        <a:pt x="1271" y="0"/>
                        <a:pt x="2542" y="0"/>
                      </a:cubicBezTo>
                      <a:cubicBezTo>
                        <a:pt x="3813" y="0"/>
                        <a:pt x="5084" y="1271"/>
                        <a:pt x="5084" y="2542"/>
                      </a:cubicBezTo>
                      <a:cubicBezTo>
                        <a:pt x="5084" y="3813"/>
                        <a:pt x="3813" y="5085"/>
                        <a:pt x="2542" y="5085"/>
                      </a:cubicBezTo>
                      <a:cubicBezTo>
                        <a:pt x="1271" y="635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3" name="フリーフォーム: 図形 192">
                  <a:extLst>
                    <a:ext uri="{FF2B5EF4-FFF2-40B4-BE49-F238E27FC236}">
                      <a16:creationId xmlns:a16="http://schemas.microsoft.com/office/drawing/2014/main" id="{7152BE7B-E6B1-4EF4-A86B-1F439B83F3EF}"/>
                    </a:ext>
                  </a:extLst>
                </p:cNvPr>
                <p:cNvSpPr/>
                <p:nvPr/>
              </p:nvSpPr>
              <p:spPr>
                <a:xfrm>
                  <a:off x="5724207"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1271"/>
                      </a:moveTo>
                      <a:cubicBezTo>
                        <a:pt x="2542" y="1271"/>
                        <a:pt x="1271" y="2542"/>
                        <a:pt x="1271" y="2542"/>
                      </a:cubicBezTo>
                      <a:cubicBezTo>
                        <a:pt x="1271" y="3813"/>
                        <a:pt x="1271" y="3813"/>
                        <a:pt x="2542" y="3813"/>
                      </a:cubicBezTo>
                      <a:cubicBezTo>
                        <a:pt x="2542" y="3813"/>
                        <a:pt x="3813" y="3813"/>
                        <a:pt x="3813" y="2542"/>
                      </a:cubicBezTo>
                      <a:cubicBezTo>
                        <a:pt x="3813" y="1271"/>
                        <a:pt x="2542"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4" name="フリーフォーム: 図形 193">
                  <a:extLst>
                    <a:ext uri="{FF2B5EF4-FFF2-40B4-BE49-F238E27FC236}">
                      <a16:creationId xmlns:a16="http://schemas.microsoft.com/office/drawing/2014/main" id="{9F4AE29F-6172-43E2-92D2-5B78C45E8855}"/>
                    </a:ext>
                  </a:extLst>
                </p:cNvPr>
                <p:cNvSpPr/>
                <p:nvPr/>
              </p:nvSpPr>
              <p:spPr>
                <a:xfrm>
                  <a:off x="5724207" y="713831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5" name="フリーフォーム: 図形 194">
                  <a:extLst>
                    <a:ext uri="{FF2B5EF4-FFF2-40B4-BE49-F238E27FC236}">
                      <a16:creationId xmlns:a16="http://schemas.microsoft.com/office/drawing/2014/main" id="{FD1EB9AA-8B68-4F9B-B146-C3EBE036F938}"/>
                    </a:ext>
                  </a:extLst>
                </p:cNvPr>
                <p:cNvSpPr/>
                <p:nvPr/>
              </p:nvSpPr>
              <p:spPr>
                <a:xfrm>
                  <a:off x="5722935"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1271" y="2542"/>
                        <a:pt x="1271" y="3813"/>
                      </a:cubicBezTo>
                      <a:cubicBezTo>
                        <a:pt x="1271" y="5085"/>
                        <a:pt x="1271" y="5085"/>
                        <a:pt x="2542" y="5085"/>
                      </a:cubicBezTo>
                      <a:cubicBezTo>
                        <a:pt x="2542" y="5085"/>
                        <a:pt x="3813" y="5085"/>
                        <a:pt x="3813" y="3813"/>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6" name="フリーフォーム: 図形 195">
                  <a:extLst>
                    <a:ext uri="{FF2B5EF4-FFF2-40B4-BE49-F238E27FC236}">
                      <a16:creationId xmlns:a16="http://schemas.microsoft.com/office/drawing/2014/main" id="{20639E8B-F43B-4B51-B53E-5AF0086AA02B}"/>
                    </a:ext>
                  </a:extLst>
                </p:cNvPr>
                <p:cNvSpPr/>
                <p:nvPr/>
              </p:nvSpPr>
              <p:spPr>
                <a:xfrm>
                  <a:off x="5738188" y="713831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7" name="フリーフォーム: 図形 196">
                  <a:extLst>
                    <a:ext uri="{FF2B5EF4-FFF2-40B4-BE49-F238E27FC236}">
                      <a16:creationId xmlns:a16="http://schemas.microsoft.com/office/drawing/2014/main" id="{4DD59608-617E-4149-9B9F-7DDB31488604}"/>
                    </a:ext>
                  </a:extLst>
                </p:cNvPr>
                <p:cNvSpPr/>
                <p:nvPr/>
              </p:nvSpPr>
              <p:spPr>
                <a:xfrm>
                  <a:off x="5738188"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2542"/>
                        <a:pt x="1271" y="3813"/>
                      </a:cubicBezTo>
                      <a:cubicBezTo>
                        <a:pt x="1271" y="5085"/>
                        <a:pt x="1271" y="5085"/>
                        <a:pt x="2542" y="5085"/>
                      </a:cubicBezTo>
                      <a:cubicBezTo>
                        <a:pt x="2542" y="5085"/>
                        <a:pt x="3813" y="3813"/>
                        <a:pt x="3813" y="3813"/>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8" name="フリーフォーム: 図形 197">
                  <a:extLst>
                    <a:ext uri="{FF2B5EF4-FFF2-40B4-BE49-F238E27FC236}">
                      <a16:creationId xmlns:a16="http://schemas.microsoft.com/office/drawing/2014/main" id="{512371D4-4219-4A9F-93DE-4411D27B56A7}"/>
                    </a:ext>
                  </a:extLst>
                </p:cNvPr>
                <p:cNvSpPr/>
                <p:nvPr/>
              </p:nvSpPr>
              <p:spPr>
                <a:xfrm>
                  <a:off x="5738188" y="714975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9" name="フリーフォーム: 図形 198">
                  <a:extLst>
                    <a:ext uri="{FF2B5EF4-FFF2-40B4-BE49-F238E27FC236}">
                      <a16:creationId xmlns:a16="http://schemas.microsoft.com/office/drawing/2014/main" id="{5D11D636-C6A3-44D5-A408-691AEF69EF9C}"/>
                    </a:ext>
                  </a:extLst>
                </p:cNvPr>
                <p:cNvSpPr/>
                <p:nvPr/>
              </p:nvSpPr>
              <p:spPr>
                <a:xfrm>
                  <a:off x="5738188"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2542" y="2542"/>
                        <a:pt x="2542"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0" name="フリーフォーム: 図形 199">
                  <a:extLst>
                    <a:ext uri="{FF2B5EF4-FFF2-40B4-BE49-F238E27FC236}">
                      <a16:creationId xmlns:a16="http://schemas.microsoft.com/office/drawing/2014/main" id="{0949EE97-6FE9-4CD0-A8F2-C6475600126A}"/>
                    </a:ext>
                  </a:extLst>
                </p:cNvPr>
                <p:cNvSpPr/>
                <p:nvPr/>
              </p:nvSpPr>
              <p:spPr>
                <a:xfrm>
                  <a:off x="5749628" y="714339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1" name="フリーフォーム: 図形 200">
                  <a:extLst>
                    <a:ext uri="{FF2B5EF4-FFF2-40B4-BE49-F238E27FC236}">
                      <a16:creationId xmlns:a16="http://schemas.microsoft.com/office/drawing/2014/main" id="{D77E8C2B-6316-4C1E-86EF-93711EA4BD07}"/>
                    </a:ext>
                  </a:extLst>
                </p:cNvPr>
                <p:cNvSpPr/>
                <p:nvPr/>
              </p:nvSpPr>
              <p:spPr>
                <a:xfrm>
                  <a:off x="5749628" y="714339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5085"/>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2542" y="2542"/>
                        <a:pt x="2542"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2" name="フリーフォーム: 図形 201">
                  <a:extLst>
                    <a:ext uri="{FF2B5EF4-FFF2-40B4-BE49-F238E27FC236}">
                      <a16:creationId xmlns:a16="http://schemas.microsoft.com/office/drawing/2014/main" id="{129067A3-C4A2-49F3-9B6F-9359E68E2038}"/>
                    </a:ext>
                  </a:extLst>
                </p:cNvPr>
                <p:cNvSpPr/>
                <p:nvPr/>
              </p:nvSpPr>
              <p:spPr>
                <a:xfrm>
                  <a:off x="5739459" y="7134499"/>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3" name="フリーフォーム: 図形 202">
                  <a:extLst>
                    <a:ext uri="{FF2B5EF4-FFF2-40B4-BE49-F238E27FC236}">
                      <a16:creationId xmlns:a16="http://schemas.microsoft.com/office/drawing/2014/main" id="{99FAE8A4-E1C7-4A66-A8A1-615559F90E50}"/>
                    </a:ext>
                  </a:extLst>
                </p:cNvPr>
                <p:cNvSpPr/>
                <p:nvPr/>
              </p:nvSpPr>
              <p:spPr>
                <a:xfrm>
                  <a:off x="5739459" y="713831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4" name="フリーフォーム: 図形 203">
                  <a:extLst>
                    <a:ext uri="{FF2B5EF4-FFF2-40B4-BE49-F238E27FC236}">
                      <a16:creationId xmlns:a16="http://schemas.microsoft.com/office/drawing/2014/main" id="{6C488FEE-A100-4B46-AFC5-DFDB46D521F9}"/>
                    </a:ext>
                  </a:extLst>
                </p:cNvPr>
                <p:cNvSpPr/>
                <p:nvPr/>
              </p:nvSpPr>
              <p:spPr>
                <a:xfrm>
                  <a:off x="5738188"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5" name="フリーフォーム: 図形 204">
                  <a:extLst>
                    <a:ext uri="{FF2B5EF4-FFF2-40B4-BE49-F238E27FC236}">
                      <a16:creationId xmlns:a16="http://schemas.microsoft.com/office/drawing/2014/main" id="{90D3A9E2-CE78-4A85-81C8-C29A3C52B385}"/>
                    </a:ext>
                  </a:extLst>
                </p:cNvPr>
                <p:cNvSpPr/>
                <p:nvPr/>
              </p:nvSpPr>
              <p:spPr>
                <a:xfrm>
                  <a:off x="5749628" y="714339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6" name="フリーフォーム: 図形 205">
                  <a:extLst>
                    <a:ext uri="{FF2B5EF4-FFF2-40B4-BE49-F238E27FC236}">
                      <a16:creationId xmlns:a16="http://schemas.microsoft.com/office/drawing/2014/main" id="{B86ED531-3E0E-4B0F-8D0F-6CB56F6B99C9}"/>
                    </a:ext>
                  </a:extLst>
                </p:cNvPr>
                <p:cNvSpPr/>
                <p:nvPr/>
              </p:nvSpPr>
              <p:spPr>
                <a:xfrm>
                  <a:off x="5748357" y="71421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7" name="フリーフォーム: 図形 206">
                  <a:extLst>
                    <a:ext uri="{FF2B5EF4-FFF2-40B4-BE49-F238E27FC236}">
                      <a16:creationId xmlns:a16="http://schemas.microsoft.com/office/drawing/2014/main" id="{489DA464-ACC5-4D1F-8B71-E489E7692772}"/>
                    </a:ext>
                  </a:extLst>
                </p:cNvPr>
                <p:cNvSpPr/>
                <p:nvPr/>
              </p:nvSpPr>
              <p:spPr>
                <a:xfrm>
                  <a:off x="5749628" y="713322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8" name="フリーフォーム: 図形 207">
                  <a:extLst>
                    <a:ext uri="{FF2B5EF4-FFF2-40B4-BE49-F238E27FC236}">
                      <a16:creationId xmlns:a16="http://schemas.microsoft.com/office/drawing/2014/main" id="{BFD9A213-C0E0-4B01-B21E-221970BFE791}"/>
                    </a:ext>
                  </a:extLst>
                </p:cNvPr>
                <p:cNvSpPr/>
                <p:nvPr/>
              </p:nvSpPr>
              <p:spPr>
                <a:xfrm>
                  <a:off x="5748357"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3814"/>
                      </a:moveTo>
                      <a:cubicBezTo>
                        <a:pt x="2542" y="3814"/>
                        <a:pt x="2542" y="3814"/>
                        <a:pt x="2542" y="3814"/>
                      </a:cubicBezTo>
                      <a:cubicBezTo>
                        <a:pt x="2542" y="6355"/>
                        <a:pt x="3813" y="6355"/>
                        <a:pt x="2542" y="3814"/>
                      </a:cubicBezTo>
                      <a:cubicBezTo>
                        <a:pt x="3813" y="3814"/>
                        <a:pt x="2542" y="3814"/>
                        <a:pt x="2542" y="3814"/>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9" name="フリーフォーム: 図形 208">
                  <a:extLst>
                    <a:ext uri="{FF2B5EF4-FFF2-40B4-BE49-F238E27FC236}">
                      <a16:creationId xmlns:a16="http://schemas.microsoft.com/office/drawing/2014/main" id="{DC81011C-040F-4F89-A116-33B644AD36DF}"/>
                    </a:ext>
                  </a:extLst>
                </p:cNvPr>
                <p:cNvSpPr/>
                <p:nvPr/>
              </p:nvSpPr>
              <p:spPr>
                <a:xfrm>
                  <a:off x="5763609" y="713322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0" name="フリーフォーム: 図形 209">
                  <a:extLst>
                    <a:ext uri="{FF2B5EF4-FFF2-40B4-BE49-F238E27FC236}">
                      <a16:creationId xmlns:a16="http://schemas.microsoft.com/office/drawing/2014/main" id="{C27ADA9F-F605-4E37-908B-BB5904BA5E7D}"/>
                    </a:ext>
                  </a:extLst>
                </p:cNvPr>
                <p:cNvSpPr/>
                <p:nvPr/>
              </p:nvSpPr>
              <p:spPr>
                <a:xfrm>
                  <a:off x="5762339"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2542" y="6355"/>
                        <a:pt x="3813" y="6355"/>
                        <a:pt x="2542" y="3814"/>
                      </a:cubicBezTo>
                      <a:cubicBezTo>
                        <a:pt x="3813" y="3814"/>
                        <a:pt x="3813" y="3814"/>
                        <a:pt x="2542" y="3814"/>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1" name="フリーフォーム: 図形 210">
                  <a:extLst>
                    <a:ext uri="{FF2B5EF4-FFF2-40B4-BE49-F238E27FC236}">
                      <a16:creationId xmlns:a16="http://schemas.microsoft.com/office/drawing/2014/main" id="{257DFF14-0B21-41B4-B61B-C52EBC614748}"/>
                    </a:ext>
                  </a:extLst>
                </p:cNvPr>
                <p:cNvSpPr/>
                <p:nvPr/>
              </p:nvSpPr>
              <p:spPr>
                <a:xfrm>
                  <a:off x="5763609" y="714339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2" name="フリーフォーム: 図形 211">
                  <a:extLst>
                    <a:ext uri="{FF2B5EF4-FFF2-40B4-BE49-F238E27FC236}">
                      <a16:creationId xmlns:a16="http://schemas.microsoft.com/office/drawing/2014/main" id="{9361DACD-21CF-4B48-ADEB-32941610962A}"/>
                    </a:ext>
                  </a:extLst>
                </p:cNvPr>
                <p:cNvSpPr/>
                <p:nvPr/>
              </p:nvSpPr>
              <p:spPr>
                <a:xfrm>
                  <a:off x="5763609" y="71421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1271"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3" name="フリーフォーム: 図形 212">
                  <a:extLst>
                    <a:ext uri="{FF2B5EF4-FFF2-40B4-BE49-F238E27FC236}">
                      <a16:creationId xmlns:a16="http://schemas.microsoft.com/office/drawing/2014/main" id="{F7101777-9BAE-4458-92E7-F0A812D5DD66}"/>
                    </a:ext>
                  </a:extLst>
                </p:cNvPr>
                <p:cNvSpPr/>
                <p:nvPr/>
              </p:nvSpPr>
              <p:spPr>
                <a:xfrm>
                  <a:off x="5775049" y="713831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4" name="フリーフォーム: 図形 213">
                  <a:extLst>
                    <a:ext uri="{FF2B5EF4-FFF2-40B4-BE49-F238E27FC236}">
                      <a16:creationId xmlns:a16="http://schemas.microsoft.com/office/drawing/2014/main" id="{7183DFBC-2417-419A-94D2-0863DDBEF56E}"/>
                    </a:ext>
                  </a:extLst>
                </p:cNvPr>
                <p:cNvSpPr/>
                <p:nvPr/>
              </p:nvSpPr>
              <p:spPr>
                <a:xfrm>
                  <a:off x="5773778"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5"/>
                        <a:pt x="2542" y="5085"/>
                        <a:pt x="2542" y="5085"/>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5" name="フリーフォーム: 図形 214">
                  <a:extLst>
                    <a:ext uri="{FF2B5EF4-FFF2-40B4-BE49-F238E27FC236}">
                      <a16:creationId xmlns:a16="http://schemas.microsoft.com/office/drawing/2014/main" id="{04438078-8095-47EA-BC69-1B9A110D9DAC}"/>
                    </a:ext>
                  </a:extLst>
                </p:cNvPr>
                <p:cNvSpPr/>
                <p:nvPr/>
              </p:nvSpPr>
              <p:spPr>
                <a:xfrm>
                  <a:off x="5763609" y="7129415"/>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0168 h 12710"/>
                    <a:gd name="connsiteX16" fmla="*/ 24151 w 39403"/>
                    <a:gd name="connsiteY16" fmla="*/ 10168 h 12710"/>
                    <a:gd name="connsiteX17" fmla="*/ 34319 w 39403"/>
                    <a:gd name="connsiteY17" fmla="*/ 6355 h 12710"/>
                    <a:gd name="connsiteX18" fmla="*/ 24151 w 39403"/>
                    <a:gd name="connsiteY18" fmla="*/ 2542 h 12710"/>
                    <a:gd name="connsiteX19" fmla="*/ 15253 w 39403"/>
                    <a:gd name="connsiteY19" fmla="*/ 2542 h 12710"/>
                    <a:gd name="connsiteX20" fmla="*/ 5085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0168"/>
                      </a:moveTo>
                      <a:lnTo>
                        <a:pt x="24151" y="10168"/>
                      </a:lnTo>
                      <a:lnTo>
                        <a:pt x="34319" y="6355"/>
                      </a:lnTo>
                      <a:lnTo>
                        <a:pt x="24151" y="2542"/>
                      </a:lnTo>
                      <a:lnTo>
                        <a:pt x="15253" y="2542"/>
                      </a:lnTo>
                      <a:lnTo>
                        <a:pt x="5085"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6" name="フリーフォーム: 図形 215">
                  <a:extLst>
                    <a:ext uri="{FF2B5EF4-FFF2-40B4-BE49-F238E27FC236}">
                      <a16:creationId xmlns:a16="http://schemas.microsoft.com/office/drawing/2014/main" id="{9B177773-3914-42DE-A5BA-B89F8196A4E1}"/>
                    </a:ext>
                  </a:extLst>
                </p:cNvPr>
                <p:cNvSpPr/>
                <p:nvPr/>
              </p:nvSpPr>
              <p:spPr>
                <a:xfrm>
                  <a:off x="5763609" y="713322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7" name="フリーフォーム: 図形 216">
                  <a:extLst>
                    <a:ext uri="{FF2B5EF4-FFF2-40B4-BE49-F238E27FC236}">
                      <a16:creationId xmlns:a16="http://schemas.microsoft.com/office/drawing/2014/main" id="{A57A4D8D-BD1F-4A0E-B65A-BD509CC3B6C5}"/>
                    </a:ext>
                  </a:extLst>
                </p:cNvPr>
                <p:cNvSpPr/>
                <p:nvPr/>
              </p:nvSpPr>
              <p:spPr>
                <a:xfrm>
                  <a:off x="5762339"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2542"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8" name="フリーフォーム: 図形 217">
                  <a:extLst>
                    <a:ext uri="{FF2B5EF4-FFF2-40B4-BE49-F238E27FC236}">
                      <a16:creationId xmlns:a16="http://schemas.microsoft.com/office/drawing/2014/main" id="{214609ED-1EE9-4E5D-AEEB-1E8AB5D6CE78}"/>
                    </a:ext>
                  </a:extLst>
                </p:cNvPr>
                <p:cNvSpPr/>
                <p:nvPr/>
              </p:nvSpPr>
              <p:spPr>
                <a:xfrm>
                  <a:off x="5773778" y="713831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9" name="フリーフォーム: 図形 218">
                  <a:extLst>
                    <a:ext uri="{FF2B5EF4-FFF2-40B4-BE49-F238E27FC236}">
                      <a16:creationId xmlns:a16="http://schemas.microsoft.com/office/drawing/2014/main" id="{9B0C174F-331F-40D6-BFED-255CBB92F834}"/>
                    </a:ext>
                  </a:extLst>
                </p:cNvPr>
                <p:cNvSpPr/>
                <p:nvPr/>
              </p:nvSpPr>
              <p:spPr>
                <a:xfrm>
                  <a:off x="5772507"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0" name="フリーフォーム: 図形 219">
                  <a:extLst>
                    <a:ext uri="{FF2B5EF4-FFF2-40B4-BE49-F238E27FC236}">
                      <a16:creationId xmlns:a16="http://schemas.microsoft.com/office/drawing/2014/main" id="{5A88D517-3771-4C3A-A1CE-D3A627869027}"/>
                    </a:ext>
                  </a:extLst>
                </p:cNvPr>
                <p:cNvSpPr/>
                <p:nvPr/>
              </p:nvSpPr>
              <p:spPr>
                <a:xfrm>
                  <a:off x="5773778" y="712814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1" name="フリーフォーム: 図形 220">
                  <a:extLst>
                    <a:ext uri="{FF2B5EF4-FFF2-40B4-BE49-F238E27FC236}">
                      <a16:creationId xmlns:a16="http://schemas.microsoft.com/office/drawing/2014/main" id="{E97E0215-A76C-4EC8-9D58-76DB27CC8054}"/>
                    </a:ext>
                  </a:extLst>
                </p:cNvPr>
                <p:cNvSpPr/>
                <p:nvPr/>
              </p:nvSpPr>
              <p:spPr>
                <a:xfrm>
                  <a:off x="5772507" y="712687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2542" y="6355"/>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2" name="フリーフォーム: 図形 221">
                  <a:extLst>
                    <a:ext uri="{FF2B5EF4-FFF2-40B4-BE49-F238E27FC236}">
                      <a16:creationId xmlns:a16="http://schemas.microsoft.com/office/drawing/2014/main" id="{AACB6766-548E-446C-ACBC-8A917B6050B3}"/>
                    </a:ext>
                  </a:extLst>
                </p:cNvPr>
                <p:cNvSpPr/>
                <p:nvPr/>
              </p:nvSpPr>
              <p:spPr>
                <a:xfrm>
                  <a:off x="5787760" y="712814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3" name="フリーフォーム: 図形 222">
                  <a:extLst>
                    <a:ext uri="{FF2B5EF4-FFF2-40B4-BE49-F238E27FC236}">
                      <a16:creationId xmlns:a16="http://schemas.microsoft.com/office/drawing/2014/main" id="{31DB23A1-368E-413A-A1AA-B5E8180831C5}"/>
                    </a:ext>
                  </a:extLst>
                </p:cNvPr>
                <p:cNvSpPr/>
                <p:nvPr/>
              </p:nvSpPr>
              <p:spPr>
                <a:xfrm>
                  <a:off x="5786489" y="712687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6355"/>
                        <a:pt x="3813" y="635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4" name="フリーフォーム: 図形 223">
                  <a:extLst>
                    <a:ext uri="{FF2B5EF4-FFF2-40B4-BE49-F238E27FC236}">
                      <a16:creationId xmlns:a16="http://schemas.microsoft.com/office/drawing/2014/main" id="{3CFB304A-1D9C-4145-8BB5-DEDA43B3F603}"/>
                    </a:ext>
                  </a:extLst>
                </p:cNvPr>
                <p:cNvSpPr/>
                <p:nvPr/>
              </p:nvSpPr>
              <p:spPr>
                <a:xfrm>
                  <a:off x="5787760" y="713831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5" name="フリーフォーム: 図形 224">
                  <a:extLst>
                    <a:ext uri="{FF2B5EF4-FFF2-40B4-BE49-F238E27FC236}">
                      <a16:creationId xmlns:a16="http://schemas.microsoft.com/office/drawing/2014/main" id="{97890B44-5AEC-4277-9EB6-BFC2C926CA0B}"/>
                    </a:ext>
                  </a:extLst>
                </p:cNvPr>
                <p:cNvSpPr/>
                <p:nvPr/>
              </p:nvSpPr>
              <p:spPr>
                <a:xfrm>
                  <a:off x="5787760"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6" name="フリーフォーム: 図形 225">
                  <a:extLst>
                    <a:ext uri="{FF2B5EF4-FFF2-40B4-BE49-F238E27FC236}">
                      <a16:creationId xmlns:a16="http://schemas.microsoft.com/office/drawing/2014/main" id="{4F994C12-BFB5-4224-8F99-DEFC85DD8A7B}"/>
                    </a:ext>
                  </a:extLst>
                </p:cNvPr>
                <p:cNvSpPr/>
                <p:nvPr/>
              </p:nvSpPr>
              <p:spPr>
                <a:xfrm>
                  <a:off x="5799199" y="713322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7" name="フリーフォーム: 図形 226">
                  <a:extLst>
                    <a:ext uri="{FF2B5EF4-FFF2-40B4-BE49-F238E27FC236}">
                      <a16:creationId xmlns:a16="http://schemas.microsoft.com/office/drawing/2014/main" id="{411E5C97-C947-4AEE-A5A3-21283035DAED}"/>
                    </a:ext>
                  </a:extLst>
                </p:cNvPr>
                <p:cNvSpPr/>
                <p:nvPr/>
              </p:nvSpPr>
              <p:spPr>
                <a:xfrm>
                  <a:off x="5797928"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3813"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8" name="フリーフォーム: 図形 227">
                  <a:extLst>
                    <a:ext uri="{FF2B5EF4-FFF2-40B4-BE49-F238E27FC236}">
                      <a16:creationId xmlns:a16="http://schemas.microsoft.com/office/drawing/2014/main" id="{3C839933-091E-46AD-A7AC-F464D37BEF3A}"/>
                    </a:ext>
                  </a:extLst>
                </p:cNvPr>
                <p:cNvSpPr/>
                <p:nvPr/>
              </p:nvSpPr>
              <p:spPr>
                <a:xfrm>
                  <a:off x="5763609" y="7142126"/>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0168 h 12710"/>
                    <a:gd name="connsiteX16" fmla="*/ 24151 w 39403"/>
                    <a:gd name="connsiteY16" fmla="*/ 10168 h 12710"/>
                    <a:gd name="connsiteX17" fmla="*/ 35590 w 39403"/>
                    <a:gd name="connsiteY17" fmla="*/ 6355 h 12710"/>
                    <a:gd name="connsiteX18" fmla="*/ 24151 w 39403"/>
                    <a:gd name="connsiteY18" fmla="*/ 2542 h 12710"/>
                    <a:gd name="connsiteX19" fmla="*/ 15253 w 39403"/>
                    <a:gd name="connsiteY19" fmla="*/ 2542 h 12710"/>
                    <a:gd name="connsiteX20" fmla="*/ 3813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0168"/>
                      </a:moveTo>
                      <a:lnTo>
                        <a:pt x="24151" y="10168"/>
                      </a:lnTo>
                      <a:lnTo>
                        <a:pt x="35590" y="6355"/>
                      </a:lnTo>
                      <a:lnTo>
                        <a:pt x="24151" y="2542"/>
                      </a:lnTo>
                      <a:lnTo>
                        <a:pt x="15253" y="2542"/>
                      </a:lnTo>
                      <a:lnTo>
                        <a:pt x="3813"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9" name="フリーフォーム: 図形 228">
                  <a:extLst>
                    <a:ext uri="{FF2B5EF4-FFF2-40B4-BE49-F238E27FC236}">
                      <a16:creationId xmlns:a16="http://schemas.microsoft.com/office/drawing/2014/main" id="{D742AAD2-FD2F-4071-B1BC-BF9081CF70AF}"/>
                    </a:ext>
                  </a:extLst>
                </p:cNvPr>
                <p:cNvSpPr/>
                <p:nvPr/>
              </p:nvSpPr>
              <p:spPr>
                <a:xfrm>
                  <a:off x="5763609" y="7145939"/>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0" name="フリーフォーム: 図形 229">
                  <a:extLst>
                    <a:ext uri="{FF2B5EF4-FFF2-40B4-BE49-F238E27FC236}">
                      <a16:creationId xmlns:a16="http://schemas.microsoft.com/office/drawing/2014/main" id="{A97575AC-C85E-493C-AF86-B8E17B78306A}"/>
                    </a:ext>
                  </a:extLst>
                </p:cNvPr>
                <p:cNvSpPr/>
                <p:nvPr/>
              </p:nvSpPr>
              <p:spPr>
                <a:xfrm>
                  <a:off x="5762339" y="714339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1271"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1" name="フリーフォーム: 図形 230">
                  <a:extLst>
                    <a:ext uri="{FF2B5EF4-FFF2-40B4-BE49-F238E27FC236}">
                      <a16:creationId xmlns:a16="http://schemas.microsoft.com/office/drawing/2014/main" id="{C777DF65-62A8-42D3-8A9C-68CEB23A6080}"/>
                    </a:ext>
                  </a:extLst>
                </p:cNvPr>
                <p:cNvSpPr/>
                <p:nvPr/>
              </p:nvSpPr>
              <p:spPr>
                <a:xfrm>
                  <a:off x="5773778" y="715102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2" name="フリーフォーム: 図形 231">
                  <a:extLst>
                    <a:ext uri="{FF2B5EF4-FFF2-40B4-BE49-F238E27FC236}">
                      <a16:creationId xmlns:a16="http://schemas.microsoft.com/office/drawing/2014/main" id="{C3D7D0B5-941F-48F5-90B4-D81320349256}"/>
                    </a:ext>
                  </a:extLst>
                </p:cNvPr>
                <p:cNvSpPr/>
                <p:nvPr/>
              </p:nvSpPr>
              <p:spPr>
                <a:xfrm>
                  <a:off x="5772507"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3" name="フリーフォーム: 図形 232">
                  <a:extLst>
                    <a:ext uri="{FF2B5EF4-FFF2-40B4-BE49-F238E27FC236}">
                      <a16:creationId xmlns:a16="http://schemas.microsoft.com/office/drawing/2014/main" id="{39182545-6B64-4816-A820-34333DCA044A}"/>
                    </a:ext>
                  </a:extLst>
                </p:cNvPr>
                <p:cNvSpPr/>
                <p:nvPr/>
              </p:nvSpPr>
              <p:spPr>
                <a:xfrm>
                  <a:off x="5773778" y="7140854"/>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4" name="フリーフォーム: 図形 233">
                  <a:extLst>
                    <a:ext uri="{FF2B5EF4-FFF2-40B4-BE49-F238E27FC236}">
                      <a16:creationId xmlns:a16="http://schemas.microsoft.com/office/drawing/2014/main" id="{086A9E39-120B-4AE4-B84C-E083244DC9E2}"/>
                    </a:ext>
                  </a:extLst>
                </p:cNvPr>
                <p:cNvSpPr/>
                <p:nvPr/>
              </p:nvSpPr>
              <p:spPr>
                <a:xfrm>
                  <a:off x="5772507" y="713958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5" name="フリーフォーム: 図形 234">
                  <a:extLst>
                    <a:ext uri="{FF2B5EF4-FFF2-40B4-BE49-F238E27FC236}">
                      <a16:creationId xmlns:a16="http://schemas.microsoft.com/office/drawing/2014/main" id="{CE7E5000-ED53-42D4-A74C-E9A845C3DC2A}"/>
                    </a:ext>
                  </a:extLst>
                </p:cNvPr>
                <p:cNvSpPr/>
                <p:nvPr/>
              </p:nvSpPr>
              <p:spPr>
                <a:xfrm>
                  <a:off x="5787760" y="7140854"/>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6" name="フリーフォーム: 図形 235">
                  <a:extLst>
                    <a:ext uri="{FF2B5EF4-FFF2-40B4-BE49-F238E27FC236}">
                      <a16:creationId xmlns:a16="http://schemas.microsoft.com/office/drawing/2014/main" id="{8E0D2CF2-D9C8-46BD-A6FC-E94685F914F3}"/>
                    </a:ext>
                  </a:extLst>
                </p:cNvPr>
                <p:cNvSpPr/>
                <p:nvPr/>
              </p:nvSpPr>
              <p:spPr>
                <a:xfrm>
                  <a:off x="5786489" y="713958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3813" y="5084"/>
                        <a:pt x="3813" y="5084"/>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7" name="フリーフォーム: 図形 236">
                  <a:extLst>
                    <a:ext uri="{FF2B5EF4-FFF2-40B4-BE49-F238E27FC236}">
                      <a16:creationId xmlns:a16="http://schemas.microsoft.com/office/drawing/2014/main" id="{319F26C1-70B9-405B-AE52-FC3BE57E42D6}"/>
                    </a:ext>
                  </a:extLst>
                </p:cNvPr>
                <p:cNvSpPr/>
                <p:nvPr/>
              </p:nvSpPr>
              <p:spPr>
                <a:xfrm>
                  <a:off x="5787760" y="715102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8" name="フリーフォーム: 図形 237">
                  <a:extLst>
                    <a:ext uri="{FF2B5EF4-FFF2-40B4-BE49-F238E27FC236}">
                      <a16:creationId xmlns:a16="http://schemas.microsoft.com/office/drawing/2014/main" id="{E7EF6777-4795-4662-AE43-146AAC4EA825}"/>
                    </a:ext>
                  </a:extLst>
                </p:cNvPr>
                <p:cNvSpPr/>
                <p:nvPr/>
              </p:nvSpPr>
              <p:spPr>
                <a:xfrm>
                  <a:off x="5786489"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9" name="フリーフォーム: 図形 238">
                  <a:extLst>
                    <a:ext uri="{FF2B5EF4-FFF2-40B4-BE49-F238E27FC236}">
                      <a16:creationId xmlns:a16="http://schemas.microsoft.com/office/drawing/2014/main" id="{A95BFB31-42D9-4AE7-8CFA-35613C76C927}"/>
                    </a:ext>
                  </a:extLst>
                </p:cNvPr>
                <p:cNvSpPr/>
                <p:nvPr/>
              </p:nvSpPr>
              <p:spPr>
                <a:xfrm>
                  <a:off x="5799199" y="7145939"/>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0" name="フリーフォーム: 図形 239">
                  <a:extLst>
                    <a:ext uri="{FF2B5EF4-FFF2-40B4-BE49-F238E27FC236}">
                      <a16:creationId xmlns:a16="http://schemas.microsoft.com/office/drawing/2014/main" id="{E74D4AEA-2689-422C-A436-0CDD4CD6D844}"/>
                    </a:ext>
                  </a:extLst>
                </p:cNvPr>
                <p:cNvSpPr/>
                <p:nvPr/>
              </p:nvSpPr>
              <p:spPr>
                <a:xfrm>
                  <a:off x="5797928" y="714339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1271" y="6355"/>
                        <a:pt x="2542" y="6355"/>
                        <a:pt x="2542" y="6355"/>
                      </a:cubicBezTo>
                      <a:cubicBezTo>
                        <a:pt x="3813" y="6355"/>
                        <a:pt x="3813" y="508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1" name="フリーフォーム: 図形 240">
                  <a:extLst>
                    <a:ext uri="{FF2B5EF4-FFF2-40B4-BE49-F238E27FC236}">
                      <a16:creationId xmlns:a16="http://schemas.microsoft.com/office/drawing/2014/main" id="{27A72943-ED05-44F5-83FF-80A36BC03D05}"/>
                    </a:ext>
                  </a:extLst>
                </p:cNvPr>
                <p:cNvSpPr/>
                <p:nvPr/>
              </p:nvSpPr>
              <p:spPr>
                <a:xfrm>
                  <a:off x="5694972" y="717517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5590 w 39403"/>
                    <a:gd name="connsiteY17" fmla="*/ 6355 h 12710"/>
                    <a:gd name="connsiteX18" fmla="*/ 24150 w 39403"/>
                    <a:gd name="connsiteY18" fmla="*/ 2542 h 12710"/>
                    <a:gd name="connsiteX19" fmla="*/ 15253 w 39403"/>
                    <a:gd name="connsiteY19" fmla="*/ 2542 h 12710"/>
                    <a:gd name="connsiteX20" fmla="*/ 3813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5590" y="6355"/>
                      </a:lnTo>
                      <a:lnTo>
                        <a:pt x="24150" y="2542"/>
                      </a:lnTo>
                      <a:lnTo>
                        <a:pt x="15253" y="2542"/>
                      </a:lnTo>
                      <a:lnTo>
                        <a:pt x="3813"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2" name="フリーフォーム: 図形 241">
                  <a:extLst>
                    <a:ext uri="{FF2B5EF4-FFF2-40B4-BE49-F238E27FC236}">
                      <a16:creationId xmlns:a16="http://schemas.microsoft.com/office/drawing/2014/main" id="{C5E41B5A-6865-4704-AD32-521794A39197}"/>
                    </a:ext>
                  </a:extLst>
                </p:cNvPr>
                <p:cNvSpPr/>
                <p:nvPr/>
              </p:nvSpPr>
              <p:spPr>
                <a:xfrm>
                  <a:off x="5694972" y="717898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3" name="フリーフォーム: 図形 242">
                  <a:extLst>
                    <a:ext uri="{FF2B5EF4-FFF2-40B4-BE49-F238E27FC236}">
                      <a16:creationId xmlns:a16="http://schemas.microsoft.com/office/drawing/2014/main" id="{33D29E37-F51C-47EC-A24A-30CF32B52D61}"/>
                    </a:ext>
                  </a:extLst>
                </p:cNvPr>
                <p:cNvSpPr/>
                <p:nvPr/>
              </p:nvSpPr>
              <p:spPr>
                <a:xfrm>
                  <a:off x="5694972"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4" name="フリーフォーム: 図形 243">
                  <a:extLst>
                    <a:ext uri="{FF2B5EF4-FFF2-40B4-BE49-F238E27FC236}">
                      <a16:creationId xmlns:a16="http://schemas.microsoft.com/office/drawing/2014/main" id="{0419CC4F-2AE9-42BF-8C9A-25808ED369CD}"/>
                    </a:ext>
                  </a:extLst>
                </p:cNvPr>
                <p:cNvSpPr/>
                <p:nvPr/>
              </p:nvSpPr>
              <p:spPr>
                <a:xfrm>
                  <a:off x="5705141" y="7184071"/>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5" name="フリーフォーム: 図形 244">
                  <a:extLst>
                    <a:ext uri="{FF2B5EF4-FFF2-40B4-BE49-F238E27FC236}">
                      <a16:creationId xmlns:a16="http://schemas.microsoft.com/office/drawing/2014/main" id="{3A07A536-BD72-4A2C-A293-AB6822E92368}"/>
                    </a:ext>
                  </a:extLst>
                </p:cNvPr>
                <p:cNvSpPr/>
                <p:nvPr/>
              </p:nvSpPr>
              <p:spPr>
                <a:xfrm>
                  <a:off x="5705141"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1271" y="2542"/>
                        <a:pt x="1271" y="3814"/>
                        <a:pt x="2542" y="2542"/>
                      </a:cubicBezTo>
                      <a:cubicBezTo>
                        <a:pt x="1271" y="5085"/>
                        <a:pt x="2542" y="5085"/>
                        <a:pt x="2542" y="5085"/>
                      </a:cubicBezTo>
                      <a:cubicBezTo>
                        <a:pt x="2542" y="5085"/>
                        <a:pt x="2542" y="5085"/>
                        <a:pt x="2542" y="2542"/>
                      </a:cubicBezTo>
                      <a:cubicBezTo>
                        <a:pt x="2542" y="3814"/>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6" name="フリーフォーム: 図形 245">
                  <a:extLst>
                    <a:ext uri="{FF2B5EF4-FFF2-40B4-BE49-F238E27FC236}">
                      <a16:creationId xmlns:a16="http://schemas.microsoft.com/office/drawing/2014/main" id="{53FFDDFA-FFEC-4F0A-9DBB-9454660688AD}"/>
                    </a:ext>
                  </a:extLst>
                </p:cNvPr>
                <p:cNvSpPr/>
                <p:nvPr/>
              </p:nvSpPr>
              <p:spPr>
                <a:xfrm>
                  <a:off x="5705141" y="717390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7" name="フリーフォーム: 図形 246">
                  <a:extLst>
                    <a:ext uri="{FF2B5EF4-FFF2-40B4-BE49-F238E27FC236}">
                      <a16:creationId xmlns:a16="http://schemas.microsoft.com/office/drawing/2014/main" id="{0E6A542D-DD56-4226-9F1C-85ACC057F14E}"/>
                    </a:ext>
                  </a:extLst>
                </p:cNvPr>
                <p:cNvSpPr/>
                <p:nvPr/>
              </p:nvSpPr>
              <p:spPr>
                <a:xfrm>
                  <a:off x="5705141" y="717263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6355"/>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8" name="フリーフォーム: 図形 247">
                  <a:extLst>
                    <a:ext uri="{FF2B5EF4-FFF2-40B4-BE49-F238E27FC236}">
                      <a16:creationId xmlns:a16="http://schemas.microsoft.com/office/drawing/2014/main" id="{203E3FBD-1A48-471E-89AB-99E14ED06E1F}"/>
                    </a:ext>
                  </a:extLst>
                </p:cNvPr>
                <p:cNvSpPr/>
                <p:nvPr/>
              </p:nvSpPr>
              <p:spPr>
                <a:xfrm>
                  <a:off x="5720393" y="717390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49" name="フリーフォーム: 図形 248">
                  <a:extLst>
                    <a:ext uri="{FF2B5EF4-FFF2-40B4-BE49-F238E27FC236}">
                      <a16:creationId xmlns:a16="http://schemas.microsoft.com/office/drawing/2014/main" id="{FCEAF8F0-1EB6-45A2-A645-2C4BED7342A6}"/>
                    </a:ext>
                  </a:extLst>
                </p:cNvPr>
                <p:cNvSpPr/>
                <p:nvPr/>
              </p:nvSpPr>
              <p:spPr>
                <a:xfrm>
                  <a:off x="5719122" y="717263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6355"/>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0" name="フリーフォーム: 図形 249">
                  <a:extLst>
                    <a:ext uri="{FF2B5EF4-FFF2-40B4-BE49-F238E27FC236}">
                      <a16:creationId xmlns:a16="http://schemas.microsoft.com/office/drawing/2014/main" id="{B93E0371-2A8E-47B5-AE2D-C046CBEB63DD}"/>
                    </a:ext>
                  </a:extLst>
                </p:cNvPr>
                <p:cNvSpPr/>
                <p:nvPr/>
              </p:nvSpPr>
              <p:spPr>
                <a:xfrm>
                  <a:off x="5720393" y="7184071"/>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1" name="フリーフォーム: 図形 250">
                  <a:extLst>
                    <a:ext uri="{FF2B5EF4-FFF2-40B4-BE49-F238E27FC236}">
                      <a16:creationId xmlns:a16="http://schemas.microsoft.com/office/drawing/2014/main" id="{393320AF-3F2C-40CE-92D8-012373B41F1F}"/>
                    </a:ext>
                  </a:extLst>
                </p:cNvPr>
                <p:cNvSpPr/>
                <p:nvPr/>
              </p:nvSpPr>
              <p:spPr>
                <a:xfrm>
                  <a:off x="5719122"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6355"/>
                        <a:pt x="3813" y="7627"/>
                        <a:pt x="2542" y="7627"/>
                      </a:cubicBezTo>
                      <a:close/>
                      <a:moveTo>
                        <a:pt x="2542" y="2542"/>
                      </a:moveTo>
                      <a:cubicBezTo>
                        <a:pt x="2542" y="2542"/>
                        <a:pt x="1271" y="3814"/>
                        <a:pt x="2542" y="2542"/>
                      </a:cubicBezTo>
                      <a:cubicBezTo>
                        <a:pt x="1271" y="5085"/>
                        <a:pt x="2542" y="5085"/>
                        <a:pt x="2542" y="5085"/>
                      </a:cubicBezTo>
                      <a:cubicBezTo>
                        <a:pt x="2542" y="5085"/>
                        <a:pt x="3813" y="5085"/>
                        <a:pt x="2542" y="2542"/>
                      </a:cubicBezTo>
                      <a:cubicBezTo>
                        <a:pt x="3813" y="3814"/>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2" name="フリーフォーム: 図形 251">
                  <a:extLst>
                    <a:ext uri="{FF2B5EF4-FFF2-40B4-BE49-F238E27FC236}">
                      <a16:creationId xmlns:a16="http://schemas.microsoft.com/office/drawing/2014/main" id="{C747069A-C884-488C-A0D5-F57CFF454081}"/>
                    </a:ext>
                  </a:extLst>
                </p:cNvPr>
                <p:cNvSpPr/>
                <p:nvPr/>
              </p:nvSpPr>
              <p:spPr>
                <a:xfrm>
                  <a:off x="5730562" y="717898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3" name="フリーフォーム: 図形 252">
                  <a:extLst>
                    <a:ext uri="{FF2B5EF4-FFF2-40B4-BE49-F238E27FC236}">
                      <a16:creationId xmlns:a16="http://schemas.microsoft.com/office/drawing/2014/main" id="{3026B20B-A7DE-4572-A39B-69EB44A37E52}"/>
                    </a:ext>
                  </a:extLst>
                </p:cNvPr>
                <p:cNvSpPr/>
                <p:nvPr/>
              </p:nvSpPr>
              <p:spPr>
                <a:xfrm>
                  <a:off x="5730562"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4" name="フリーフォーム: 図形 253">
                  <a:extLst>
                    <a:ext uri="{FF2B5EF4-FFF2-40B4-BE49-F238E27FC236}">
                      <a16:creationId xmlns:a16="http://schemas.microsoft.com/office/drawing/2014/main" id="{C3272D3C-2608-4C62-A341-06E49D71806C}"/>
                    </a:ext>
                  </a:extLst>
                </p:cNvPr>
                <p:cNvSpPr/>
                <p:nvPr/>
              </p:nvSpPr>
              <p:spPr>
                <a:xfrm>
                  <a:off x="5694972" y="716373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5421"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5" name="フリーフォーム: 図形 254">
                  <a:extLst>
                    <a:ext uri="{FF2B5EF4-FFF2-40B4-BE49-F238E27FC236}">
                      <a16:creationId xmlns:a16="http://schemas.microsoft.com/office/drawing/2014/main" id="{E0B81509-902B-411C-BCC6-1D2ED254754E}"/>
                    </a:ext>
                  </a:extLst>
                </p:cNvPr>
                <p:cNvSpPr/>
                <p:nvPr/>
              </p:nvSpPr>
              <p:spPr>
                <a:xfrm>
                  <a:off x="5694972" y="716754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6" name="フリーフォーム: 図形 255">
                  <a:extLst>
                    <a:ext uri="{FF2B5EF4-FFF2-40B4-BE49-F238E27FC236}">
                      <a16:creationId xmlns:a16="http://schemas.microsoft.com/office/drawing/2014/main" id="{2A8D4E2D-F022-47BE-B531-F2B54A555A0F}"/>
                    </a:ext>
                  </a:extLst>
                </p:cNvPr>
                <p:cNvSpPr/>
                <p:nvPr/>
              </p:nvSpPr>
              <p:spPr>
                <a:xfrm>
                  <a:off x="5694972"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7" name="フリーフォーム: 図形 256">
                  <a:extLst>
                    <a:ext uri="{FF2B5EF4-FFF2-40B4-BE49-F238E27FC236}">
                      <a16:creationId xmlns:a16="http://schemas.microsoft.com/office/drawing/2014/main" id="{500735B7-7707-464E-9AE5-5393AF27C25F}"/>
                    </a:ext>
                  </a:extLst>
                </p:cNvPr>
                <p:cNvSpPr/>
                <p:nvPr/>
              </p:nvSpPr>
              <p:spPr>
                <a:xfrm>
                  <a:off x="5705141"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8" name="フリーフォーム: 図形 257">
                  <a:extLst>
                    <a:ext uri="{FF2B5EF4-FFF2-40B4-BE49-F238E27FC236}">
                      <a16:creationId xmlns:a16="http://schemas.microsoft.com/office/drawing/2014/main" id="{A9FFB66D-D639-4B13-8FE7-B69121CD0C1B}"/>
                    </a:ext>
                  </a:extLst>
                </p:cNvPr>
                <p:cNvSpPr/>
                <p:nvPr/>
              </p:nvSpPr>
              <p:spPr>
                <a:xfrm>
                  <a:off x="5705141"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3813"/>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59" name="フリーフォーム: 図形 258">
                  <a:extLst>
                    <a:ext uri="{FF2B5EF4-FFF2-40B4-BE49-F238E27FC236}">
                      <a16:creationId xmlns:a16="http://schemas.microsoft.com/office/drawing/2014/main" id="{3EA0368B-C839-4F36-9735-47C64FC27A99}"/>
                    </a:ext>
                  </a:extLst>
                </p:cNvPr>
                <p:cNvSpPr/>
                <p:nvPr/>
              </p:nvSpPr>
              <p:spPr>
                <a:xfrm>
                  <a:off x="5705141" y="716373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3814"/>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0" name="フリーフォーム: 図形 259">
                  <a:extLst>
                    <a:ext uri="{FF2B5EF4-FFF2-40B4-BE49-F238E27FC236}">
                      <a16:creationId xmlns:a16="http://schemas.microsoft.com/office/drawing/2014/main" id="{6D16C8C4-4EB2-45C9-B84A-A772394ACB7D}"/>
                    </a:ext>
                  </a:extLst>
                </p:cNvPr>
                <p:cNvSpPr/>
                <p:nvPr/>
              </p:nvSpPr>
              <p:spPr>
                <a:xfrm>
                  <a:off x="5705141"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1271" y="3813"/>
                        <a:pt x="1271" y="3813"/>
                        <a:pt x="2542" y="3813"/>
                      </a:cubicBezTo>
                      <a:cubicBezTo>
                        <a:pt x="1271" y="5084"/>
                        <a:pt x="2542" y="6355"/>
                        <a:pt x="2542" y="6355"/>
                      </a:cubicBezTo>
                      <a:cubicBezTo>
                        <a:pt x="2542" y="6355"/>
                        <a:pt x="2542" y="5084"/>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1" name="フリーフォーム: 図形 260">
                  <a:extLst>
                    <a:ext uri="{FF2B5EF4-FFF2-40B4-BE49-F238E27FC236}">
                      <a16:creationId xmlns:a16="http://schemas.microsoft.com/office/drawing/2014/main" id="{F1DE9E85-6FBE-4F5B-B9F1-9F794CD443F8}"/>
                    </a:ext>
                  </a:extLst>
                </p:cNvPr>
                <p:cNvSpPr/>
                <p:nvPr/>
              </p:nvSpPr>
              <p:spPr>
                <a:xfrm>
                  <a:off x="5720393" y="716373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2" name="フリーフォーム: 図形 261">
                  <a:extLst>
                    <a:ext uri="{FF2B5EF4-FFF2-40B4-BE49-F238E27FC236}">
                      <a16:creationId xmlns:a16="http://schemas.microsoft.com/office/drawing/2014/main" id="{49622A1C-DFFD-419D-BF6E-8EEA14123A6B}"/>
                    </a:ext>
                  </a:extLst>
                </p:cNvPr>
                <p:cNvSpPr/>
                <p:nvPr/>
              </p:nvSpPr>
              <p:spPr>
                <a:xfrm>
                  <a:off x="5719122"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5084"/>
                        <a:pt x="2542" y="6355"/>
                        <a:pt x="2542" y="6355"/>
                      </a:cubicBezTo>
                      <a:cubicBezTo>
                        <a:pt x="2542" y="6355"/>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3" name="フリーフォーム: 図形 262">
                  <a:extLst>
                    <a:ext uri="{FF2B5EF4-FFF2-40B4-BE49-F238E27FC236}">
                      <a16:creationId xmlns:a16="http://schemas.microsoft.com/office/drawing/2014/main" id="{C34B7834-4E98-48DF-82EB-06648C3D5AFE}"/>
                    </a:ext>
                  </a:extLst>
                </p:cNvPr>
                <p:cNvSpPr/>
                <p:nvPr/>
              </p:nvSpPr>
              <p:spPr>
                <a:xfrm>
                  <a:off x="5720393"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4" name="フリーフォーム: 図形 263">
                  <a:extLst>
                    <a:ext uri="{FF2B5EF4-FFF2-40B4-BE49-F238E27FC236}">
                      <a16:creationId xmlns:a16="http://schemas.microsoft.com/office/drawing/2014/main" id="{96FB0B3C-399B-4219-A43A-2349698A7263}"/>
                    </a:ext>
                  </a:extLst>
                </p:cNvPr>
                <p:cNvSpPr/>
                <p:nvPr/>
              </p:nvSpPr>
              <p:spPr>
                <a:xfrm>
                  <a:off x="571912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3813"/>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5" name="フリーフォーム: 図形 264">
                  <a:extLst>
                    <a:ext uri="{FF2B5EF4-FFF2-40B4-BE49-F238E27FC236}">
                      <a16:creationId xmlns:a16="http://schemas.microsoft.com/office/drawing/2014/main" id="{4E21E6FE-ECF5-4344-83F4-734FE073D4CE}"/>
                    </a:ext>
                  </a:extLst>
                </p:cNvPr>
                <p:cNvSpPr/>
                <p:nvPr/>
              </p:nvSpPr>
              <p:spPr>
                <a:xfrm>
                  <a:off x="5730562" y="716754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6" name="フリーフォーム: 図形 265">
                  <a:extLst>
                    <a:ext uri="{FF2B5EF4-FFF2-40B4-BE49-F238E27FC236}">
                      <a16:creationId xmlns:a16="http://schemas.microsoft.com/office/drawing/2014/main" id="{B3423A9D-1F22-4044-96DA-3C6648EC330D}"/>
                    </a:ext>
                  </a:extLst>
                </p:cNvPr>
                <p:cNvSpPr/>
                <p:nvPr/>
              </p:nvSpPr>
              <p:spPr>
                <a:xfrm>
                  <a:off x="5730562"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7" name="フリーフォーム: 図形 266">
                  <a:extLst>
                    <a:ext uri="{FF2B5EF4-FFF2-40B4-BE49-F238E27FC236}">
                      <a16:creationId xmlns:a16="http://schemas.microsoft.com/office/drawing/2014/main" id="{F17E9B1E-0951-46CC-8DAD-6AAC6E17BA2C}"/>
                    </a:ext>
                  </a:extLst>
                </p:cNvPr>
                <p:cNvSpPr/>
                <p:nvPr/>
              </p:nvSpPr>
              <p:spPr>
                <a:xfrm>
                  <a:off x="5720393" y="7170088"/>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5590 w 39403"/>
                    <a:gd name="connsiteY17" fmla="*/ 6355 h 12710"/>
                    <a:gd name="connsiteX18" fmla="*/ 24150 w 39403"/>
                    <a:gd name="connsiteY18" fmla="*/ 2542 h 12710"/>
                    <a:gd name="connsiteX19" fmla="*/ 15253 w 39403"/>
                    <a:gd name="connsiteY19" fmla="*/ 2542 h 12710"/>
                    <a:gd name="connsiteX20" fmla="*/ 3813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9"/>
                      </a:moveTo>
                      <a:lnTo>
                        <a:pt x="24150" y="10169"/>
                      </a:lnTo>
                      <a:lnTo>
                        <a:pt x="35590" y="6355"/>
                      </a:lnTo>
                      <a:lnTo>
                        <a:pt x="24150" y="2542"/>
                      </a:lnTo>
                      <a:lnTo>
                        <a:pt x="15253" y="2542"/>
                      </a:lnTo>
                      <a:lnTo>
                        <a:pt x="3813" y="6355"/>
                      </a:lnTo>
                      <a:lnTo>
                        <a:pt x="15253" y="1016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8" name="フリーフォーム: 図形 267">
                  <a:extLst>
                    <a:ext uri="{FF2B5EF4-FFF2-40B4-BE49-F238E27FC236}">
                      <a16:creationId xmlns:a16="http://schemas.microsoft.com/office/drawing/2014/main" id="{D858DA64-0F3F-4A2D-BD93-F48B1DF5D033}"/>
                    </a:ext>
                  </a:extLst>
                </p:cNvPr>
                <p:cNvSpPr/>
                <p:nvPr/>
              </p:nvSpPr>
              <p:spPr>
                <a:xfrm>
                  <a:off x="5719122" y="7172631"/>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3"/>
                        <a:pt x="3813" y="5085"/>
                        <a:pt x="2542"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69" name="フリーフォーム: 図形 268">
                  <a:extLst>
                    <a:ext uri="{FF2B5EF4-FFF2-40B4-BE49-F238E27FC236}">
                      <a16:creationId xmlns:a16="http://schemas.microsoft.com/office/drawing/2014/main" id="{4CF17EA4-353A-418D-AE2A-7A4CC49DF935}"/>
                    </a:ext>
                  </a:extLst>
                </p:cNvPr>
                <p:cNvSpPr/>
                <p:nvPr/>
              </p:nvSpPr>
              <p:spPr>
                <a:xfrm>
                  <a:off x="571912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5084"/>
                        <a:pt x="2542" y="6355"/>
                        <a:pt x="2542" y="6355"/>
                      </a:cubicBezTo>
                      <a:cubicBezTo>
                        <a:pt x="2542" y="5084"/>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0" name="フリーフォーム: 図形 269">
                  <a:extLst>
                    <a:ext uri="{FF2B5EF4-FFF2-40B4-BE49-F238E27FC236}">
                      <a16:creationId xmlns:a16="http://schemas.microsoft.com/office/drawing/2014/main" id="{F5850CDD-01EF-44D3-AF76-2282861611A7}"/>
                    </a:ext>
                  </a:extLst>
                </p:cNvPr>
                <p:cNvSpPr/>
                <p:nvPr/>
              </p:nvSpPr>
              <p:spPr>
                <a:xfrm>
                  <a:off x="5730562" y="717898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1" name="フリーフォーム: 図形 270">
                  <a:extLst>
                    <a:ext uri="{FF2B5EF4-FFF2-40B4-BE49-F238E27FC236}">
                      <a16:creationId xmlns:a16="http://schemas.microsoft.com/office/drawing/2014/main" id="{A518ED8D-05B4-4BBE-A18E-4F17AFA11E01}"/>
                    </a:ext>
                  </a:extLst>
                </p:cNvPr>
                <p:cNvSpPr/>
                <p:nvPr/>
              </p:nvSpPr>
              <p:spPr>
                <a:xfrm>
                  <a:off x="5729291" y="7176444"/>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3814"/>
                      </a:moveTo>
                      <a:cubicBezTo>
                        <a:pt x="2542" y="3814"/>
                        <a:pt x="2542" y="3814"/>
                        <a:pt x="2542" y="3814"/>
                      </a:cubicBezTo>
                      <a:cubicBezTo>
                        <a:pt x="2542" y="6355"/>
                        <a:pt x="3813" y="6355"/>
                        <a:pt x="2542" y="3814"/>
                      </a:cubicBezTo>
                      <a:cubicBezTo>
                        <a:pt x="3813" y="3814"/>
                        <a:pt x="2542" y="3814"/>
                        <a:pt x="2542" y="3814"/>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2" name="フリーフォーム: 図形 271">
                  <a:extLst>
                    <a:ext uri="{FF2B5EF4-FFF2-40B4-BE49-F238E27FC236}">
                      <a16:creationId xmlns:a16="http://schemas.microsoft.com/office/drawing/2014/main" id="{4029ECE7-78AC-4A51-9A20-46888D3ACA0B}"/>
                    </a:ext>
                  </a:extLst>
                </p:cNvPr>
                <p:cNvSpPr/>
                <p:nvPr/>
              </p:nvSpPr>
              <p:spPr>
                <a:xfrm>
                  <a:off x="5730562" y="716881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3" name="フリーフォーム: 図形 272">
                  <a:extLst>
                    <a:ext uri="{FF2B5EF4-FFF2-40B4-BE49-F238E27FC236}">
                      <a16:creationId xmlns:a16="http://schemas.microsoft.com/office/drawing/2014/main" id="{4391CA73-B704-42F4-906F-CDE4997B0DA5}"/>
                    </a:ext>
                  </a:extLst>
                </p:cNvPr>
                <p:cNvSpPr/>
                <p:nvPr/>
              </p:nvSpPr>
              <p:spPr>
                <a:xfrm>
                  <a:off x="5729291" y="716754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4" name="フリーフォーム: 図形 273">
                  <a:extLst>
                    <a:ext uri="{FF2B5EF4-FFF2-40B4-BE49-F238E27FC236}">
                      <a16:creationId xmlns:a16="http://schemas.microsoft.com/office/drawing/2014/main" id="{BE6D8DC2-55F2-47C5-A15E-5263EC717189}"/>
                    </a:ext>
                  </a:extLst>
                </p:cNvPr>
                <p:cNvSpPr/>
                <p:nvPr/>
              </p:nvSpPr>
              <p:spPr>
                <a:xfrm>
                  <a:off x="5744543" y="716881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5" name="フリーフォーム: 図形 274">
                  <a:extLst>
                    <a:ext uri="{FF2B5EF4-FFF2-40B4-BE49-F238E27FC236}">
                      <a16:creationId xmlns:a16="http://schemas.microsoft.com/office/drawing/2014/main" id="{7B93EC3E-9CFA-4A4D-A058-44023DFEA53D}"/>
                    </a:ext>
                  </a:extLst>
                </p:cNvPr>
                <p:cNvSpPr/>
                <p:nvPr/>
              </p:nvSpPr>
              <p:spPr>
                <a:xfrm>
                  <a:off x="5743273" y="716754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4"/>
                        <a:pt x="3813" y="5084"/>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6" name="フリーフォーム: 図形 275">
                  <a:extLst>
                    <a:ext uri="{FF2B5EF4-FFF2-40B4-BE49-F238E27FC236}">
                      <a16:creationId xmlns:a16="http://schemas.microsoft.com/office/drawing/2014/main" id="{E3786D65-2418-472F-A950-A1773D0F34DA}"/>
                    </a:ext>
                  </a:extLst>
                </p:cNvPr>
                <p:cNvSpPr/>
                <p:nvPr/>
              </p:nvSpPr>
              <p:spPr>
                <a:xfrm>
                  <a:off x="5744543" y="717898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7" name="フリーフォーム: 図形 276">
                  <a:extLst>
                    <a:ext uri="{FF2B5EF4-FFF2-40B4-BE49-F238E27FC236}">
                      <a16:creationId xmlns:a16="http://schemas.microsoft.com/office/drawing/2014/main" id="{23A1B5C0-3A0B-4FAA-8387-EAB4FBC90C98}"/>
                    </a:ext>
                  </a:extLst>
                </p:cNvPr>
                <p:cNvSpPr/>
                <p:nvPr/>
              </p:nvSpPr>
              <p:spPr>
                <a:xfrm>
                  <a:off x="5743273" y="7176444"/>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2542" y="6355"/>
                        <a:pt x="3813" y="6355"/>
                        <a:pt x="2542" y="3814"/>
                      </a:cubicBezTo>
                      <a:cubicBezTo>
                        <a:pt x="3813" y="3814"/>
                        <a:pt x="3813" y="3814"/>
                        <a:pt x="2542" y="3814"/>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8" name="フリーフォーム: 図形 277">
                  <a:extLst>
                    <a:ext uri="{FF2B5EF4-FFF2-40B4-BE49-F238E27FC236}">
                      <a16:creationId xmlns:a16="http://schemas.microsoft.com/office/drawing/2014/main" id="{6BEBE4DB-44B5-4878-A44C-8B96F50D3C7B}"/>
                    </a:ext>
                  </a:extLst>
                </p:cNvPr>
                <p:cNvSpPr/>
                <p:nvPr/>
              </p:nvSpPr>
              <p:spPr>
                <a:xfrm>
                  <a:off x="5755983"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9" name="フリーフォーム: 図形 278">
                  <a:extLst>
                    <a:ext uri="{FF2B5EF4-FFF2-40B4-BE49-F238E27FC236}">
                      <a16:creationId xmlns:a16="http://schemas.microsoft.com/office/drawing/2014/main" id="{EDECA937-632F-416E-ACB1-E7BECBB5C792}"/>
                    </a:ext>
                  </a:extLst>
                </p:cNvPr>
                <p:cNvSpPr/>
                <p:nvPr/>
              </p:nvSpPr>
              <p:spPr>
                <a:xfrm>
                  <a:off x="575471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1271" y="5084"/>
                        <a:pt x="2542" y="6355"/>
                        <a:pt x="2542" y="6355"/>
                      </a:cubicBezTo>
                      <a:cubicBezTo>
                        <a:pt x="3813" y="5084"/>
                        <a:pt x="3813" y="5084"/>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0" name="フリーフォーム: 図形 279">
                  <a:extLst>
                    <a:ext uri="{FF2B5EF4-FFF2-40B4-BE49-F238E27FC236}">
                      <a16:creationId xmlns:a16="http://schemas.microsoft.com/office/drawing/2014/main" id="{53C3B475-820F-4FAD-B33A-8893E1C2D8D3}"/>
                    </a:ext>
                  </a:extLst>
                </p:cNvPr>
                <p:cNvSpPr/>
                <p:nvPr/>
              </p:nvSpPr>
              <p:spPr>
                <a:xfrm>
                  <a:off x="5744543" y="7163733"/>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1 w 39403"/>
                    <a:gd name="connsiteY13" fmla="*/ 12711 h 12710"/>
                    <a:gd name="connsiteX14" fmla="*/ 24151 w 39403"/>
                    <a:gd name="connsiteY14" fmla="*/ 12711 h 12710"/>
                    <a:gd name="connsiteX15" fmla="*/ 16524 w 39403"/>
                    <a:gd name="connsiteY15" fmla="*/ 10169 h 12710"/>
                    <a:gd name="connsiteX16" fmla="*/ 25421 w 39403"/>
                    <a:gd name="connsiteY16" fmla="*/ 10169 h 12710"/>
                    <a:gd name="connsiteX17" fmla="*/ 36861 w 39403"/>
                    <a:gd name="connsiteY17" fmla="*/ 6355 h 12710"/>
                    <a:gd name="connsiteX18" fmla="*/ 25421 w 39403"/>
                    <a:gd name="connsiteY18" fmla="*/ 2542 h 12710"/>
                    <a:gd name="connsiteX19" fmla="*/ 16524 w 39403"/>
                    <a:gd name="connsiteY19" fmla="*/ 2542 h 12710"/>
                    <a:gd name="connsiteX20" fmla="*/ 5085 w 39403"/>
                    <a:gd name="connsiteY20" fmla="*/ 6355 h 12710"/>
                    <a:gd name="connsiteX21" fmla="*/ 16524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1" y="0"/>
                      </a:lnTo>
                      <a:cubicBezTo>
                        <a:pt x="24151" y="0"/>
                        <a:pt x="24151" y="0"/>
                        <a:pt x="24151" y="0"/>
                      </a:cubicBezTo>
                      <a:lnTo>
                        <a:pt x="38132" y="5085"/>
                      </a:lnTo>
                      <a:cubicBezTo>
                        <a:pt x="38132" y="5085"/>
                        <a:pt x="39403" y="5085"/>
                        <a:pt x="39403" y="6355"/>
                      </a:cubicBezTo>
                      <a:cubicBezTo>
                        <a:pt x="39403" y="7627"/>
                        <a:pt x="39403" y="7627"/>
                        <a:pt x="38132" y="7627"/>
                      </a:cubicBezTo>
                      <a:lnTo>
                        <a:pt x="24151" y="12711"/>
                      </a:lnTo>
                      <a:cubicBezTo>
                        <a:pt x="25421" y="12711"/>
                        <a:pt x="24151" y="12711"/>
                        <a:pt x="24151" y="12711"/>
                      </a:cubicBezTo>
                      <a:close/>
                      <a:moveTo>
                        <a:pt x="16524" y="10169"/>
                      </a:moveTo>
                      <a:lnTo>
                        <a:pt x="25421" y="10169"/>
                      </a:lnTo>
                      <a:lnTo>
                        <a:pt x="36861" y="6355"/>
                      </a:lnTo>
                      <a:lnTo>
                        <a:pt x="25421" y="2542"/>
                      </a:lnTo>
                      <a:lnTo>
                        <a:pt x="16524" y="2542"/>
                      </a:lnTo>
                      <a:lnTo>
                        <a:pt x="5085" y="6355"/>
                      </a:lnTo>
                      <a:lnTo>
                        <a:pt x="16524" y="1016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1" name="フリーフォーム: 図形 280">
                  <a:extLst>
                    <a:ext uri="{FF2B5EF4-FFF2-40B4-BE49-F238E27FC236}">
                      <a16:creationId xmlns:a16="http://schemas.microsoft.com/office/drawing/2014/main" id="{381D0D44-7670-48AF-BB78-96B561CAFC1B}"/>
                    </a:ext>
                  </a:extLst>
                </p:cNvPr>
                <p:cNvSpPr/>
                <p:nvPr/>
              </p:nvSpPr>
              <p:spPr>
                <a:xfrm>
                  <a:off x="5744543" y="716754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2" name="フリーフォーム: 図形 281">
                  <a:extLst>
                    <a:ext uri="{FF2B5EF4-FFF2-40B4-BE49-F238E27FC236}">
                      <a16:creationId xmlns:a16="http://schemas.microsoft.com/office/drawing/2014/main" id="{678B57A7-E7A5-49F2-8A77-E0352AB866F9}"/>
                    </a:ext>
                  </a:extLst>
                </p:cNvPr>
                <p:cNvSpPr/>
                <p:nvPr/>
              </p:nvSpPr>
              <p:spPr>
                <a:xfrm>
                  <a:off x="5744543"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2542"/>
                        <a:pt x="2542" y="2542"/>
                      </a:cubicBezTo>
                      <a:cubicBezTo>
                        <a:pt x="1271" y="5085"/>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3" name="フリーフォーム: 図形 282">
                  <a:extLst>
                    <a:ext uri="{FF2B5EF4-FFF2-40B4-BE49-F238E27FC236}">
                      <a16:creationId xmlns:a16="http://schemas.microsoft.com/office/drawing/2014/main" id="{5B1C966B-6325-4451-B2C8-32AA8E3D6B96}"/>
                    </a:ext>
                  </a:extLst>
                </p:cNvPr>
                <p:cNvSpPr/>
                <p:nvPr/>
              </p:nvSpPr>
              <p:spPr>
                <a:xfrm>
                  <a:off x="5754712"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4" name="フリーフォーム: 図形 283">
                  <a:extLst>
                    <a:ext uri="{FF2B5EF4-FFF2-40B4-BE49-F238E27FC236}">
                      <a16:creationId xmlns:a16="http://schemas.microsoft.com/office/drawing/2014/main" id="{9F6D3FEB-4B43-4C2F-8CBF-609078996E5B}"/>
                    </a:ext>
                  </a:extLst>
                </p:cNvPr>
                <p:cNvSpPr/>
                <p:nvPr/>
              </p:nvSpPr>
              <p:spPr>
                <a:xfrm>
                  <a:off x="575471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5" name="フリーフォーム: 図形 284">
                  <a:extLst>
                    <a:ext uri="{FF2B5EF4-FFF2-40B4-BE49-F238E27FC236}">
                      <a16:creationId xmlns:a16="http://schemas.microsoft.com/office/drawing/2014/main" id="{8E27FD76-528D-444E-ADE3-1D634BCD7C8C}"/>
                    </a:ext>
                  </a:extLst>
                </p:cNvPr>
                <p:cNvSpPr/>
                <p:nvPr/>
              </p:nvSpPr>
              <p:spPr>
                <a:xfrm>
                  <a:off x="5754712" y="716246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6" name="フリーフォーム: 図形 285">
                  <a:extLst>
                    <a:ext uri="{FF2B5EF4-FFF2-40B4-BE49-F238E27FC236}">
                      <a16:creationId xmlns:a16="http://schemas.microsoft.com/office/drawing/2014/main" id="{6FF0474A-ACCD-4942-8535-ABD8F64C0606}"/>
                    </a:ext>
                  </a:extLst>
                </p:cNvPr>
                <p:cNvSpPr/>
                <p:nvPr/>
              </p:nvSpPr>
              <p:spPr>
                <a:xfrm>
                  <a:off x="5754712"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7" name="フリーフォーム: 図形 286">
                  <a:extLst>
                    <a:ext uri="{FF2B5EF4-FFF2-40B4-BE49-F238E27FC236}">
                      <a16:creationId xmlns:a16="http://schemas.microsoft.com/office/drawing/2014/main" id="{35489712-513D-490A-AA29-56D6F22F12A2}"/>
                    </a:ext>
                  </a:extLst>
                </p:cNvPr>
                <p:cNvSpPr/>
                <p:nvPr/>
              </p:nvSpPr>
              <p:spPr>
                <a:xfrm>
                  <a:off x="5769965" y="716246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5" y="1271"/>
                        <a:pt x="5085" y="2542"/>
                      </a:cubicBezTo>
                      <a:cubicBezTo>
                        <a:pt x="5085"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8" name="フリーフォーム: 図形 287">
                  <a:extLst>
                    <a:ext uri="{FF2B5EF4-FFF2-40B4-BE49-F238E27FC236}">
                      <a16:creationId xmlns:a16="http://schemas.microsoft.com/office/drawing/2014/main" id="{186F2BC7-5B67-4AB0-878D-BCDD11D15D47}"/>
                    </a:ext>
                  </a:extLst>
                </p:cNvPr>
                <p:cNvSpPr/>
                <p:nvPr/>
              </p:nvSpPr>
              <p:spPr>
                <a:xfrm>
                  <a:off x="5768694"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4"/>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89" name="フリーフォーム: 図形 288">
                  <a:extLst>
                    <a:ext uri="{FF2B5EF4-FFF2-40B4-BE49-F238E27FC236}">
                      <a16:creationId xmlns:a16="http://schemas.microsoft.com/office/drawing/2014/main" id="{35EE0663-8415-4264-A49C-B49CE859EAF3}"/>
                    </a:ext>
                  </a:extLst>
                </p:cNvPr>
                <p:cNvSpPr/>
                <p:nvPr/>
              </p:nvSpPr>
              <p:spPr>
                <a:xfrm>
                  <a:off x="5769965" y="717263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0" name="フリーフォーム: 図形 289">
                  <a:extLst>
                    <a:ext uri="{FF2B5EF4-FFF2-40B4-BE49-F238E27FC236}">
                      <a16:creationId xmlns:a16="http://schemas.microsoft.com/office/drawing/2014/main" id="{2C112C0F-F7B9-47A3-8CC6-7BCCB4297A8C}"/>
                    </a:ext>
                  </a:extLst>
                </p:cNvPr>
                <p:cNvSpPr/>
                <p:nvPr/>
              </p:nvSpPr>
              <p:spPr>
                <a:xfrm>
                  <a:off x="5768694" y="7171360"/>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2542 h 7626"/>
                    <a:gd name="connsiteX6" fmla="*/ 2542 w 5582"/>
                    <a:gd name="connsiteY6" fmla="*/ 2542 h 7626"/>
                    <a:gd name="connsiteX7" fmla="*/ 2542 w 5582"/>
                    <a:gd name="connsiteY7" fmla="*/ 2542 h 7626"/>
                    <a:gd name="connsiteX8" fmla="*/ 2542 w 5582"/>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2542"/>
                      </a:moveTo>
                      <a:cubicBezTo>
                        <a:pt x="2542" y="2542"/>
                        <a:pt x="2542" y="2542"/>
                        <a:pt x="2542" y="2542"/>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1" name="フリーフォーム: 図形 290">
                  <a:extLst>
                    <a:ext uri="{FF2B5EF4-FFF2-40B4-BE49-F238E27FC236}">
                      <a16:creationId xmlns:a16="http://schemas.microsoft.com/office/drawing/2014/main" id="{E36B5D24-034B-4902-817E-6DCFF87D7E01}"/>
                    </a:ext>
                  </a:extLst>
                </p:cNvPr>
                <p:cNvSpPr/>
                <p:nvPr/>
              </p:nvSpPr>
              <p:spPr>
                <a:xfrm>
                  <a:off x="5781405" y="716754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2" name="フリーフォーム: 図形 291">
                  <a:extLst>
                    <a:ext uri="{FF2B5EF4-FFF2-40B4-BE49-F238E27FC236}">
                      <a16:creationId xmlns:a16="http://schemas.microsoft.com/office/drawing/2014/main" id="{BE79B829-BF1F-46B1-BB9D-4BA62AF8D2F9}"/>
                    </a:ext>
                  </a:extLst>
                </p:cNvPr>
                <p:cNvSpPr/>
                <p:nvPr/>
              </p:nvSpPr>
              <p:spPr>
                <a:xfrm>
                  <a:off x="5780133"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3" name="フリーフォーム: 図形 292">
                  <a:extLst>
                    <a:ext uri="{FF2B5EF4-FFF2-40B4-BE49-F238E27FC236}">
                      <a16:creationId xmlns:a16="http://schemas.microsoft.com/office/drawing/2014/main" id="{CD4717B0-449A-42E0-A9E0-8FA4B03CCA34}"/>
                    </a:ext>
                  </a:extLst>
                </p:cNvPr>
                <p:cNvSpPr/>
                <p:nvPr/>
              </p:nvSpPr>
              <p:spPr>
                <a:xfrm>
                  <a:off x="5719122" y="7180258"/>
                  <a:ext cx="40674" cy="15252"/>
                </a:xfrm>
                <a:custGeom>
                  <a:avLst/>
                  <a:gdLst>
                    <a:gd name="connsiteX0" fmla="*/ 21608 w 40674"/>
                    <a:gd name="connsiteY0" fmla="*/ 15252 h 15252"/>
                    <a:gd name="connsiteX1" fmla="*/ 19066 w 40674"/>
                    <a:gd name="connsiteY1" fmla="*/ 15252 h 15252"/>
                    <a:gd name="connsiteX2" fmla="*/ 19066 w 40674"/>
                    <a:gd name="connsiteY2" fmla="*/ 15252 h 15252"/>
                    <a:gd name="connsiteX3" fmla="*/ 1271 w 40674"/>
                    <a:gd name="connsiteY3" fmla="*/ 8897 h 15252"/>
                    <a:gd name="connsiteX4" fmla="*/ 0 w 40674"/>
                    <a:gd name="connsiteY4" fmla="*/ 7626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6 h 15252"/>
                    <a:gd name="connsiteX12" fmla="*/ 39403 w 40674"/>
                    <a:gd name="connsiteY12" fmla="*/ 8897 h 15252"/>
                    <a:gd name="connsiteX13" fmla="*/ 21608 w 40674"/>
                    <a:gd name="connsiteY13" fmla="*/ 15252 h 15252"/>
                    <a:gd name="connsiteX14" fmla="*/ 21608 w 40674"/>
                    <a:gd name="connsiteY14" fmla="*/ 15252 h 15252"/>
                    <a:gd name="connsiteX15" fmla="*/ 19066 w 40674"/>
                    <a:gd name="connsiteY15" fmla="*/ 12711 h 15252"/>
                    <a:gd name="connsiteX16" fmla="*/ 21608 w 40674"/>
                    <a:gd name="connsiteY16" fmla="*/ 12711 h 15252"/>
                    <a:gd name="connsiteX17" fmla="*/ 35590 w 40674"/>
                    <a:gd name="connsiteY17" fmla="*/ 7626 h 15252"/>
                    <a:gd name="connsiteX18" fmla="*/ 21608 w 40674"/>
                    <a:gd name="connsiteY18" fmla="*/ 2542 h 15252"/>
                    <a:gd name="connsiteX19" fmla="*/ 19066 w 40674"/>
                    <a:gd name="connsiteY19" fmla="*/ 2542 h 15252"/>
                    <a:gd name="connsiteX20" fmla="*/ 5085 w 40674"/>
                    <a:gd name="connsiteY20" fmla="*/ 7626 h 15252"/>
                    <a:gd name="connsiteX21" fmla="*/ 19066 w 40674"/>
                    <a:gd name="connsiteY21"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2"/>
                      </a:moveTo>
                      <a:lnTo>
                        <a:pt x="19066" y="15252"/>
                      </a:lnTo>
                      <a:cubicBezTo>
                        <a:pt x="19066" y="15252"/>
                        <a:pt x="19066" y="15252"/>
                        <a:pt x="19066" y="15252"/>
                      </a:cubicBezTo>
                      <a:lnTo>
                        <a:pt x="1271" y="8897"/>
                      </a:lnTo>
                      <a:cubicBezTo>
                        <a:pt x="1271" y="8897"/>
                        <a:pt x="0" y="8897"/>
                        <a:pt x="0" y="7626"/>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6"/>
                      </a:cubicBezTo>
                      <a:cubicBezTo>
                        <a:pt x="40674" y="8897"/>
                        <a:pt x="40674" y="8897"/>
                        <a:pt x="39403" y="8897"/>
                      </a:cubicBezTo>
                      <a:lnTo>
                        <a:pt x="21608" y="15252"/>
                      </a:lnTo>
                      <a:cubicBezTo>
                        <a:pt x="22879" y="15252"/>
                        <a:pt x="21608" y="15252"/>
                        <a:pt x="21608" y="15252"/>
                      </a:cubicBezTo>
                      <a:close/>
                      <a:moveTo>
                        <a:pt x="19066" y="12711"/>
                      </a:moveTo>
                      <a:lnTo>
                        <a:pt x="21608" y="12711"/>
                      </a:lnTo>
                      <a:lnTo>
                        <a:pt x="35590" y="7626"/>
                      </a:lnTo>
                      <a:lnTo>
                        <a:pt x="21608" y="2542"/>
                      </a:lnTo>
                      <a:lnTo>
                        <a:pt x="19066" y="2542"/>
                      </a:lnTo>
                      <a:lnTo>
                        <a:pt x="5085" y="7626"/>
                      </a:lnTo>
                      <a:lnTo>
                        <a:pt x="19066" y="1271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4" name="フリーフォーム: 図形 293">
                  <a:extLst>
                    <a:ext uri="{FF2B5EF4-FFF2-40B4-BE49-F238E27FC236}">
                      <a16:creationId xmlns:a16="http://schemas.microsoft.com/office/drawing/2014/main" id="{6E94B0B6-649F-4DD1-8E13-03C1B6CC1D69}"/>
                    </a:ext>
                  </a:extLst>
                </p:cNvPr>
                <p:cNvSpPr/>
                <p:nvPr/>
              </p:nvSpPr>
              <p:spPr>
                <a:xfrm>
                  <a:off x="5720393" y="718534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5" name="フリーフォーム: 図形 294">
                  <a:extLst>
                    <a:ext uri="{FF2B5EF4-FFF2-40B4-BE49-F238E27FC236}">
                      <a16:creationId xmlns:a16="http://schemas.microsoft.com/office/drawing/2014/main" id="{654B4F25-6904-4F5E-92B0-E1049B64EA1A}"/>
                    </a:ext>
                  </a:extLst>
                </p:cNvPr>
                <p:cNvSpPr/>
                <p:nvPr/>
              </p:nvSpPr>
              <p:spPr>
                <a:xfrm>
                  <a:off x="5719122" y="7184071"/>
                  <a:ext cx="5430" cy="7626"/>
                </a:xfrm>
                <a:custGeom>
                  <a:avLst/>
                  <a:gdLst>
                    <a:gd name="connsiteX0" fmla="*/ 2542 w 5430"/>
                    <a:gd name="connsiteY0" fmla="*/ 7626 h 7626"/>
                    <a:gd name="connsiteX1" fmla="*/ 0 w 5430"/>
                    <a:gd name="connsiteY1" fmla="*/ 3813 h 7626"/>
                    <a:gd name="connsiteX2" fmla="*/ 2542 w 5430"/>
                    <a:gd name="connsiteY2" fmla="*/ 0 h 7626"/>
                    <a:gd name="connsiteX3" fmla="*/ 5085 w 5430"/>
                    <a:gd name="connsiteY3" fmla="*/ 3813 h 7626"/>
                    <a:gd name="connsiteX4" fmla="*/ 2542 w 5430"/>
                    <a:gd name="connsiteY4" fmla="*/ 7626 h 7626"/>
                    <a:gd name="connsiteX5" fmla="*/ 2542 w 5430"/>
                    <a:gd name="connsiteY5" fmla="*/ 1271 h 7626"/>
                    <a:gd name="connsiteX6" fmla="*/ 1271 w 5430"/>
                    <a:gd name="connsiteY6" fmla="*/ 2542 h 7626"/>
                    <a:gd name="connsiteX7" fmla="*/ 2542 w 5430"/>
                    <a:gd name="connsiteY7" fmla="*/ 3813 h 7626"/>
                    <a:gd name="connsiteX8" fmla="*/ 3813 w 5430"/>
                    <a:gd name="connsiteY8" fmla="*/ 2542 h 7626"/>
                    <a:gd name="connsiteX9" fmla="*/ 2542 w 5430"/>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6"/>
                      </a:moveTo>
                      <a:cubicBezTo>
                        <a:pt x="1271" y="7626"/>
                        <a:pt x="0" y="6355"/>
                        <a:pt x="0" y="3813"/>
                      </a:cubicBezTo>
                      <a:cubicBezTo>
                        <a:pt x="0" y="1271"/>
                        <a:pt x="1271" y="0"/>
                        <a:pt x="2542" y="0"/>
                      </a:cubicBezTo>
                      <a:cubicBezTo>
                        <a:pt x="3813" y="0"/>
                        <a:pt x="5085" y="1271"/>
                        <a:pt x="5085" y="3813"/>
                      </a:cubicBezTo>
                      <a:cubicBezTo>
                        <a:pt x="6355" y="5084"/>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2542"/>
                        <a:pt x="2542"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6" name="フリーフォーム: 図形 295">
                  <a:extLst>
                    <a:ext uri="{FF2B5EF4-FFF2-40B4-BE49-F238E27FC236}">
                      <a16:creationId xmlns:a16="http://schemas.microsoft.com/office/drawing/2014/main" id="{72795074-0BFC-43C6-8B89-4AE149CFC9AA}"/>
                    </a:ext>
                  </a:extLst>
                </p:cNvPr>
                <p:cNvSpPr/>
                <p:nvPr/>
              </p:nvSpPr>
              <p:spPr>
                <a:xfrm>
                  <a:off x="5730562" y="7191697"/>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7" name="フリーフォーム: 図形 296">
                  <a:extLst>
                    <a:ext uri="{FF2B5EF4-FFF2-40B4-BE49-F238E27FC236}">
                      <a16:creationId xmlns:a16="http://schemas.microsoft.com/office/drawing/2014/main" id="{82E1596D-1193-4C33-8F72-19E0368318F5}"/>
                    </a:ext>
                  </a:extLst>
                </p:cNvPr>
                <p:cNvSpPr/>
                <p:nvPr/>
              </p:nvSpPr>
              <p:spPr>
                <a:xfrm>
                  <a:off x="5729291" y="7190426"/>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2542"/>
                        <a:pt x="1271" y="2542"/>
                      </a:cubicBezTo>
                      <a:cubicBezTo>
                        <a:pt x="1271" y="3813"/>
                        <a:pt x="1271" y="3813"/>
                        <a:pt x="2542" y="3813"/>
                      </a:cubicBezTo>
                      <a:cubicBezTo>
                        <a:pt x="2542" y="3813"/>
                        <a:pt x="3813" y="2542"/>
                        <a:pt x="3813" y="2542"/>
                      </a:cubicBezTo>
                      <a:cubicBezTo>
                        <a:pt x="3813" y="2542"/>
                        <a:pt x="2542"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8" name="フリーフォーム: 図形 297">
                  <a:extLst>
                    <a:ext uri="{FF2B5EF4-FFF2-40B4-BE49-F238E27FC236}">
                      <a16:creationId xmlns:a16="http://schemas.microsoft.com/office/drawing/2014/main" id="{98F62855-222E-44DF-8324-94C65D8F3408}"/>
                    </a:ext>
                  </a:extLst>
                </p:cNvPr>
                <p:cNvSpPr/>
                <p:nvPr/>
              </p:nvSpPr>
              <p:spPr>
                <a:xfrm>
                  <a:off x="5730562" y="717898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9" name="フリーフォーム: 図形 298">
                  <a:extLst>
                    <a:ext uri="{FF2B5EF4-FFF2-40B4-BE49-F238E27FC236}">
                      <a16:creationId xmlns:a16="http://schemas.microsoft.com/office/drawing/2014/main" id="{4FDA3830-1068-4A9C-905D-D2B8F06BE7FA}"/>
                    </a:ext>
                  </a:extLst>
                </p:cNvPr>
                <p:cNvSpPr/>
                <p:nvPr/>
              </p:nvSpPr>
              <p:spPr>
                <a:xfrm>
                  <a:off x="5729291"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4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1271" y="2542"/>
                        <a:pt x="1271" y="3813"/>
                      </a:cubicBezTo>
                      <a:cubicBezTo>
                        <a:pt x="1271" y="5084"/>
                        <a:pt x="1271" y="5084"/>
                        <a:pt x="2542" y="5084"/>
                      </a:cubicBezTo>
                      <a:cubicBezTo>
                        <a:pt x="3813" y="5084"/>
                        <a:pt x="3813" y="5084"/>
                        <a:pt x="3813" y="3813"/>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0" name="フリーフォーム: 図形 299">
                  <a:extLst>
                    <a:ext uri="{FF2B5EF4-FFF2-40B4-BE49-F238E27FC236}">
                      <a16:creationId xmlns:a16="http://schemas.microsoft.com/office/drawing/2014/main" id="{ABE3452A-A571-4437-97E6-BF70CCAF2359}"/>
                    </a:ext>
                  </a:extLst>
                </p:cNvPr>
                <p:cNvSpPr/>
                <p:nvPr/>
              </p:nvSpPr>
              <p:spPr>
                <a:xfrm>
                  <a:off x="5744543" y="7178986"/>
                  <a:ext cx="5084" cy="5583"/>
                </a:xfrm>
                <a:custGeom>
                  <a:avLst/>
                  <a:gdLst>
                    <a:gd name="connsiteX0" fmla="*/ 0 w 5084"/>
                    <a:gd name="connsiteY0" fmla="*/ 2542 h 5583"/>
                    <a:gd name="connsiteX1" fmla="*/ 2542 w 5084"/>
                    <a:gd name="connsiteY1" fmla="*/ 0 h 5583"/>
                    <a:gd name="connsiteX2" fmla="*/ 5085 w 5084"/>
                    <a:gd name="connsiteY2" fmla="*/ 2542 h 5583"/>
                    <a:gd name="connsiteX3" fmla="*/ 2542 w 5084"/>
                    <a:gd name="connsiteY3" fmla="*/ 5085 h 5583"/>
                    <a:gd name="connsiteX4" fmla="*/ 0 w 5084"/>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3">
                      <a:moveTo>
                        <a:pt x="0" y="2542"/>
                      </a:moveTo>
                      <a:cubicBezTo>
                        <a:pt x="0" y="1272"/>
                        <a:pt x="1271" y="0"/>
                        <a:pt x="2542" y="0"/>
                      </a:cubicBezTo>
                      <a:cubicBezTo>
                        <a:pt x="3813" y="0"/>
                        <a:pt x="5085" y="1272"/>
                        <a:pt x="5085" y="2542"/>
                      </a:cubicBezTo>
                      <a:cubicBezTo>
                        <a:pt x="5085" y="3813"/>
                        <a:pt x="3813" y="5085"/>
                        <a:pt x="2542" y="5085"/>
                      </a:cubicBezTo>
                      <a:cubicBezTo>
                        <a:pt x="1271" y="635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1" name="フリーフォーム: 図形 300">
                  <a:extLst>
                    <a:ext uri="{FF2B5EF4-FFF2-40B4-BE49-F238E27FC236}">
                      <a16:creationId xmlns:a16="http://schemas.microsoft.com/office/drawing/2014/main" id="{D1E1DEE6-9498-4432-9A1C-819002D3ED3C}"/>
                    </a:ext>
                  </a:extLst>
                </p:cNvPr>
                <p:cNvSpPr/>
                <p:nvPr/>
              </p:nvSpPr>
              <p:spPr>
                <a:xfrm>
                  <a:off x="5743273"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4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1271" y="2542"/>
                        <a:pt x="1271" y="3813"/>
                      </a:cubicBezTo>
                      <a:cubicBezTo>
                        <a:pt x="1271" y="5084"/>
                        <a:pt x="1271" y="5084"/>
                        <a:pt x="2542" y="5084"/>
                      </a:cubicBezTo>
                      <a:cubicBezTo>
                        <a:pt x="2542" y="5084"/>
                        <a:pt x="3813" y="3813"/>
                        <a:pt x="3813" y="3813"/>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2" name="フリーフォーム: 図形 301">
                  <a:extLst>
                    <a:ext uri="{FF2B5EF4-FFF2-40B4-BE49-F238E27FC236}">
                      <a16:creationId xmlns:a16="http://schemas.microsoft.com/office/drawing/2014/main" id="{02086259-B5FA-46E2-925A-2CC4D4CA6534}"/>
                    </a:ext>
                  </a:extLst>
                </p:cNvPr>
                <p:cNvSpPr/>
                <p:nvPr/>
              </p:nvSpPr>
              <p:spPr>
                <a:xfrm>
                  <a:off x="5744543" y="719169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3" name="フリーフォーム: 図形 302">
                  <a:extLst>
                    <a:ext uri="{FF2B5EF4-FFF2-40B4-BE49-F238E27FC236}">
                      <a16:creationId xmlns:a16="http://schemas.microsoft.com/office/drawing/2014/main" id="{BF500449-3D4E-4BEF-86F2-E9ABF826E32B}"/>
                    </a:ext>
                  </a:extLst>
                </p:cNvPr>
                <p:cNvSpPr/>
                <p:nvPr/>
              </p:nvSpPr>
              <p:spPr>
                <a:xfrm>
                  <a:off x="5744543" y="71904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2542" y="2542"/>
                        <a:pt x="2542"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4" name="フリーフォーム: 図形 303">
                  <a:extLst>
                    <a:ext uri="{FF2B5EF4-FFF2-40B4-BE49-F238E27FC236}">
                      <a16:creationId xmlns:a16="http://schemas.microsoft.com/office/drawing/2014/main" id="{17187956-901F-4F97-8F41-2D582CE61295}"/>
                    </a:ext>
                  </a:extLst>
                </p:cNvPr>
                <p:cNvSpPr/>
                <p:nvPr/>
              </p:nvSpPr>
              <p:spPr>
                <a:xfrm>
                  <a:off x="5755983" y="718534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5" name="フリーフォーム: 図形 304">
                  <a:extLst>
                    <a:ext uri="{FF2B5EF4-FFF2-40B4-BE49-F238E27FC236}">
                      <a16:creationId xmlns:a16="http://schemas.microsoft.com/office/drawing/2014/main" id="{FA9274BE-B88E-4258-A5ED-D85D6EE2DAB0}"/>
                    </a:ext>
                  </a:extLst>
                </p:cNvPr>
                <p:cNvSpPr/>
                <p:nvPr/>
              </p:nvSpPr>
              <p:spPr>
                <a:xfrm>
                  <a:off x="5754712" y="7184071"/>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2542"/>
                        <a:pt x="3813"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6" name="フリーフォーム: 図形 305">
                  <a:extLst>
                    <a:ext uri="{FF2B5EF4-FFF2-40B4-BE49-F238E27FC236}">
                      <a16:creationId xmlns:a16="http://schemas.microsoft.com/office/drawing/2014/main" id="{E3A338EB-83D4-49B4-A25D-F4A858D3F36E}"/>
                    </a:ext>
                  </a:extLst>
                </p:cNvPr>
                <p:cNvSpPr/>
                <p:nvPr/>
              </p:nvSpPr>
              <p:spPr>
                <a:xfrm>
                  <a:off x="5745814" y="7176444"/>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3982 w 39403"/>
                    <a:gd name="connsiteY15" fmla="*/ 10169 h 12710"/>
                    <a:gd name="connsiteX16" fmla="*/ 22879 w 39403"/>
                    <a:gd name="connsiteY16" fmla="*/ 10169 h 12710"/>
                    <a:gd name="connsiteX17" fmla="*/ 33048 w 39403"/>
                    <a:gd name="connsiteY17" fmla="*/ 6355 h 12710"/>
                    <a:gd name="connsiteX18" fmla="*/ 22879 w 39403"/>
                    <a:gd name="connsiteY18" fmla="*/ 2542 h 12710"/>
                    <a:gd name="connsiteX19" fmla="*/ 13982 w 39403"/>
                    <a:gd name="connsiteY19" fmla="*/ 2542 h 12710"/>
                    <a:gd name="connsiteX20" fmla="*/ 3813 w 39403"/>
                    <a:gd name="connsiteY20" fmla="*/ 6355 h 12710"/>
                    <a:gd name="connsiteX21" fmla="*/ 13982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1440"/>
                        <a:pt x="24150" y="12711"/>
                        <a:pt x="24150" y="12711"/>
                      </a:cubicBezTo>
                      <a:close/>
                      <a:moveTo>
                        <a:pt x="13982" y="10169"/>
                      </a:moveTo>
                      <a:lnTo>
                        <a:pt x="22879" y="10169"/>
                      </a:lnTo>
                      <a:lnTo>
                        <a:pt x="33048" y="6355"/>
                      </a:lnTo>
                      <a:lnTo>
                        <a:pt x="22879" y="2542"/>
                      </a:lnTo>
                      <a:lnTo>
                        <a:pt x="13982" y="2542"/>
                      </a:lnTo>
                      <a:lnTo>
                        <a:pt x="3813" y="6355"/>
                      </a:lnTo>
                      <a:lnTo>
                        <a:pt x="13982" y="1016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7" name="フリーフォーム: 図形 306">
                  <a:extLst>
                    <a:ext uri="{FF2B5EF4-FFF2-40B4-BE49-F238E27FC236}">
                      <a16:creationId xmlns:a16="http://schemas.microsoft.com/office/drawing/2014/main" id="{6DFF398B-9106-4CDC-B212-A0CA23D56B1C}"/>
                    </a:ext>
                  </a:extLst>
                </p:cNvPr>
                <p:cNvSpPr/>
                <p:nvPr/>
              </p:nvSpPr>
              <p:spPr>
                <a:xfrm>
                  <a:off x="5744543" y="7178986"/>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8" name="フリーフォーム: 図形 307">
                  <a:extLst>
                    <a:ext uri="{FF2B5EF4-FFF2-40B4-BE49-F238E27FC236}">
                      <a16:creationId xmlns:a16="http://schemas.microsoft.com/office/drawing/2014/main" id="{024F4E64-CF85-4A10-9D7E-04B1F8BB1625}"/>
                    </a:ext>
                  </a:extLst>
                </p:cNvPr>
                <p:cNvSpPr/>
                <p:nvPr/>
              </p:nvSpPr>
              <p:spPr>
                <a:xfrm>
                  <a:off x="5744543"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3813"/>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09" name="フリーフォーム: 図形 308">
                  <a:extLst>
                    <a:ext uri="{FF2B5EF4-FFF2-40B4-BE49-F238E27FC236}">
                      <a16:creationId xmlns:a16="http://schemas.microsoft.com/office/drawing/2014/main" id="{75ACB500-1309-4646-8D78-210F1843684C}"/>
                    </a:ext>
                  </a:extLst>
                </p:cNvPr>
                <p:cNvSpPr/>
                <p:nvPr/>
              </p:nvSpPr>
              <p:spPr>
                <a:xfrm>
                  <a:off x="5754712" y="7184071"/>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0" name="フリーフォーム: 図形 309">
                  <a:extLst>
                    <a:ext uri="{FF2B5EF4-FFF2-40B4-BE49-F238E27FC236}">
                      <a16:creationId xmlns:a16="http://schemas.microsoft.com/office/drawing/2014/main" id="{300B1896-2410-4056-A966-E42054F5BFA1}"/>
                    </a:ext>
                  </a:extLst>
                </p:cNvPr>
                <p:cNvSpPr/>
                <p:nvPr/>
              </p:nvSpPr>
              <p:spPr>
                <a:xfrm>
                  <a:off x="5754712"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3814"/>
                        <a:pt x="2542" y="2542"/>
                      </a:cubicBezTo>
                      <a:cubicBezTo>
                        <a:pt x="1271" y="6355"/>
                        <a:pt x="2542" y="6355"/>
                        <a:pt x="2542" y="2542"/>
                      </a:cubicBezTo>
                      <a:cubicBezTo>
                        <a:pt x="2542" y="3814"/>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1" name="フリーフォーム: 図形 310">
                  <a:extLst>
                    <a:ext uri="{FF2B5EF4-FFF2-40B4-BE49-F238E27FC236}">
                      <a16:creationId xmlns:a16="http://schemas.microsoft.com/office/drawing/2014/main" id="{609662BC-B4CB-49A6-8E6F-1F56DFA0AA6C}"/>
                    </a:ext>
                  </a:extLst>
                </p:cNvPr>
                <p:cNvSpPr/>
                <p:nvPr/>
              </p:nvSpPr>
              <p:spPr>
                <a:xfrm>
                  <a:off x="5754712" y="717517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2" name="フリーフォーム: 図形 311">
                  <a:extLst>
                    <a:ext uri="{FF2B5EF4-FFF2-40B4-BE49-F238E27FC236}">
                      <a16:creationId xmlns:a16="http://schemas.microsoft.com/office/drawing/2014/main" id="{0D5A5B7D-8A65-44EF-9D5B-28D47BCD92CC}"/>
                    </a:ext>
                  </a:extLst>
                </p:cNvPr>
                <p:cNvSpPr/>
                <p:nvPr/>
              </p:nvSpPr>
              <p:spPr>
                <a:xfrm>
                  <a:off x="5754712" y="717390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3" name="フリーフォーム: 図形 312">
                  <a:extLst>
                    <a:ext uri="{FF2B5EF4-FFF2-40B4-BE49-F238E27FC236}">
                      <a16:creationId xmlns:a16="http://schemas.microsoft.com/office/drawing/2014/main" id="{B0513EE8-6E6C-4EB1-8477-EC86D5B40833}"/>
                    </a:ext>
                  </a:extLst>
                </p:cNvPr>
                <p:cNvSpPr/>
                <p:nvPr/>
              </p:nvSpPr>
              <p:spPr>
                <a:xfrm>
                  <a:off x="5769965" y="717517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4" name="フリーフォーム: 図形 313">
                  <a:extLst>
                    <a:ext uri="{FF2B5EF4-FFF2-40B4-BE49-F238E27FC236}">
                      <a16:creationId xmlns:a16="http://schemas.microsoft.com/office/drawing/2014/main" id="{AFB49445-18D8-4627-B39F-A85878BA635D}"/>
                    </a:ext>
                  </a:extLst>
                </p:cNvPr>
                <p:cNvSpPr/>
                <p:nvPr/>
              </p:nvSpPr>
              <p:spPr>
                <a:xfrm>
                  <a:off x="5768694" y="717390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5" name="フリーフォーム: 図形 314">
                  <a:extLst>
                    <a:ext uri="{FF2B5EF4-FFF2-40B4-BE49-F238E27FC236}">
                      <a16:creationId xmlns:a16="http://schemas.microsoft.com/office/drawing/2014/main" id="{66FE4847-1D80-4716-A2D8-362D7A4D9F6C}"/>
                    </a:ext>
                  </a:extLst>
                </p:cNvPr>
                <p:cNvSpPr/>
                <p:nvPr/>
              </p:nvSpPr>
              <p:spPr>
                <a:xfrm>
                  <a:off x="5769965" y="718534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6" name="フリーフォーム: 図形 315">
                  <a:extLst>
                    <a:ext uri="{FF2B5EF4-FFF2-40B4-BE49-F238E27FC236}">
                      <a16:creationId xmlns:a16="http://schemas.microsoft.com/office/drawing/2014/main" id="{CCA04C22-7C50-4D1D-BF51-4E195E8534C6}"/>
                    </a:ext>
                  </a:extLst>
                </p:cNvPr>
                <p:cNvSpPr/>
                <p:nvPr/>
              </p:nvSpPr>
              <p:spPr>
                <a:xfrm>
                  <a:off x="5768694"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2542" y="6355"/>
                        <a:pt x="3813" y="6355"/>
                        <a:pt x="2542" y="3814"/>
                      </a:cubicBezTo>
                      <a:cubicBezTo>
                        <a:pt x="3813" y="3814"/>
                        <a:pt x="2542" y="3814"/>
                        <a:pt x="2542" y="3814"/>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7" name="フリーフォーム: 図形 316">
                  <a:extLst>
                    <a:ext uri="{FF2B5EF4-FFF2-40B4-BE49-F238E27FC236}">
                      <a16:creationId xmlns:a16="http://schemas.microsoft.com/office/drawing/2014/main" id="{94F20CB3-9715-482E-B6FA-A0C49C3344E3}"/>
                    </a:ext>
                  </a:extLst>
                </p:cNvPr>
                <p:cNvSpPr/>
                <p:nvPr/>
              </p:nvSpPr>
              <p:spPr>
                <a:xfrm>
                  <a:off x="5781405" y="717898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8" name="フリーフォーム: 図形 317">
                  <a:extLst>
                    <a:ext uri="{FF2B5EF4-FFF2-40B4-BE49-F238E27FC236}">
                      <a16:creationId xmlns:a16="http://schemas.microsoft.com/office/drawing/2014/main" id="{E35DD1AB-A99A-40B3-BEE7-7467FDF8ED28}"/>
                    </a:ext>
                  </a:extLst>
                </p:cNvPr>
                <p:cNvSpPr/>
                <p:nvPr/>
              </p:nvSpPr>
              <p:spPr>
                <a:xfrm>
                  <a:off x="5780133"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19" name="フリーフォーム: 図形 318">
                  <a:extLst>
                    <a:ext uri="{FF2B5EF4-FFF2-40B4-BE49-F238E27FC236}">
                      <a16:creationId xmlns:a16="http://schemas.microsoft.com/office/drawing/2014/main" id="{217A91FA-27AF-4A02-B8C3-B533C691ACDB}"/>
                    </a:ext>
                  </a:extLst>
                </p:cNvPr>
                <p:cNvSpPr/>
                <p:nvPr/>
              </p:nvSpPr>
              <p:spPr>
                <a:xfrm>
                  <a:off x="5769965" y="7170088"/>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1 w 39403"/>
                    <a:gd name="connsiteY13" fmla="*/ 12711 h 12710"/>
                    <a:gd name="connsiteX14" fmla="*/ 24151 w 39403"/>
                    <a:gd name="connsiteY14" fmla="*/ 12711 h 12710"/>
                    <a:gd name="connsiteX15" fmla="*/ 13982 w 39403"/>
                    <a:gd name="connsiteY15" fmla="*/ 11440 h 12710"/>
                    <a:gd name="connsiteX16" fmla="*/ 22879 w 39403"/>
                    <a:gd name="connsiteY16" fmla="*/ 11440 h 12710"/>
                    <a:gd name="connsiteX17" fmla="*/ 33048 w 39403"/>
                    <a:gd name="connsiteY17" fmla="*/ 7627 h 12710"/>
                    <a:gd name="connsiteX18" fmla="*/ 22879 w 39403"/>
                    <a:gd name="connsiteY18" fmla="*/ 3814 h 12710"/>
                    <a:gd name="connsiteX19" fmla="*/ 13982 w 39403"/>
                    <a:gd name="connsiteY19" fmla="*/ 3814 h 12710"/>
                    <a:gd name="connsiteX20" fmla="*/ 3813 w 39403"/>
                    <a:gd name="connsiteY20" fmla="*/ 7627 h 12710"/>
                    <a:gd name="connsiteX21" fmla="*/ 13982 w 39403"/>
                    <a:gd name="connsiteY21" fmla="*/ 1144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1" y="0"/>
                      </a:lnTo>
                      <a:cubicBezTo>
                        <a:pt x="24151" y="0"/>
                        <a:pt x="24151" y="0"/>
                        <a:pt x="24151" y="0"/>
                      </a:cubicBezTo>
                      <a:lnTo>
                        <a:pt x="38132" y="5085"/>
                      </a:lnTo>
                      <a:cubicBezTo>
                        <a:pt x="38132" y="5085"/>
                        <a:pt x="39403" y="5085"/>
                        <a:pt x="39403" y="6355"/>
                      </a:cubicBezTo>
                      <a:cubicBezTo>
                        <a:pt x="39403" y="7627"/>
                        <a:pt x="39403" y="7627"/>
                        <a:pt x="38132" y="7627"/>
                      </a:cubicBezTo>
                      <a:lnTo>
                        <a:pt x="24151" y="12711"/>
                      </a:lnTo>
                      <a:cubicBezTo>
                        <a:pt x="24151" y="12711"/>
                        <a:pt x="24151" y="12711"/>
                        <a:pt x="24151" y="12711"/>
                      </a:cubicBezTo>
                      <a:close/>
                      <a:moveTo>
                        <a:pt x="13982" y="11440"/>
                      </a:moveTo>
                      <a:lnTo>
                        <a:pt x="22879" y="11440"/>
                      </a:lnTo>
                      <a:lnTo>
                        <a:pt x="33048" y="7627"/>
                      </a:lnTo>
                      <a:lnTo>
                        <a:pt x="22879" y="3814"/>
                      </a:lnTo>
                      <a:lnTo>
                        <a:pt x="13982" y="3814"/>
                      </a:lnTo>
                      <a:lnTo>
                        <a:pt x="3813" y="7627"/>
                      </a:lnTo>
                      <a:lnTo>
                        <a:pt x="13982" y="1144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0" name="フリーフォーム: 図形 319">
                  <a:extLst>
                    <a:ext uri="{FF2B5EF4-FFF2-40B4-BE49-F238E27FC236}">
                      <a16:creationId xmlns:a16="http://schemas.microsoft.com/office/drawing/2014/main" id="{EF4F99D2-D133-4107-B59F-FABF0F0A6D68}"/>
                    </a:ext>
                  </a:extLst>
                </p:cNvPr>
                <p:cNvSpPr/>
                <p:nvPr/>
              </p:nvSpPr>
              <p:spPr>
                <a:xfrm>
                  <a:off x="5768694" y="717390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1" name="フリーフォーム: 図形 320">
                  <a:extLst>
                    <a:ext uri="{FF2B5EF4-FFF2-40B4-BE49-F238E27FC236}">
                      <a16:creationId xmlns:a16="http://schemas.microsoft.com/office/drawing/2014/main" id="{B09A87AE-8297-4A91-9271-F5EB6D278FC4}"/>
                    </a:ext>
                  </a:extLst>
                </p:cNvPr>
                <p:cNvSpPr/>
                <p:nvPr/>
              </p:nvSpPr>
              <p:spPr>
                <a:xfrm>
                  <a:off x="5768694" y="717263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2" name="フリーフォーム: 図形 321">
                  <a:extLst>
                    <a:ext uri="{FF2B5EF4-FFF2-40B4-BE49-F238E27FC236}">
                      <a16:creationId xmlns:a16="http://schemas.microsoft.com/office/drawing/2014/main" id="{5CB73334-2D5F-4516-B51C-5B6194D835D7}"/>
                    </a:ext>
                  </a:extLst>
                </p:cNvPr>
                <p:cNvSpPr/>
                <p:nvPr/>
              </p:nvSpPr>
              <p:spPr>
                <a:xfrm>
                  <a:off x="5778862" y="717898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3" name="フリーフォーム: 図形 322">
                  <a:extLst>
                    <a:ext uri="{FF2B5EF4-FFF2-40B4-BE49-F238E27FC236}">
                      <a16:creationId xmlns:a16="http://schemas.microsoft.com/office/drawing/2014/main" id="{09C2D6F7-5A88-4C4F-B654-F9FEAA7413F8}"/>
                    </a:ext>
                  </a:extLst>
                </p:cNvPr>
                <p:cNvSpPr/>
                <p:nvPr/>
              </p:nvSpPr>
              <p:spPr>
                <a:xfrm>
                  <a:off x="5778862"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6355"/>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4" name="フリーフォーム: 図形 323">
                  <a:extLst>
                    <a:ext uri="{FF2B5EF4-FFF2-40B4-BE49-F238E27FC236}">
                      <a16:creationId xmlns:a16="http://schemas.microsoft.com/office/drawing/2014/main" id="{3D642510-F55D-4E4A-BAC1-7120C3A78039}"/>
                    </a:ext>
                  </a:extLst>
                </p:cNvPr>
                <p:cNvSpPr/>
                <p:nvPr/>
              </p:nvSpPr>
              <p:spPr>
                <a:xfrm>
                  <a:off x="5778862" y="717008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5" name="フリーフォーム: 図形 324">
                  <a:extLst>
                    <a:ext uri="{FF2B5EF4-FFF2-40B4-BE49-F238E27FC236}">
                      <a16:creationId xmlns:a16="http://schemas.microsoft.com/office/drawing/2014/main" id="{E1E7A609-8F68-4DEF-92DA-A9D67EA51EAE}"/>
                    </a:ext>
                  </a:extLst>
                </p:cNvPr>
                <p:cNvSpPr/>
                <p:nvPr/>
              </p:nvSpPr>
              <p:spPr>
                <a:xfrm>
                  <a:off x="5778862" y="716881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5085"/>
                        <a:pt x="3813" y="7626"/>
                        <a:pt x="2542" y="7626"/>
                      </a:cubicBezTo>
                      <a:close/>
                      <a:moveTo>
                        <a:pt x="2542" y="2542"/>
                      </a:moveTo>
                      <a:cubicBezTo>
                        <a:pt x="2542" y="2542"/>
                        <a:pt x="1271" y="2542"/>
                        <a:pt x="2542" y="2542"/>
                      </a:cubicBezTo>
                      <a:cubicBezTo>
                        <a:pt x="1271" y="3813"/>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6" name="フリーフォーム: 図形 325">
                  <a:extLst>
                    <a:ext uri="{FF2B5EF4-FFF2-40B4-BE49-F238E27FC236}">
                      <a16:creationId xmlns:a16="http://schemas.microsoft.com/office/drawing/2014/main" id="{085AF6FA-48D7-4ABC-92DE-6AD6028D1451}"/>
                    </a:ext>
                  </a:extLst>
                </p:cNvPr>
                <p:cNvSpPr/>
                <p:nvPr/>
              </p:nvSpPr>
              <p:spPr>
                <a:xfrm>
                  <a:off x="5794115" y="7170088"/>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7" name="フリーフォーム: 図形 326">
                  <a:extLst>
                    <a:ext uri="{FF2B5EF4-FFF2-40B4-BE49-F238E27FC236}">
                      <a16:creationId xmlns:a16="http://schemas.microsoft.com/office/drawing/2014/main" id="{1F48A33C-03A3-4ABD-A0EB-8E4260D1484B}"/>
                    </a:ext>
                  </a:extLst>
                </p:cNvPr>
                <p:cNvSpPr/>
                <p:nvPr/>
              </p:nvSpPr>
              <p:spPr>
                <a:xfrm>
                  <a:off x="5792844" y="7168818"/>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2542 h 7626"/>
                    <a:gd name="connsiteX6" fmla="*/ 2542 w 5582"/>
                    <a:gd name="connsiteY6" fmla="*/ 2542 h 7626"/>
                    <a:gd name="connsiteX7" fmla="*/ 2542 w 5582"/>
                    <a:gd name="connsiteY7" fmla="*/ 5085 h 7626"/>
                    <a:gd name="connsiteX8" fmla="*/ 2542 w 5582"/>
                    <a:gd name="connsiteY8" fmla="*/ 2542 h 7626"/>
                    <a:gd name="connsiteX9" fmla="*/ 2542 w 5582"/>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5"/>
                        <a:pt x="5084" y="7626"/>
                        <a:pt x="2542" y="7626"/>
                      </a:cubicBezTo>
                      <a:close/>
                      <a:moveTo>
                        <a:pt x="2542" y="2542"/>
                      </a:moveTo>
                      <a:cubicBezTo>
                        <a:pt x="2542" y="2542"/>
                        <a:pt x="2542" y="2542"/>
                        <a:pt x="2542" y="2542"/>
                      </a:cubicBezTo>
                      <a:cubicBezTo>
                        <a:pt x="1271" y="3813"/>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8" name="フリーフォーム: 図形 327">
                  <a:extLst>
                    <a:ext uri="{FF2B5EF4-FFF2-40B4-BE49-F238E27FC236}">
                      <a16:creationId xmlns:a16="http://schemas.microsoft.com/office/drawing/2014/main" id="{523CE467-9944-4669-9B13-E18662522C2A}"/>
                    </a:ext>
                  </a:extLst>
                </p:cNvPr>
                <p:cNvSpPr/>
                <p:nvPr/>
              </p:nvSpPr>
              <p:spPr>
                <a:xfrm>
                  <a:off x="5794115" y="717898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29" name="フリーフォーム: 図形 328">
                  <a:extLst>
                    <a:ext uri="{FF2B5EF4-FFF2-40B4-BE49-F238E27FC236}">
                      <a16:creationId xmlns:a16="http://schemas.microsoft.com/office/drawing/2014/main" id="{75D3364D-BC97-4472-9310-2A8B71B6035A}"/>
                    </a:ext>
                  </a:extLst>
                </p:cNvPr>
                <p:cNvSpPr/>
                <p:nvPr/>
              </p:nvSpPr>
              <p:spPr>
                <a:xfrm>
                  <a:off x="5792844" y="7177715"/>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6355 h 7626"/>
                    <a:gd name="connsiteX8" fmla="*/ 2542 w 5582"/>
                    <a:gd name="connsiteY8" fmla="*/ 3813 h 7626"/>
                    <a:gd name="connsiteX9" fmla="*/ 2542 w 5582"/>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1271" y="5084"/>
                        <a:pt x="2542" y="6355"/>
                        <a:pt x="2542" y="6355"/>
                      </a:cubicBezTo>
                      <a:cubicBezTo>
                        <a:pt x="2542" y="5084"/>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0" name="フリーフォーム: 図形 329">
                  <a:extLst>
                    <a:ext uri="{FF2B5EF4-FFF2-40B4-BE49-F238E27FC236}">
                      <a16:creationId xmlns:a16="http://schemas.microsoft.com/office/drawing/2014/main" id="{EEBB1D5B-B322-4301-AE63-6EB648E1F33D}"/>
                    </a:ext>
                  </a:extLst>
                </p:cNvPr>
                <p:cNvSpPr/>
                <p:nvPr/>
              </p:nvSpPr>
              <p:spPr>
                <a:xfrm>
                  <a:off x="5804284" y="7172631"/>
                  <a:ext cx="5582" cy="7626"/>
                </a:xfrm>
                <a:custGeom>
                  <a:avLst/>
                  <a:gdLst>
                    <a:gd name="connsiteX0" fmla="*/ 2542 w 5582"/>
                    <a:gd name="connsiteY0" fmla="*/ 7627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7 h 7626"/>
                    <a:gd name="connsiteX5" fmla="*/ 2542 w 5582"/>
                    <a:gd name="connsiteY5" fmla="*/ 2542 h 7626"/>
                    <a:gd name="connsiteX6" fmla="*/ 2542 w 5582"/>
                    <a:gd name="connsiteY6" fmla="*/ 2542 h 7626"/>
                    <a:gd name="connsiteX7" fmla="*/ 2542 w 5582"/>
                    <a:gd name="connsiteY7" fmla="*/ 5085 h 7626"/>
                    <a:gd name="connsiteX8" fmla="*/ 2542 w 5582"/>
                    <a:gd name="connsiteY8" fmla="*/ 2542 h 7626"/>
                    <a:gd name="connsiteX9" fmla="*/ 2542 w 5582"/>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7"/>
                      </a:moveTo>
                      <a:cubicBezTo>
                        <a:pt x="1271" y="7627"/>
                        <a:pt x="0" y="6355"/>
                        <a:pt x="0" y="3813"/>
                      </a:cubicBezTo>
                      <a:cubicBezTo>
                        <a:pt x="0" y="1272"/>
                        <a:pt x="1271" y="0"/>
                        <a:pt x="2542" y="0"/>
                      </a:cubicBezTo>
                      <a:cubicBezTo>
                        <a:pt x="3813" y="0"/>
                        <a:pt x="5084" y="1272"/>
                        <a:pt x="5084" y="3813"/>
                      </a:cubicBezTo>
                      <a:cubicBezTo>
                        <a:pt x="6355" y="6355"/>
                        <a:pt x="5084" y="7627"/>
                        <a:pt x="2542" y="7627"/>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1" name="フリーフォーム: 図形 330">
                  <a:extLst>
                    <a:ext uri="{FF2B5EF4-FFF2-40B4-BE49-F238E27FC236}">
                      <a16:creationId xmlns:a16="http://schemas.microsoft.com/office/drawing/2014/main" id="{FB01C22D-673A-44DA-B08B-23224626852E}"/>
                    </a:ext>
                  </a:extLst>
                </p:cNvPr>
                <p:cNvSpPr/>
                <p:nvPr/>
              </p:nvSpPr>
              <p:spPr>
                <a:xfrm>
                  <a:off x="5768694" y="7182799"/>
                  <a:ext cx="39402" cy="12710"/>
                </a:xfrm>
                <a:custGeom>
                  <a:avLst/>
                  <a:gdLst>
                    <a:gd name="connsiteX0" fmla="*/ 24150 w 39402"/>
                    <a:gd name="connsiteY0" fmla="*/ 12711 h 12710"/>
                    <a:gd name="connsiteX1" fmla="*/ 15253 w 39402"/>
                    <a:gd name="connsiteY1" fmla="*/ 12711 h 12710"/>
                    <a:gd name="connsiteX2" fmla="*/ 15253 w 39402"/>
                    <a:gd name="connsiteY2" fmla="*/ 12711 h 12710"/>
                    <a:gd name="connsiteX3" fmla="*/ 1271 w 39402"/>
                    <a:gd name="connsiteY3" fmla="*/ 7627 h 12710"/>
                    <a:gd name="connsiteX4" fmla="*/ 0 w 39402"/>
                    <a:gd name="connsiteY4" fmla="*/ 6355 h 12710"/>
                    <a:gd name="connsiteX5" fmla="*/ 1271 w 39402"/>
                    <a:gd name="connsiteY5" fmla="*/ 5085 h 12710"/>
                    <a:gd name="connsiteX6" fmla="*/ 15253 w 39402"/>
                    <a:gd name="connsiteY6" fmla="*/ 0 h 12710"/>
                    <a:gd name="connsiteX7" fmla="*/ 15253 w 39402"/>
                    <a:gd name="connsiteY7" fmla="*/ 0 h 12710"/>
                    <a:gd name="connsiteX8" fmla="*/ 24150 w 39402"/>
                    <a:gd name="connsiteY8" fmla="*/ 0 h 12710"/>
                    <a:gd name="connsiteX9" fmla="*/ 24150 w 39402"/>
                    <a:gd name="connsiteY9" fmla="*/ 0 h 12710"/>
                    <a:gd name="connsiteX10" fmla="*/ 38132 w 39402"/>
                    <a:gd name="connsiteY10" fmla="*/ 5085 h 12710"/>
                    <a:gd name="connsiteX11" fmla="*/ 39403 w 39402"/>
                    <a:gd name="connsiteY11" fmla="*/ 6355 h 12710"/>
                    <a:gd name="connsiteX12" fmla="*/ 38132 w 39402"/>
                    <a:gd name="connsiteY12" fmla="*/ 7627 h 12710"/>
                    <a:gd name="connsiteX13" fmla="*/ 24150 w 39402"/>
                    <a:gd name="connsiteY13" fmla="*/ 12711 h 12710"/>
                    <a:gd name="connsiteX14" fmla="*/ 24150 w 39402"/>
                    <a:gd name="connsiteY14" fmla="*/ 12711 h 12710"/>
                    <a:gd name="connsiteX15" fmla="*/ 15253 w 39402"/>
                    <a:gd name="connsiteY15" fmla="*/ 10169 h 12710"/>
                    <a:gd name="connsiteX16" fmla="*/ 24150 w 39402"/>
                    <a:gd name="connsiteY16" fmla="*/ 10169 h 12710"/>
                    <a:gd name="connsiteX17" fmla="*/ 34319 w 39402"/>
                    <a:gd name="connsiteY17" fmla="*/ 6355 h 12710"/>
                    <a:gd name="connsiteX18" fmla="*/ 24150 w 39402"/>
                    <a:gd name="connsiteY18" fmla="*/ 2542 h 12710"/>
                    <a:gd name="connsiteX19" fmla="*/ 15253 w 39402"/>
                    <a:gd name="connsiteY19" fmla="*/ 2542 h 12710"/>
                    <a:gd name="connsiteX20" fmla="*/ 5084 w 39402"/>
                    <a:gd name="connsiteY20" fmla="*/ 6355 h 12710"/>
                    <a:gd name="connsiteX21" fmla="*/ 15253 w 39402"/>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2"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5421"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2" name="フリーフォーム: 図形 331">
                  <a:extLst>
                    <a:ext uri="{FF2B5EF4-FFF2-40B4-BE49-F238E27FC236}">
                      <a16:creationId xmlns:a16="http://schemas.microsoft.com/office/drawing/2014/main" id="{A668F1F1-573B-4724-B15F-1311191D450D}"/>
                    </a:ext>
                  </a:extLst>
                </p:cNvPr>
                <p:cNvSpPr/>
                <p:nvPr/>
              </p:nvSpPr>
              <p:spPr>
                <a:xfrm>
                  <a:off x="5768694" y="7186613"/>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3" name="フリーフォーム: 図形 332">
                  <a:extLst>
                    <a:ext uri="{FF2B5EF4-FFF2-40B4-BE49-F238E27FC236}">
                      <a16:creationId xmlns:a16="http://schemas.microsoft.com/office/drawing/2014/main" id="{0E802397-B53F-497E-8141-6A780FC450DB}"/>
                    </a:ext>
                  </a:extLst>
                </p:cNvPr>
                <p:cNvSpPr/>
                <p:nvPr/>
              </p:nvSpPr>
              <p:spPr>
                <a:xfrm>
                  <a:off x="5768694" y="718534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4" name="フリーフォーム: 図形 333">
                  <a:extLst>
                    <a:ext uri="{FF2B5EF4-FFF2-40B4-BE49-F238E27FC236}">
                      <a16:creationId xmlns:a16="http://schemas.microsoft.com/office/drawing/2014/main" id="{CDBDAAB1-41D5-4F55-849F-CC63E4B76573}"/>
                    </a:ext>
                  </a:extLst>
                </p:cNvPr>
                <p:cNvSpPr/>
                <p:nvPr/>
              </p:nvSpPr>
              <p:spPr>
                <a:xfrm>
                  <a:off x="5778862" y="719169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5" name="フリーフォーム: 図形 334">
                  <a:extLst>
                    <a:ext uri="{FF2B5EF4-FFF2-40B4-BE49-F238E27FC236}">
                      <a16:creationId xmlns:a16="http://schemas.microsoft.com/office/drawing/2014/main" id="{8855168B-FB68-4604-AEE1-C99D5E89034A}"/>
                    </a:ext>
                  </a:extLst>
                </p:cNvPr>
                <p:cNvSpPr/>
                <p:nvPr/>
              </p:nvSpPr>
              <p:spPr>
                <a:xfrm>
                  <a:off x="5778862" y="71904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6" name="フリーフォーム: 図形 335">
                  <a:extLst>
                    <a:ext uri="{FF2B5EF4-FFF2-40B4-BE49-F238E27FC236}">
                      <a16:creationId xmlns:a16="http://schemas.microsoft.com/office/drawing/2014/main" id="{CC435C7F-70B2-498F-B0D5-1A352731705A}"/>
                    </a:ext>
                  </a:extLst>
                </p:cNvPr>
                <p:cNvSpPr/>
                <p:nvPr/>
              </p:nvSpPr>
              <p:spPr>
                <a:xfrm>
                  <a:off x="5778862" y="718152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7" name="フリーフォーム: 図形 336">
                  <a:extLst>
                    <a:ext uri="{FF2B5EF4-FFF2-40B4-BE49-F238E27FC236}">
                      <a16:creationId xmlns:a16="http://schemas.microsoft.com/office/drawing/2014/main" id="{226D8EDA-3359-4F1B-AE81-AFFBD9E901E0}"/>
                    </a:ext>
                  </a:extLst>
                </p:cNvPr>
                <p:cNvSpPr/>
                <p:nvPr/>
              </p:nvSpPr>
              <p:spPr>
                <a:xfrm>
                  <a:off x="5778862" y="718025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8" name="フリーフォーム: 図形 337">
                  <a:extLst>
                    <a:ext uri="{FF2B5EF4-FFF2-40B4-BE49-F238E27FC236}">
                      <a16:creationId xmlns:a16="http://schemas.microsoft.com/office/drawing/2014/main" id="{D1C7AF9A-313A-4642-B2B5-B1A9611198F5}"/>
                    </a:ext>
                  </a:extLst>
                </p:cNvPr>
                <p:cNvSpPr/>
                <p:nvPr/>
              </p:nvSpPr>
              <p:spPr>
                <a:xfrm>
                  <a:off x="5794115" y="718152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9" name="フリーフォーム: 図形 338">
                  <a:extLst>
                    <a:ext uri="{FF2B5EF4-FFF2-40B4-BE49-F238E27FC236}">
                      <a16:creationId xmlns:a16="http://schemas.microsoft.com/office/drawing/2014/main" id="{F7586619-F955-48F0-BB5D-594AF620CBBA}"/>
                    </a:ext>
                  </a:extLst>
                </p:cNvPr>
                <p:cNvSpPr/>
                <p:nvPr/>
              </p:nvSpPr>
              <p:spPr>
                <a:xfrm>
                  <a:off x="5792844" y="718025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1271" y="5084"/>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0" name="フリーフォーム: 図形 339">
                  <a:extLst>
                    <a:ext uri="{FF2B5EF4-FFF2-40B4-BE49-F238E27FC236}">
                      <a16:creationId xmlns:a16="http://schemas.microsoft.com/office/drawing/2014/main" id="{2D5A4CFE-8B80-4218-BB47-AF0FC8D3C0DE}"/>
                    </a:ext>
                  </a:extLst>
                </p:cNvPr>
                <p:cNvSpPr/>
                <p:nvPr/>
              </p:nvSpPr>
              <p:spPr>
                <a:xfrm>
                  <a:off x="5794115" y="7191697"/>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1" name="フリーフォーム: 図形 340">
                  <a:extLst>
                    <a:ext uri="{FF2B5EF4-FFF2-40B4-BE49-F238E27FC236}">
                      <a16:creationId xmlns:a16="http://schemas.microsoft.com/office/drawing/2014/main" id="{EEEA1D9C-827B-4EA6-84FF-EF8EFC234F1A}"/>
                    </a:ext>
                  </a:extLst>
                </p:cNvPr>
                <p:cNvSpPr/>
                <p:nvPr/>
              </p:nvSpPr>
              <p:spPr>
                <a:xfrm>
                  <a:off x="5792844" y="71904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2" name="フリーフォーム: 図形 341">
                  <a:extLst>
                    <a:ext uri="{FF2B5EF4-FFF2-40B4-BE49-F238E27FC236}">
                      <a16:creationId xmlns:a16="http://schemas.microsoft.com/office/drawing/2014/main" id="{2B3802F1-F9FF-4758-834B-C727C04890D9}"/>
                    </a:ext>
                  </a:extLst>
                </p:cNvPr>
                <p:cNvSpPr/>
                <p:nvPr/>
              </p:nvSpPr>
              <p:spPr>
                <a:xfrm>
                  <a:off x="5805555" y="7186613"/>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3" name="フリーフォーム: 図形 342">
                  <a:extLst>
                    <a:ext uri="{FF2B5EF4-FFF2-40B4-BE49-F238E27FC236}">
                      <a16:creationId xmlns:a16="http://schemas.microsoft.com/office/drawing/2014/main" id="{84DFEC93-6803-4005-8CDA-96962C1C7CE4}"/>
                    </a:ext>
                  </a:extLst>
                </p:cNvPr>
                <p:cNvSpPr/>
                <p:nvPr/>
              </p:nvSpPr>
              <p:spPr>
                <a:xfrm>
                  <a:off x="5689888" y="7214576"/>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4" name="フリーフォーム: 図形 343">
                  <a:extLst>
                    <a:ext uri="{FF2B5EF4-FFF2-40B4-BE49-F238E27FC236}">
                      <a16:creationId xmlns:a16="http://schemas.microsoft.com/office/drawing/2014/main" id="{83720F98-B00A-4191-9610-EE7566B982BB}"/>
                    </a:ext>
                  </a:extLst>
                </p:cNvPr>
                <p:cNvSpPr/>
                <p:nvPr/>
              </p:nvSpPr>
              <p:spPr>
                <a:xfrm>
                  <a:off x="5688616" y="721839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5" name="フリーフォーム: 図形 344">
                  <a:extLst>
                    <a:ext uri="{FF2B5EF4-FFF2-40B4-BE49-F238E27FC236}">
                      <a16:creationId xmlns:a16="http://schemas.microsoft.com/office/drawing/2014/main" id="{44769804-10E2-44A0-A7BE-4114293D6BB7}"/>
                    </a:ext>
                  </a:extLst>
                </p:cNvPr>
                <p:cNvSpPr/>
                <p:nvPr/>
              </p:nvSpPr>
              <p:spPr>
                <a:xfrm>
                  <a:off x="5688616"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3813"/>
                        <a:pt x="2542" y="5085"/>
                        <a:pt x="2542" y="5085"/>
                      </a:cubicBezTo>
                      <a:cubicBezTo>
                        <a:pt x="2542"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6" name="フリーフォーム: 図形 345">
                  <a:extLst>
                    <a:ext uri="{FF2B5EF4-FFF2-40B4-BE49-F238E27FC236}">
                      <a16:creationId xmlns:a16="http://schemas.microsoft.com/office/drawing/2014/main" id="{03C44770-71E3-4D04-AB60-2DA9C972DE1C}"/>
                    </a:ext>
                  </a:extLst>
                </p:cNvPr>
                <p:cNvSpPr/>
                <p:nvPr/>
              </p:nvSpPr>
              <p:spPr>
                <a:xfrm>
                  <a:off x="5698785" y="7223473"/>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7" name="フリーフォーム: 図形 346">
                  <a:extLst>
                    <a:ext uri="{FF2B5EF4-FFF2-40B4-BE49-F238E27FC236}">
                      <a16:creationId xmlns:a16="http://schemas.microsoft.com/office/drawing/2014/main" id="{493BAF76-A03B-4B13-AC4D-7E1513B18A37}"/>
                    </a:ext>
                  </a:extLst>
                </p:cNvPr>
                <p:cNvSpPr/>
                <p:nvPr/>
              </p:nvSpPr>
              <p:spPr>
                <a:xfrm>
                  <a:off x="5698785"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8" name="フリーフォーム: 図形 347">
                  <a:extLst>
                    <a:ext uri="{FF2B5EF4-FFF2-40B4-BE49-F238E27FC236}">
                      <a16:creationId xmlns:a16="http://schemas.microsoft.com/office/drawing/2014/main" id="{D29296C6-DCBB-4A27-BCCC-28E83BAA266D}"/>
                    </a:ext>
                  </a:extLst>
                </p:cNvPr>
                <p:cNvSpPr/>
                <p:nvPr/>
              </p:nvSpPr>
              <p:spPr>
                <a:xfrm>
                  <a:off x="5698785" y="7213305"/>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9" name="フリーフォーム: 図形 348">
                  <a:extLst>
                    <a:ext uri="{FF2B5EF4-FFF2-40B4-BE49-F238E27FC236}">
                      <a16:creationId xmlns:a16="http://schemas.microsoft.com/office/drawing/2014/main" id="{C9CC1188-4211-4452-86EA-0E709546D4D9}"/>
                    </a:ext>
                  </a:extLst>
                </p:cNvPr>
                <p:cNvSpPr/>
                <p:nvPr/>
              </p:nvSpPr>
              <p:spPr>
                <a:xfrm>
                  <a:off x="5698785"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6355"/>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0" name="フリーフォーム: 図形 349">
                  <a:extLst>
                    <a:ext uri="{FF2B5EF4-FFF2-40B4-BE49-F238E27FC236}">
                      <a16:creationId xmlns:a16="http://schemas.microsoft.com/office/drawing/2014/main" id="{EB22A374-0D0B-4CE9-A9DA-CCCF64FC3C81}"/>
                    </a:ext>
                  </a:extLst>
                </p:cNvPr>
                <p:cNvSpPr/>
                <p:nvPr/>
              </p:nvSpPr>
              <p:spPr>
                <a:xfrm>
                  <a:off x="5714038" y="7213305"/>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1" name="フリーフォーム: 図形 350">
                  <a:extLst>
                    <a:ext uri="{FF2B5EF4-FFF2-40B4-BE49-F238E27FC236}">
                      <a16:creationId xmlns:a16="http://schemas.microsoft.com/office/drawing/2014/main" id="{E64A00A8-EB70-41DD-AF82-D8ED1068F62B}"/>
                    </a:ext>
                  </a:extLst>
                </p:cNvPr>
                <p:cNvSpPr/>
                <p:nvPr/>
              </p:nvSpPr>
              <p:spPr>
                <a:xfrm>
                  <a:off x="5712767"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2542" y="6355"/>
                        <a:pt x="3813" y="635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2" name="フリーフォーム: 図形 351">
                  <a:extLst>
                    <a:ext uri="{FF2B5EF4-FFF2-40B4-BE49-F238E27FC236}">
                      <a16:creationId xmlns:a16="http://schemas.microsoft.com/office/drawing/2014/main" id="{41B7D09C-7896-4BF2-A267-C8233BF182A3}"/>
                    </a:ext>
                  </a:extLst>
                </p:cNvPr>
                <p:cNvSpPr/>
                <p:nvPr/>
              </p:nvSpPr>
              <p:spPr>
                <a:xfrm>
                  <a:off x="5714038" y="7223473"/>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3" name="フリーフォーム: 図形 352">
                  <a:extLst>
                    <a:ext uri="{FF2B5EF4-FFF2-40B4-BE49-F238E27FC236}">
                      <a16:creationId xmlns:a16="http://schemas.microsoft.com/office/drawing/2014/main" id="{7BF864B3-5D05-4085-B424-F03F29D0AC3D}"/>
                    </a:ext>
                  </a:extLst>
                </p:cNvPr>
                <p:cNvSpPr/>
                <p:nvPr/>
              </p:nvSpPr>
              <p:spPr>
                <a:xfrm>
                  <a:off x="5712767"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1271" y="3813"/>
                        <a:pt x="2542" y="5084"/>
                        <a:pt x="2542" y="5084"/>
                      </a:cubicBezTo>
                      <a:cubicBezTo>
                        <a:pt x="3813"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4" name="フリーフォーム: 図形 353">
                  <a:extLst>
                    <a:ext uri="{FF2B5EF4-FFF2-40B4-BE49-F238E27FC236}">
                      <a16:creationId xmlns:a16="http://schemas.microsoft.com/office/drawing/2014/main" id="{AB3D9579-8A42-405C-8881-E43C553C2A43}"/>
                    </a:ext>
                  </a:extLst>
                </p:cNvPr>
                <p:cNvSpPr/>
                <p:nvPr/>
              </p:nvSpPr>
              <p:spPr>
                <a:xfrm>
                  <a:off x="5725477" y="721839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5" name="フリーフォーム: 図形 354">
                  <a:extLst>
                    <a:ext uri="{FF2B5EF4-FFF2-40B4-BE49-F238E27FC236}">
                      <a16:creationId xmlns:a16="http://schemas.microsoft.com/office/drawing/2014/main" id="{FDDF8B29-A0D7-4672-BDB7-FE6FD998E2D7}"/>
                    </a:ext>
                  </a:extLst>
                </p:cNvPr>
                <p:cNvSpPr/>
                <p:nvPr/>
              </p:nvSpPr>
              <p:spPr>
                <a:xfrm>
                  <a:off x="5724207"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1271" y="3813"/>
                        <a:pt x="2542" y="5085"/>
                        <a:pt x="2542" y="5085"/>
                      </a:cubicBezTo>
                      <a:cubicBezTo>
                        <a:pt x="3813" y="5085"/>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6" name="フリーフォーム: 図形 355">
                  <a:extLst>
                    <a:ext uri="{FF2B5EF4-FFF2-40B4-BE49-F238E27FC236}">
                      <a16:creationId xmlns:a16="http://schemas.microsoft.com/office/drawing/2014/main" id="{C1365C9A-DBCC-4E1F-BD5B-17CED1BE5154}"/>
                    </a:ext>
                  </a:extLst>
                </p:cNvPr>
                <p:cNvSpPr/>
                <p:nvPr/>
              </p:nvSpPr>
              <p:spPr>
                <a:xfrm>
                  <a:off x="5689888" y="7203137"/>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7" name="フリーフォーム: 図形 356">
                  <a:extLst>
                    <a:ext uri="{FF2B5EF4-FFF2-40B4-BE49-F238E27FC236}">
                      <a16:creationId xmlns:a16="http://schemas.microsoft.com/office/drawing/2014/main" id="{AE6CC4DA-D031-4E8B-9BD6-996F3A89AEA6}"/>
                    </a:ext>
                  </a:extLst>
                </p:cNvPr>
                <p:cNvSpPr/>
                <p:nvPr/>
              </p:nvSpPr>
              <p:spPr>
                <a:xfrm>
                  <a:off x="5688616" y="720695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8" name="フリーフォーム: 図形 357">
                  <a:extLst>
                    <a:ext uri="{FF2B5EF4-FFF2-40B4-BE49-F238E27FC236}">
                      <a16:creationId xmlns:a16="http://schemas.microsoft.com/office/drawing/2014/main" id="{5C8B491D-A50D-473F-AAC7-188A2D1EFA03}"/>
                    </a:ext>
                  </a:extLst>
                </p:cNvPr>
                <p:cNvSpPr/>
                <p:nvPr/>
              </p:nvSpPr>
              <p:spPr>
                <a:xfrm>
                  <a:off x="5688616"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59" name="フリーフォーム: 図形 358">
                  <a:extLst>
                    <a:ext uri="{FF2B5EF4-FFF2-40B4-BE49-F238E27FC236}">
                      <a16:creationId xmlns:a16="http://schemas.microsoft.com/office/drawing/2014/main" id="{A00E09F5-64C6-466E-AD57-84D4018F640B}"/>
                    </a:ext>
                  </a:extLst>
                </p:cNvPr>
                <p:cNvSpPr/>
                <p:nvPr/>
              </p:nvSpPr>
              <p:spPr>
                <a:xfrm>
                  <a:off x="5698785"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0" name="フリーフォーム: 図形 359">
                  <a:extLst>
                    <a:ext uri="{FF2B5EF4-FFF2-40B4-BE49-F238E27FC236}">
                      <a16:creationId xmlns:a16="http://schemas.microsoft.com/office/drawing/2014/main" id="{2BDD1CB9-0752-4ABD-A57F-DC43F2EA425A}"/>
                    </a:ext>
                  </a:extLst>
                </p:cNvPr>
                <p:cNvSpPr/>
                <p:nvPr/>
              </p:nvSpPr>
              <p:spPr>
                <a:xfrm>
                  <a:off x="5698785"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1" name="フリーフォーム: 図形 360">
                  <a:extLst>
                    <a:ext uri="{FF2B5EF4-FFF2-40B4-BE49-F238E27FC236}">
                      <a16:creationId xmlns:a16="http://schemas.microsoft.com/office/drawing/2014/main" id="{8A45E7D8-2706-43B1-BB7B-484052C2CB3F}"/>
                    </a:ext>
                  </a:extLst>
                </p:cNvPr>
                <p:cNvSpPr/>
                <p:nvPr/>
              </p:nvSpPr>
              <p:spPr>
                <a:xfrm>
                  <a:off x="5698785" y="7201865"/>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2" name="フリーフォーム: 図形 361">
                  <a:extLst>
                    <a:ext uri="{FF2B5EF4-FFF2-40B4-BE49-F238E27FC236}">
                      <a16:creationId xmlns:a16="http://schemas.microsoft.com/office/drawing/2014/main" id="{BB18FCFE-B120-4406-81C9-6E1E847D21D7}"/>
                    </a:ext>
                  </a:extLst>
                </p:cNvPr>
                <p:cNvSpPr/>
                <p:nvPr/>
              </p:nvSpPr>
              <p:spPr>
                <a:xfrm>
                  <a:off x="5698785"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1271" y="3813"/>
                        <a:pt x="2542" y="3813"/>
                      </a:cubicBezTo>
                      <a:cubicBezTo>
                        <a:pt x="1271"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3" name="フリーフォーム: 図形 362">
                  <a:extLst>
                    <a:ext uri="{FF2B5EF4-FFF2-40B4-BE49-F238E27FC236}">
                      <a16:creationId xmlns:a16="http://schemas.microsoft.com/office/drawing/2014/main" id="{DC53BA03-B32C-44D3-88D8-02F983CB5CB9}"/>
                    </a:ext>
                  </a:extLst>
                </p:cNvPr>
                <p:cNvSpPr/>
                <p:nvPr/>
              </p:nvSpPr>
              <p:spPr>
                <a:xfrm>
                  <a:off x="5714038" y="7201865"/>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4" name="フリーフォーム: 図形 363">
                  <a:extLst>
                    <a:ext uri="{FF2B5EF4-FFF2-40B4-BE49-F238E27FC236}">
                      <a16:creationId xmlns:a16="http://schemas.microsoft.com/office/drawing/2014/main" id="{1DCA0229-A44A-45B9-BBCC-64797D04B56A}"/>
                    </a:ext>
                  </a:extLst>
                </p:cNvPr>
                <p:cNvSpPr/>
                <p:nvPr/>
              </p:nvSpPr>
              <p:spPr>
                <a:xfrm>
                  <a:off x="5712767"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5" name="フリーフォーム: 図形 364">
                  <a:extLst>
                    <a:ext uri="{FF2B5EF4-FFF2-40B4-BE49-F238E27FC236}">
                      <a16:creationId xmlns:a16="http://schemas.microsoft.com/office/drawing/2014/main" id="{8686335A-9C78-41E4-8E2C-D55DC56D7887}"/>
                    </a:ext>
                  </a:extLst>
                </p:cNvPr>
                <p:cNvSpPr/>
                <p:nvPr/>
              </p:nvSpPr>
              <p:spPr>
                <a:xfrm>
                  <a:off x="5714038"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6" name="フリーフォーム: 図形 365">
                  <a:extLst>
                    <a:ext uri="{FF2B5EF4-FFF2-40B4-BE49-F238E27FC236}">
                      <a16:creationId xmlns:a16="http://schemas.microsoft.com/office/drawing/2014/main" id="{FDA2F700-47B9-486B-8D23-1663F80A1857}"/>
                    </a:ext>
                  </a:extLst>
                </p:cNvPr>
                <p:cNvSpPr/>
                <p:nvPr/>
              </p:nvSpPr>
              <p:spPr>
                <a:xfrm>
                  <a:off x="5712767"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5085" y="7627"/>
                        <a:pt x="2542" y="7627"/>
                      </a:cubicBezTo>
                      <a:close/>
                      <a:moveTo>
                        <a:pt x="2542" y="2542"/>
                      </a:moveTo>
                      <a:cubicBezTo>
                        <a:pt x="2542" y="2542"/>
                        <a:pt x="2542" y="3813"/>
                        <a:pt x="2542" y="2542"/>
                      </a:cubicBezTo>
                      <a:cubicBezTo>
                        <a:pt x="1271" y="5085"/>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7" name="フリーフォーム: 図形 366">
                  <a:extLst>
                    <a:ext uri="{FF2B5EF4-FFF2-40B4-BE49-F238E27FC236}">
                      <a16:creationId xmlns:a16="http://schemas.microsoft.com/office/drawing/2014/main" id="{1F8F1482-D45F-4D49-AB69-3EC8FD8305D9}"/>
                    </a:ext>
                  </a:extLst>
                </p:cNvPr>
                <p:cNvSpPr/>
                <p:nvPr/>
              </p:nvSpPr>
              <p:spPr>
                <a:xfrm>
                  <a:off x="5725477" y="720695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8" name="フリーフォーム: 図形 367">
                  <a:extLst>
                    <a:ext uri="{FF2B5EF4-FFF2-40B4-BE49-F238E27FC236}">
                      <a16:creationId xmlns:a16="http://schemas.microsoft.com/office/drawing/2014/main" id="{9F95DF3E-57CB-4660-8623-3F576D308025}"/>
                    </a:ext>
                  </a:extLst>
                </p:cNvPr>
                <p:cNvSpPr/>
                <p:nvPr/>
              </p:nvSpPr>
              <p:spPr>
                <a:xfrm>
                  <a:off x="5724207"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69" name="フリーフォーム: 図形 368">
                  <a:extLst>
                    <a:ext uri="{FF2B5EF4-FFF2-40B4-BE49-F238E27FC236}">
                      <a16:creationId xmlns:a16="http://schemas.microsoft.com/office/drawing/2014/main" id="{E34895DF-91C1-4AE3-B1F8-31CDFC0C2F24}"/>
                    </a:ext>
                  </a:extLst>
                </p:cNvPr>
                <p:cNvSpPr/>
                <p:nvPr/>
              </p:nvSpPr>
              <p:spPr>
                <a:xfrm>
                  <a:off x="5714038" y="7209492"/>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0" name="フリーフォーム: 図形 369">
                  <a:extLst>
                    <a:ext uri="{FF2B5EF4-FFF2-40B4-BE49-F238E27FC236}">
                      <a16:creationId xmlns:a16="http://schemas.microsoft.com/office/drawing/2014/main" id="{BABE3658-1B00-4169-AE5B-AD96F32E06EF}"/>
                    </a:ext>
                  </a:extLst>
                </p:cNvPr>
                <p:cNvSpPr/>
                <p:nvPr/>
              </p:nvSpPr>
              <p:spPr>
                <a:xfrm>
                  <a:off x="5714038"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1" name="フリーフォーム: 図形 370">
                  <a:extLst>
                    <a:ext uri="{FF2B5EF4-FFF2-40B4-BE49-F238E27FC236}">
                      <a16:creationId xmlns:a16="http://schemas.microsoft.com/office/drawing/2014/main" id="{924B4B4E-20F6-431C-8EA0-4F9059F57871}"/>
                    </a:ext>
                  </a:extLst>
                </p:cNvPr>
                <p:cNvSpPr/>
                <p:nvPr/>
              </p:nvSpPr>
              <p:spPr>
                <a:xfrm>
                  <a:off x="5712767"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5085" y="7627"/>
                        <a:pt x="2542" y="7627"/>
                      </a:cubicBezTo>
                      <a:close/>
                      <a:moveTo>
                        <a:pt x="2542" y="2542"/>
                      </a:moveTo>
                      <a:cubicBezTo>
                        <a:pt x="2542" y="2542"/>
                        <a:pt x="2542" y="3813"/>
                        <a:pt x="2542" y="2542"/>
                      </a:cubicBezTo>
                      <a:cubicBezTo>
                        <a:pt x="1271" y="3813"/>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2" name="フリーフォーム: 図形 371">
                  <a:extLst>
                    <a:ext uri="{FF2B5EF4-FFF2-40B4-BE49-F238E27FC236}">
                      <a16:creationId xmlns:a16="http://schemas.microsoft.com/office/drawing/2014/main" id="{02A9DB67-EC3F-4908-9098-22BA8CD84CDB}"/>
                    </a:ext>
                  </a:extLst>
                </p:cNvPr>
                <p:cNvSpPr/>
                <p:nvPr/>
              </p:nvSpPr>
              <p:spPr>
                <a:xfrm>
                  <a:off x="5724207" y="7217118"/>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3" name="フリーフォーム: 図形 372">
                  <a:extLst>
                    <a:ext uri="{FF2B5EF4-FFF2-40B4-BE49-F238E27FC236}">
                      <a16:creationId xmlns:a16="http://schemas.microsoft.com/office/drawing/2014/main" id="{8C6E84DB-6E09-4893-8AFF-A8CAEF69BCF9}"/>
                    </a:ext>
                  </a:extLst>
                </p:cNvPr>
                <p:cNvSpPr/>
                <p:nvPr/>
              </p:nvSpPr>
              <p:spPr>
                <a:xfrm>
                  <a:off x="5722935" y="7215847"/>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3813 h 7626"/>
                    <a:gd name="connsiteX8" fmla="*/ 2542 w 5582"/>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4" name="フリーフォーム: 図形 373">
                  <a:extLst>
                    <a:ext uri="{FF2B5EF4-FFF2-40B4-BE49-F238E27FC236}">
                      <a16:creationId xmlns:a16="http://schemas.microsoft.com/office/drawing/2014/main" id="{9134387E-B35A-4D5F-B61F-316D4FAFCE6C}"/>
                    </a:ext>
                  </a:extLst>
                </p:cNvPr>
                <p:cNvSpPr/>
                <p:nvPr/>
              </p:nvSpPr>
              <p:spPr>
                <a:xfrm>
                  <a:off x="5724207" y="7208220"/>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5" name="フリーフォーム: 図形 374">
                  <a:extLst>
                    <a:ext uri="{FF2B5EF4-FFF2-40B4-BE49-F238E27FC236}">
                      <a16:creationId xmlns:a16="http://schemas.microsoft.com/office/drawing/2014/main" id="{43FA9B89-0DAB-4D19-BCD5-499557E50913}"/>
                    </a:ext>
                  </a:extLst>
                </p:cNvPr>
                <p:cNvSpPr/>
                <p:nvPr/>
              </p:nvSpPr>
              <p:spPr>
                <a:xfrm>
                  <a:off x="5722935"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5"/>
                        <a:pt x="2542" y="5085"/>
                      </a:cubicBezTo>
                      <a:cubicBezTo>
                        <a:pt x="3813" y="5085"/>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6" name="フリーフォーム: 図形 375">
                  <a:extLst>
                    <a:ext uri="{FF2B5EF4-FFF2-40B4-BE49-F238E27FC236}">
                      <a16:creationId xmlns:a16="http://schemas.microsoft.com/office/drawing/2014/main" id="{11500BF8-2DB3-42C1-BEEB-7A2B9E6EBFC6}"/>
                    </a:ext>
                  </a:extLst>
                </p:cNvPr>
                <p:cNvSpPr/>
                <p:nvPr/>
              </p:nvSpPr>
              <p:spPr>
                <a:xfrm>
                  <a:off x="5738188" y="720822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7" name="フリーフォーム: 図形 376">
                  <a:extLst>
                    <a:ext uri="{FF2B5EF4-FFF2-40B4-BE49-F238E27FC236}">
                      <a16:creationId xmlns:a16="http://schemas.microsoft.com/office/drawing/2014/main" id="{32472303-FD41-4BF3-9B36-B74EFD09DD79}"/>
                    </a:ext>
                  </a:extLst>
                </p:cNvPr>
                <p:cNvSpPr/>
                <p:nvPr/>
              </p:nvSpPr>
              <p:spPr>
                <a:xfrm>
                  <a:off x="5738188"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8" name="フリーフォーム: 図形 377">
                  <a:extLst>
                    <a:ext uri="{FF2B5EF4-FFF2-40B4-BE49-F238E27FC236}">
                      <a16:creationId xmlns:a16="http://schemas.microsoft.com/office/drawing/2014/main" id="{F8795481-0D4A-47BB-9E9E-6FBC57EB9004}"/>
                    </a:ext>
                  </a:extLst>
                </p:cNvPr>
                <p:cNvSpPr/>
                <p:nvPr/>
              </p:nvSpPr>
              <p:spPr>
                <a:xfrm>
                  <a:off x="5738188" y="721839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79" name="フリーフォーム: 図形 378">
                  <a:extLst>
                    <a:ext uri="{FF2B5EF4-FFF2-40B4-BE49-F238E27FC236}">
                      <a16:creationId xmlns:a16="http://schemas.microsoft.com/office/drawing/2014/main" id="{A2BF827C-C091-4470-9DF1-CD3A426D20EF}"/>
                    </a:ext>
                  </a:extLst>
                </p:cNvPr>
                <p:cNvSpPr/>
                <p:nvPr/>
              </p:nvSpPr>
              <p:spPr>
                <a:xfrm>
                  <a:off x="5738188" y="721584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6355"/>
                        <a:pt x="2542" y="6355"/>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0" name="フリーフォーム: 図形 379">
                  <a:extLst>
                    <a:ext uri="{FF2B5EF4-FFF2-40B4-BE49-F238E27FC236}">
                      <a16:creationId xmlns:a16="http://schemas.microsoft.com/office/drawing/2014/main" id="{A2B506EF-D6D0-470E-874E-9586B8AA5EBB}"/>
                    </a:ext>
                  </a:extLst>
                </p:cNvPr>
                <p:cNvSpPr/>
                <p:nvPr/>
              </p:nvSpPr>
              <p:spPr>
                <a:xfrm>
                  <a:off x="5749628"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1" name="フリーフォーム: 図形 380">
                  <a:extLst>
                    <a:ext uri="{FF2B5EF4-FFF2-40B4-BE49-F238E27FC236}">
                      <a16:creationId xmlns:a16="http://schemas.microsoft.com/office/drawing/2014/main" id="{8F5F38F6-543F-448F-9615-3D1E53950779}"/>
                    </a:ext>
                  </a:extLst>
                </p:cNvPr>
                <p:cNvSpPr/>
                <p:nvPr/>
              </p:nvSpPr>
              <p:spPr>
                <a:xfrm>
                  <a:off x="5749628"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3813"/>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2" name="フリーフォーム: 図形 381">
                  <a:extLst>
                    <a:ext uri="{FF2B5EF4-FFF2-40B4-BE49-F238E27FC236}">
                      <a16:creationId xmlns:a16="http://schemas.microsoft.com/office/drawing/2014/main" id="{9DD8CE0E-DB21-4F96-A58C-056A7ABDC64F}"/>
                    </a:ext>
                  </a:extLst>
                </p:cNvPr>
                <p:cNvSpPr/>
                <p:nvPr/>
              </p:nvSpPr>
              <p:spPr>
                <a:xfrm>
                  <a:off x="5739459" y="7203137"/>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3" name="フリーフォーム: 図形 382">
                  <a:extLst>
                    <a:ext uri="{FF2B5EF4-FFF2-40B4-BE49-F238E27FC236}">
                      <a16:creationId xmlns:a16="http://schemas.microsoft.com/office/drawing/2014/main" id="{29D78B6F-82BF-46E9-8C7B-2C1CE20E3C15}"/>
                    </a:ext>
                  </a:extLst>
                </p:cNvPr>
                <p:cNvSpPr/>
                <p:nvPr/>
              </p:nvSpPr>
              <p:spPr>
                <a:xfrm>
                  <a:off x="5739459" y="720695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4" name="フリーフォーム: 図形 383">
                  <a:extLst>
                    <a:ext uri="{FF2B5EF4-FFF2-40B4-BE49-F238E27FC236}">
                      <a16:creationId xmlns:a16="http://schemas.microsoft.com/office/drawing/2014/main" id="{4E4C1056-21C9-4E43-9BB2-DE849AE7D396}"/>
                    </a:ext>
                  </a:extLst>
                </p:cNvPr>
                <p:cNvSpPr/>
                <p:nvPr/>
              </p:nvSpPr>
              <p:spPr>
                <a:xfrm>
                  <a:off x="5738188"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2542" y="2542"/>
                        <a:pt x="2542" y="2542"/>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5" name="フリーフォーム: 図形 384">
                  <a:extLst>
                    <a:ext uri="{FF2B5EF4-FFF2-40B4-BE49-F238E27FC236}">
                      <a16:creationId xmlns:a16="http://schemas.microsoft.com/office/drawing/2014/main" id="{77C03828-28B3-402D-90A2-896D5335C446}"/>
                    </a:ext>
                  </a:extLst>
                </p:cNvPr>
                <p:cNvSpPr/>
                <p:nvPr/>
              </p:nvSpPr>
              <p:spPr>
                <a:xfrm>
                  <a:off x="5749628" y="7212034"/>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6" name="フリーフォーム: 図形 385">
                  <a:extLst>
                    <a:ext uri="{FF2B5EF4-FFF2-40B4-BE49-F238E27FC236}">
                      <a16:creationId xmlns:a16="http://schemas.microsoft.com/office/drawing/2014/main" id="{4BCBF1F2-F16B-4BBF-BC66-9DBA85113CB8}"/>
                    </a:ext>
                  </a:extLst>
                </p:cNvPr>
                <p:cNvSpPr/>
                <p:nvPr/>
              </p:nvSpPr>
              <p:spPr>
                <a:xfrm>
                  <a:off x="5748357"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7" name="フリーフォーム: 図形 386">
                  <a:extLst>
                    <a:ext uri="{FF2B5EF4-FFF2-40B4-BE49-F238E27FC236}">
                      <a16:creationId xmlns:a16="http://schemas.microsoft.com/office/drawing/2014/main" id="{E389E35E-4AB8-4DFA-8D14-32C8584DB78A}"/>
                    </a:ext>
                  </a:extLst>
                </p:cNvPr>
                <p:cNvSpPr/>
                <p:nvPr/>
              </p:nvSpPr>
              <p:spPr>
                <a:xfrm>
                  <a:off x="5749628" y="7201865"/>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8" name="フリーフォーム: 図形 387">
                  <a:extLst>
                    <a:ext uri="{FF2B5EF4-FFF2-40B4-BE49-F238E27FC236}">
                      <a16:creationId xmlns:a16="http://schemas.microsoft.com/office/drawing/2014/main" id="{6AEE85A3-E084-46E7-ADDF-A1820AD0B97A}"/>
                    </a:ext>
                  </a:extLst>
                </p:cNvPr>
                <p:cNvSpPr/>
                <p:nvPr/>
              </p:nvSpPr>
              <p:spPr>
                <a:xfrm>
                  <a:off x="5748357"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89" name="フリーフォーム: 図形 388">
                  <a:extLst>
                    <a:ext uri="{FF2B5EF4-FFF2-40B4-BE49-F238E27FC236}">
                      <a16:creationId xmlns:a16="http://schemas.microsoft.com/office/drawing/2014/main" id="{5037274E-FF39-44DB-B434-28F3A69081A5}"/>
                    </a:ext>
                  </a:extLst>
                </p:cNvPr>
                <p:cNvSpPr/>
                <p:nvPr/>
              </p:nvSpPr>
              <p:spPr>
                <a:xfrm>
                  <a:off x="5763609" y="7201865"/>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0" name="フリーフォーム: 図形 389">
                  <a:extLst>
                    <a:ext uri="{FF2B5EF4-FFF2-40B4-BE49-F238E27FC236}">
                      <a16:creationId xmlns:a16="http://schemas.microsoft.com/office/drawing/2014/main" id="{0D8275A5-E540-494B-BCC0-BEFA6A455526}"/>
                    </a:ext>
                  </a:extLst>
                </p:cNvPr>
                <p:cNvSpPr/>
                <p:nvPr/>
              </p:nvSpPr>
              <p:spPr>
                <a:xfrm>
                  <a:off x="5762339"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1" name="フリーフォーム: 図形 390">
                  <a:extLst>
                    <a:ext uri="{FF2B5EF4-FFF2-40B4-BE49-F238E27FC236}">
                      <a16:creationId xmlns:a16="http://schemas.microsoft.com/office/drawing/2014/main" id="{0471C20F-258A-4992-8041-62A1BF909A7C}"/>
                    </a:ext>
                  </a:extLst>
                </p:cNvPr>
                <p:cNvSpPr/>
                <p:nvPr/>
              </p:nvSpPr>
              <p:spPr>
                <a:xfrm>
                  <a:off x="5763609" y="7212034"/>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2" name="フリーフォーム: 図形 391">
                  <a:extLst>
                    <a:ext uri="{FF2B5EF4-FFF2-40B4-BE49-F238E27FC236}">
                      <a16:creationId xmlns:a16="http://schemas.microsoft.com/office/drawing/2014/main" id="{D2801EC6-D601-498D-A3F5-A4F3621C0725}"/>
                    </a:ext>
                  </a:extLst>
                </p:cNvPr>
                <p:cNvSpPr/>
                <p:nvPr/>
              </p:nvSpPr>
              <p:spPr>
                <a:xfrm>
                  <a:off x="5763609"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3" name="フリーフォーム: 図形 392">
                  <a:extLst>
                    <a:ext uri="{FF2B5EF4-FFF2-40B4-BE49-F238E27FC236}">
                      <a16:creationId xmlns:a16="http://schemas.microsoft.com/office/drawing/2014/main" id="{591CDF61-D09B-4D47-BA13-17EE5EC16151}"/>
                    </a:ext>
                  </a:extLst>
                </p:cNvPr>
                <p:cNvSpPr/>
                <p:nvPr/>
              </p:nvSpPr>
              <p:spPr>
                <a:xfrm>
                  <a:off x="5775049" y="7206950"/>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4" name="フリーフォーム: 図形 393">
                  <a:extLst>
                    <a:ext uri="{FF2B5EF4-FFF2-40B4-BE49-F238E27FC236}">
                      <a16:creationId xmlns:a16="http://schemas.microsoft.com/office/drawing/2014/main" id="{3923A65F-5A50-461A-B01E-274D164E439C}"/>
                    </a:ext>
                  </a:extLst>
                </p:cNvPr>
                <p:cNvSpPr/>
                <p:nvPr/>
              </p:nvSpPr>
              <p:spPr>
                <a:xfrm>
                  <a:off x="5773778"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4"/>
                        <a:pt x="3813" y="5084"/>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5" name="フリーフォーム: 図形 394">
                  <a:extLst>
                    <a:ext uri="{FF2B5EF4-FFF2-40B4-BE49-F238E27FC236}">
                      <a16:creationId xmlns:a16="http://schemas.microsoft.com/office/drawing/2014/main" id="{F1EE8F81-4C35-411B-A343-B5F58FEA2C39}"/>
                    </a:ext>
                  </a:extLst>
                </p:cNvPr>
                <p:cNvSpPr/>
                <p:nvPr/>
              </p:nvSpPr>
              <p:spPr>
                <a:xfrm>
                  <a:off x="5714038" y="7219660"/>
                  <a:ext cx="40674" cy="15252"/>
                </a:xfrm>
                <a:custGeom>
                  <a:avLst/>
                  <a:gdLst>
                    <a:gd name="connsiteX0" fmla="*/ 21608 w 40674"/>
                    <a:gd name="connsiteY0" fmla="*/ 15253 h 15252"/>
                    <a:gd name="connsiteX1" fmla="*/ 19066 w 40674"/>
                    <a:gd name="connsiteY1" fmla="*/ 15253 h 15252"/>
                    <a:gd name="connsiteX2" fmla="*/ 19066 w 40674"/>
                    <a:gd name="connsiteY2" fmla="*/ 15253 h 15252"/>
                    <a:gd name="connsiteX3" fmla="*/ 1271 w 40674"/>
                    <a:gd name="connsiteY3" fmla="*/ 8898 h 15252"/>
                    <a:gd name="connsiteX4" fmla="*/ 0 w 40674"/>
                    <a:gd name="connsiteY4" fmla="*/ 7626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6 h 15252"/>
                    <a:gd name="connsiteX12" fmla="*/ 39403 w 40674"/>
                    <a:gd name="connsiteY12" fmla="*/ 8898 h 15252"/>
                    <a:gd name="connsiteX13" fmla="*/ 21608 w 40674"/>
                    <a:gd name="connsiteY13" fmla="*/ 15253 h 15252"/>
                    <a:gd name="connsiteX14" fmla="*/ 21608 w 40674"/>
                    <a:gd name="connsiteY14" fmla="*/ 15253 h 15252"/>
                    <a:gd name="connsiteX15" fmla="*/ 19066 w 40674"/>
                    <a:gd name="connsiteY15" fmla="*/ 12711 h 15252"/>
                    <a:gd name="connsiteX16" fmla="*/ 21608 w 40674"/>
                    <a:gd name="connsiteY16" fmla="*/ 12711 h 15252"/>
                    <a:gd name="connsiteX17" fmla="*/ 35590 w 40674"/>
                    <a:gd name="connsiteY17" fmla="*/ 7626 h 15252"/>
                    <a:gd name="connsiteX18" fmla="*/ 21608 w 40674"/>
                    <a:gd name="connsiteY18" fmla="*/ 2542 h 15252"/>
                    <a:gd name="connsiteX19" fmla="*/ 19066 w 40674"/>
                    <a:gd name="connsiteY19" fmla="*/ 2542 h 15252"/>
                    <a:gd name="connsiteX20" fmla="*/ 5084 w 40674"/>
                    <a:gd name="connsiteY20" fmla="*/ 7626 h 15252"/>
                    <a:gd name="connsiteX21" fmla="*/ 19066 w 40674"/>
                    <a:gd name="connsiteY21"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3"/>
                      </a:moveTo>
                      <a:lnTo>
                        <a:pt x="19066" y="15253"/>
                      </a:lnTo>
                      <a:cubicBezTo>
                        <a:pt x="19066" y="15253"/>
                        <a:pt x="19066" y="15253"/>
                        <a:pt x="19066" y="15253"/>
                      </a:cubicBezTo>
                      <a:lnTo>
                        <a:pt x="1271" y="8898"/>
                      </a:lnTo>
                      <a:cubicBezTo>
                        <a:pt x="1271" y="8898"/>
                        <a:pt x="0" y="8898"/>
                        <a:pt x="0" y="7626"/>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6"/>
                      </a:cubicBezTo>
                      <a:cubicBezTo>
                        <a:pt x="40674" y="8898"/>
                        <a:pt x="40674" y="8898"/>
                        <a:pt x="39403" y="8898"/>
                      </a:cubicBezTo>
                      <a:lnTo>
                        <a:pt x="21608" y="15253"/>
                      </a:lnTo>
                      <a:cubicBezTo>
                        <a:pt x="21608" y="15253"/>
                        <a:pt x="21608" y="15253"/>
                        <a:pt x="21608" y="15253"/>
                      </a:cubicBezTo>
                      <a:close/>
                      <a:moveTo>
                        <a:pt x="19066" y="12711"/>
                      </a:moveTo>
                      <a:lnTo>
                        <a:pt x="21608" y="12711"/>
                      </a:lnTo>
                      <a:lnTo>
                        <a:pt x="35590" y="7626"/>
                      </a:lnTo>
                      <a:lnTo>
                        <a:pt x="21608" y="2542"/>
                      </a:lnTo>
                      <a:lnTo>
                        <a:pt x="19066" y="2542"/>
                      </a:lnTo>
                      <a:lnTo>
                        <a:pt x="5084" y="7626"/>
                      </a:lnTo>
                      <a:lnTo>
                        <a:pt x="19066" y="1271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6" name="フリーフォーム: 図形 395">
                  <a:extLst>
                    <a:ext uri="{FF2B5EF4-FFF2-40B4-BE49-F238E27FC236}">
                      <a16:creationId xmlns:a16="http://schemas.microsoft.com/office/drawing/2014/main" id="{29925698-2326-4FC7-924E-85C628F1458E}"/>
                    </a:ext>
                  </a:extLst>
                </p:cNvPr>
                <p:cNvSpPr/>
                <p:nvPr/>
              </p:nvSpPr>
              <p:spPr>
                <a:xfrm>
                  <a:off x="5714038" y="7224745"/>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7" name="フリーフォーム: 図形 396">
                  <a:extLst>
                    <a:ext uri="{FF2B5EF4-FFF2-40B4-BE49-F238E27FC236}">
                      <a16:creationId xmlns:a16="http://schemas.microsoft.com/office/drawing/2014/main" id="{7C92AAB5-9A25-4D34-AF53-425E66B5647D}"/>
                    </a:ext>
                  </a:extLst>
                </p:cNvPr>
                <p:cNvSpPr/>
                <p:nvPr/>
              </p:nvSpPr>
              <p:spPr>
                <a:xfrm>
                  <a:off x="5712767" y="722347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5085"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3813" y="2542"/>
                        <a:pt x="3813"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8" name="フリーフォーム: 図形 397">
                  <a:extLst>
                    <a:ext uri="{FF2B5EF4-FFF2-40B4-BE49-F238E27FC236}">
                      <a16:creationId xmlns:a16="http://schemas.microsoft.com/office/drawing/2014/main" id="{364DE970-3CB6-4C80-94FE-2CCC89597BA5}"/>
                    </a:ext>
                  </a:extLst>
                </p:cNvPr>
                <p:cNvSpPr/>
                <p:nvPr/>
              </p:nvSpPr>
              <p:spPr>
                <a:xfrm>
                  <a:off x="5724207" y="7229829"/>
                  <a:ext cx="5084" cy="5583"/>
                </a:xfrm>
                <a:custGeom>
                  <a:avLst/>
                  <a:gdLst>
                    <a:gd name="connsiteX0" fmla="*/ 0 w 5084"/>
                    <a:gd name="connsiteY0" fmla="*/ 2542 h 5583"/>
                    <a:gd name="connsiteX1" fmla="*/ 2542 w 5084"/>
                    <a:gd name="connsiteY1" fmla="*/ 0 h 5583"/>
                    <a:gd name="connsiteX2" fmla="*/ 5084 w 5084"/>
                    <a:gd name="connsiteY2" fmla="*/ 2542 h 5583"/>
                    <a:gd name="connsiteX3" fmla="*/ 2542 w 5084"/>
                    <a:gd name="connsiteY3" fmla="*/ 5085 h 5583"/>
                    <a:gd name="connsiteX4" fmla="*/ 0 w 5084"/>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3">
                      <a:moveTo>
                        <a:pt x="0" y="2542"/>
                      </a:moveTo>
                      <a:cubicBezTo>
                        <a:pt x="0" y="1272"/>
                        <a:pt x="1271" y="0"/>
                        <a:pt x="2542" y="0"/>
                      </a:cubicBezTo>
                      <a:cubicBezTo>
                        <a:pt x="3813" y="0"/>
                        <a:pt x="5084" y="1272"/>
                        <a:pt x="5084" y="2542"/>
                      </a:cubicBezTo>
                      <a:cubicBezTo>
                        <a:pt x="5084" y="3813"/>
                        <a:pt x="3813" y="5085"/>
                        <a:pt x="2542" y="5085"/>
                      </a:cubicBezTo>
                      <a:cubicBezTo>
                        <a:pt x="1271" y="635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99" name="フリーフォーム: 図形 398">
                  <a:extLst>
                    <a:ext uri="{FF2B5EF4-FFF2-40B4-BE49-F238E27FC236}">
                      <a16:creationId xmlns:a16="http://schemas.microsoft.com/office/drawing/2014/main" id="{2A795FAA-6826-43C5-A46B-8934B326B5D7}"/>
                    </a:ext>
                  </a:extLst>
                </p:cNvPr>
                <p:cNvSpPr/>
                <p:nvPr/>
              </p:nvSpPr>
              <p:spPr>
                <a:xfrm>
                  <a:off x="5724207"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1272"/>
                      </a:moveTo>
                      <a:cubicBezTo>
                        <a:pt x="2542" y="1272"/>
                        <a:pt x="1271" y="1272"/>
                        <a:pt x="1271" y="2542"/>
                      </a:cubicBezTo>
                      <a:cubicBezTo>
                        <a:pt x="1271" y="3813"/>
                        <a:pt x="1271" y="3813"/>
                        <a:pt x="2542" y="3813"/>
                      </a:cubicBezTo>
                      <a:cubicBezTo>
                        <a:pt x="2542" y="3813"/>
                        <a:pt x="3813" y="3813"/>
                        <a:pt x="3813" y="2542"/>
                      </a:cubicBezTo>
                      <a:cubicBezTo>
                        <a:pt x="3813" y="1272"/>
                        <a:pt x="2542"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0" name="フリーフォーム: 図形 399">
                  <a:extLst>
                    <a:ext uri="{FF2B5EF4-FFF2-40B4-BE49-F238E27FC236}">
                      <a16:creationId xmlns:a16="http://schemas.microsoft.com/office/drawing/2014/main" id="{67B92FF0-2B0C-4F04-88A8-DB28E5E13CC6}"/>
                    </a:ext>
                  </a:extLst>
                </p:cNvPr>
                <p:cNvSpPr/>
                <p:nvPr/>
              </p:nvSpPr>
              <p:spPr>
                <a:xfrm>
                  <a:off x="5724207" y="721839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1" name="フリーフォーム: 図形 400">
                  <a:extLst>
                    <a:ext uri="{FF2B5EF4-FFF2-40B4-BE49-F238E27FC236}">
                      <a16:creationId xmlns:a16="http://schemas.microsoft.com/office/drawing/2014/main" id="{009C49D7-8181-48BB-93B9-932809FCC740}"/>
                    </a:ext>
                  </a:extLst>
                </p:cNvPr>
                <p:cNvSpPr/>
                <p:nvPr/>
              </p:nvSpPr>
              <p:spPr>
                <a:xfrm>
                  <a:off x="5722935"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1271" y="2542"/>
                        <a:pt x="1271" y="3813"/>
                      </a:cubicBezTo>
                      <a:cubicBezTo>
                        <a:pt x="1271" y="5085"/>
                        <a:pt x="1271" y="5085"/>
                        <a:pt x="2542" y="5085"/>
                      </a:cubicBezTo>
                      <a:cubicBezTo>
                        <a:pt x="3813" y="5085"/>
                        <a:pt x="3813" y="5085"/>
                        <a:pt x="3813" y="3813"/>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2" name="フリーフォーム: 図形 401">
                  <a:extLst>
                    <a:ext uri="{FF2B5EF4-FFF2-40B4-BE49-F238E27FC236}">
                      <a16:creationId xmlns:a16="http://schemas.microsoft.com/office/drawing/2014/main" id="{C6A77FE1-0BB2-42D0-915E-B37B482C43F6}"/>
                    </a:ext>
                  </a:extLst>
                </p:cNvPr>
                <p:cNvSpPr/>
                <p:nvPr/>
              </p:nvSpPr>
              <p:spPr>
                <a:xfrm>
                  <a:off x="5738188" y="7218390"/>
                  <a:ext cx="5084" cy="5083"/>
                </a:xfrm>
                <a:custGeom>
                  <a:avLst/>
                  <a:gdLst>
                    <a:gd name="connsiteX0" fmla="*/ 0 w 5084"/>
                    <a:gd name="connsiteY0" fmla="*/ 2542 h 5083"/>
                    <a:gd name="connsiteX1" fmla="*/ 2542 w 5084"/>
                    <a:gd name="connsiteY1" fmla="*/ 0 h 5083"/>
                    <a:gd name="connsiteX2" fmla="*/ 5085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5" y="1271"/>
                        <a:pt x="5085" y="2542"/>
                      </a:cubicBezTo>
                      <a:cubicBezTo>
                        <a:pt x="5085"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3" name="フリーフォーム: 図形 402">
                  <a:extLst>
                    <a:ext uri="{FF2B5EF4-FFF2-40B4-BE49-F238E27FC236}">
                      <a16:creationId xmlns:a16="http://schemas.microsoft.com/office/drawing/2014/main" id="{BFD4D975-CE2D-4B27-B81F-D6F94725E4AB}"/>
                    </a:ext>
                  </a:extLst>
                </p:cNvPr>
                <p:cNvSpPr/>
                <p:nvPr/>
              </p:nvSpPr>
              <p:spPr>
                <a:xfrm>
                  <a:off x="5738188"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1271" y="3813"/>
                      </a:cubicBezTo>
                      <a:cubicBezTo>
                        <a:pt x="1271" y="5085"/>
                        <a:pt x="1271" y="5085"/>
                        <a:pt x="2542" y="5085"/>
                      </a:cubicBezTo>
                      <a:cubicBezTo>
                        <a:pt x="2542" y="5085"/>
                        <a:pt x="3813" y="5085"/>
                        <a:pt x="3813" y="3813"/>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4" name="フリーフォーム: 図形 403">
                  <a:extLst>
                    <a:ext uri="{FF2B5EF4-FFF2-40B4-BE49-F238E27FC236}">
                      <a16:creationId xmlns:a16="http://schemas.microsoft.com/office/drawing/2014/main" id="{D3F8ABB1-B149-4999-AA8F-14848AA1966D}"/>
                    </a:ext>
                  </a:extLst>
                </p:cNvPr>
                <p:cNvSpPr/>
                <p:nvPr/>
              </p:nvSpPr>
              <p:spPr>
                <a:xfrm>
                  <a:off x="5738188" y="723110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5" name="フリーフォーム: 図形 404">
                  <a:extLst>
                    <a:ext uri="{FF2B5EF4-FFF2-40B4-BE49-F238E27FC236}">
                      <a16:creationId xmlns:a16="http://schemas.microsoft.com/office/drawing/2014/main" id="{3D001166-7254-4A03-9614-AC379FD91166}"/>
                    </a:ext>
                  </a:extLst>
                </p:cNvPr>
                <p:cNvSpPr/>
                <p:nvPr/>
              </p:nvSpPr>
              <p:spPr>
                <a:xfrm>
                  <a:off x="5738188"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5085"/>
                        <a:pt x="3813" y="7627"/>
                        <a:pt x="2542" y="7627"/>
                      </a:cubicBezTo>
                      <a:close/>
                      <a:moveTo>
                        <a:pt x="2542" y="1272"/>
                      </a:moveTo>
                      <a:cubicBezTo>
                        <a:pt x="2542" y="1272"/>
                        <a:pt x="1271" y="1272"/>
                        <a:pt x="1271" y="2542"/>
                      </a:cubicBezTo>
                      <a:cubicBezTo>
                        <a:pt x="1271" y="3813"/>
                        <a:pt x="1271" y="3813"/>
                        <a:pt x="2542" y="3813"/>
                      </a:cubicBezTo>
                      <a:cubicBezTo>
                        <a:pt x="2542" y="3813"/>
                        <a:pt x="3813" y="3813"/>
                        <a:pt x="3813" y="2542"/>
                      </a:cubicBezTo>
                      <a:cubicBezTo>
                        <a:pt x="2542" y="2542"/>
                        <a:pt x="2542"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6" name="フリーフォーム: 図形 405">
                  <a:extLst>
                    <a:ext uri="{FF2B5EF4-FFF2-40B4-BE49-F238E27FC236}">
                      <a16:creationId xmlns:a16="http://schemas.microsoft.com/office/drawing/2014/main" id="{010265D3-BC19-4D6E-8F29-CC3170EC543B}"/>
                    </a:ext>
                  </a:extLst>
                </p:cNvPr>
                <p:cNvSpPr/>
                <p:nvPr/>
              </p:nvSpPr>
              <p:spPr>
                <a:xfrm>
                  <a:off x="5749628" y="7224745"/>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7" name="フリーフォーム: 図形 406">
                  <a:extLst>
                    <a:ext uri="{FF2B5EF4-FFF2-40B4-BE49-F238E27FC236}">
                      <a16:creationId xmlns:a16="http://schemas.microsoft.com/office/drawing/2014/main" id="{BA4F60AA-E60F-4A68-AD42-4DB8D52396BD}"/>
                    </a:ext>
                  </a:extLst>
                </p:cNvPr>
                <p:cNvSpPr/>
                <p:nvPr/>
              </p:nvSpPr>
              <p:spPr>
                <a:xfrm>
                  <a:off x="5749628" y="722347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2542" y="2542"/>
                        <a:pt x="2542"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8" name="フリーフォーム: 図形 407">
                  <a:extLst>
                    <a:ext uri="{FF2B5EF4-FFF2-40B4-BE49-F238E27FC236}">
                      <a16:creationId xmlns:a16="http://schemas.microsoft.com/office/drawing/2014/main" id="{0CDD0245-2FB5-4C7F-AA39-CB7E4A215A75}"/>
                    </a:ext>
                  </a:extLst>
                </p:cNvPr>
                <p:cNvSpPr/>
                <p:nvPr/>
              </p:nvSpPr>
              <p:spPr>
                <a:xfrm>
                  <a:off x="5739459" y="7214576"/>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1440 h 12710"/>
                    <a:gd name="connsiteX16" fmla="*/ 24150 w 39403"/>
                    <a:gd name="connsiteY16" fmla="*/ 11440 h 12710"/>
                    <a:gd name="connsiteX17" fmla="*/ 34319 w 39403"/>
                    <a:gd name="connsiteY17" fmla="*/ 7627 h 12710"/>
                    <a:gd name="connsiteX18" fmla="*/ 24150 w 39403"/>
                    <a:gd name="connsiteY18" fmla="*/ 3814 h 12710"/>
                    <a:gd name="connsiteX19" fmla="*/ 15253 w 39403"/>
                    <a:gd name="connsiteY19" fmla="*/ 3814 h 12710"/>
                    <a:gd name="connsiteX20" fmla="*/ 5084 w 39403"/>
                    <a:gd name="connsiteY20" fmla="*/ 7627 h 12710"/>
                    <a:gd name="connsiteX21" fmla="*/ 15253 w 39403"/>
                    <a:gd name="connsiteY21" fmla="*/ 1144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1440"/>
                      </a:moveTo>
                      <a:lnTo>
                        <a:pt x="24150" y="11440"/>
                      </a:lnTo>
                      <a:lnTo>
                        <a:pt x="34319" y="7627"/>
                      </a:lnTo>
                      <a:lnTo>
                        <a:pt x="24150" y="3814"/>
                      </a:lnTo>
                      <a:lnTo>
                        <a:pt x="15253" y="3814"/>
                      </a:lnTo>
                      <a:lnTo>
                        <a:pt x="5084" y="7627"/>
                      </a:lnTo>
                      <a:lnTo>
                        <a:pt x="15253" y="1144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09" name="フリーフォーム: 図形 408">
                  <a:extLst>
                    <a:ext uri="{FF2B5EF4-FFF2-40B4-BE49-F238E27FC236}">
                      <a16:creationId xmlns:a16="http://schemas.microsoft.com/office/drawing/2014/main" id="{D7C9724F-026B-4D3A-9087-4A658F4CD2BA}"/>
                    </a:ext>
                  </a:extLst>
                </p:cNvPr>
                <p:cNvSpPr/>
                <p:nvPr/>
              </p:nvSpPr>
              <p:spPr>
                <a:xfrm>
                  <a:off x="5739459" y="7218390"/>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0" name="フリーフォーム: 図形 409">
                  <a:extLst>
                    <a:ext uri="{FF2B5EF4-FFF2-40B4-BE49-F238E27FC236}">
                      <a16:creationId xmlns:a16="http://schemas.microsoft.com/office/drawing/2014/main" id="{DEEC777F-FF26-4B25-8CDD-CB77C0BEBC21}"/>
                    </a:ext>
                  </a:extLst>
                </p:cNvPr>
                <p:cNvSpPr/>
                <p:nvPr/>
              </p:nvSpPr>
              <p:spPr>
                <a:xfrm>
                  <a:off x="5738188"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1" name="フリーフォーム: 図形 410">
                  <a:extLst>
                    <a:ext uri="{FF2B5EF4-FFF2-40B4-BE49-F238E27FC236}">
                      <a16:creationId xmlns:a16="http://schemas.microsoft.com/office/drawing/2014/main" id="{BF394A44-A378-4A1D-8557-EAFB1D70E832}"/>
                    </a:ext>
                  </a:extLst>
                </p:cNvPr>
                <p:cNvSpPr/>
                <p:nvPr/>
              </p:nvSpPr>
              <p:spPr>
                <a:xfrm>
                  <a:off x="5749628" y="722347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2" name="フリーフォーム: 図形 411">
                  <a:extLst>
                    <a:ext uri="{FF2B5EF4-FFF2-40B4-BE49-F238E27FC236}">
                      <a16:creationId xmlns:a16="http://schemas.microsoft.com/office/drawing/2014/main" id="{B9F0C9D4-98C8-4D8C-AA63-067A8E4A4C63}"/>
                    </a:ext>
                  </a:extLst>
                </p:cNvPr>
                <p:cNvSpPr/>
                <p:nvPr/>
              </p:nvSpPr>
              <p:spPr>
                <a:xfrm>
                  <a:off x="5748357"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3" name="フリーフォーム: 図形 412">
                  <a:extLst>
                    <a:ext uri="{FF2B5EF4-FFF2-40B4-BE49-F238E27FC236}">
                      <a16:creationId xmlns:a16="http://schemas.microsoft.com/office/drawing/2014/main" id="{191D05FA-9859-4EF5-9C50-00E36D3C429C}"/>
                    </a:ext>
                  </a:extLst>
                </p:cNvPr>
                <p:cNvSpPr/>
                <p:nvPr/>
              </p:nvSpPr>
              <p:spPr>
                <a:xfrm>
                  <a:off x="5749628" y="721457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4" name="フリーフォーム: 図形 413">
                  <a:extLst>
                    <a:ext uri="{FF2B5EF4-FFF2-40B4-BE49-F238E27FC236}">
                      <a16:creationId xmlns:a16="http://schemas.microsoft.com/office/drawing/2014/main" id="{90C2FBE0-DFE6-4193-9849-1EF9251F3ACD}"/>
                    </a:ext>
                  </a:extLst>
                </p:cNvPr>
                <p:cNvSpPr/>
                <p:nvPr/>
              </p:nvSpPr>
              <p:spPr>
                <a:xfrm>
                  <a:off x="5748357"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5" name="フリーフォーム: 図形 414">
                  <a:extLst>
                    <a:ext uri="{FF2B5EF4-FFF2-40B4-BE49-F238E27FC236}">
                      <a16:creationId xmlns:a16="http://schemas.microsoft.com/office/drawing/2014/main" id="{9FF32B26-B3E6-408E-A67B-F3907F5074B2}"/>
                    </a:ext>
                  </a:extLst>
                </p:cNvPr>
                <p:cNvSpPr/>
                <p:nvPr/>
              </p:nvSpPr>
              <p:spPr>
                <a:xfrm>
                  <a:off x="5763609" y="721457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6" name="フリーフォーム: 図形 415">
                  <a:extLst>
                    <a:ext uri="{FF2B5EF4-FFF2-40B4-BE49-F238E27FC236}">
                      <a16:creationId xmlns:a16="http://schemas.microsoft.com/office/drawing/2014/main" id="{9BE59BC0-3ADF-4043-B437-ED57A57A5E50}"/>
                    </a:ext>
                  </a:extLst>
                </p:cNvPr>
                <p:cNvSpPr/>
                <p:nvPr/>
              </p:nvSpPr>
              <p:spPr>
                <a:xfrm>
                  <a:off x="5762339"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7" name="フリーフォーム: 図形 416">
                  <a:extLst>
                    <a:ext uri="{FF2B5EF4-FFF2-40B4-BE49-F238E27FC236}">
                      <a16:creationId xmlns:a16="http://schemas.microsoft.com/office/drawing/2014/main" id="{1F8CB73D-EF42-471B-8F28-7A3F8ECBE858}"/>
                    </a:ext>
                  </a:extLst>
                </p:cNvPr>
                <p:cNvSpPr/>
                <p:nvPr/>
              </p:nvSpPr>
              <p:spPr>
                <a:xfrm>
                  <a:off x="5763609" y="722347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8" name="フリーフォーム: 図形 417">
                  <a:extLst>
                    <a:ext uri="{FF2B5EF4-FFF2-40B4-BE49-F238E27FC236}">
                      <a16:creationId xmlns:a16="http://schemas.microsoft.com/office/drawing/2014/main" id="{64A6FF38-B515-4160-9F66-F1E36A12A28C}"/>
                    </a:ext>
                  </a:extLst>
                </p:cNvPr>
                <p:cNvSpPr/>
                <p:nvPr/>
              </p:nvSpPr>
              <p:spPr>
                <a:xfrm>
                  <a:off x="5763609"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1271" y="2542"/>
                        <a:pt x="1271" y="3813"/>
                        <a:pt x="2542" y="2542"/>
                      </a:cubicBezTo>
                      <a:cubicBezTo>
                        <a:pt x="1271" y="6355"/>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19" name="フリーフォーム: 図形 418">
                  <a:extLst>
                    <a:ext uri="{FF2B5EF4-FFF2-40B4-BE49-F238E27FC236}">
                      <a16:creationId xmlns:a16="http://schemas.microsoft.com/office/drawing/2014/main" id="{840E00CE-2598-48D3-8E44-9A6631C9F2D4}"/>
                    </a:ext>
                  </a:extLst>
                </p:cNvPr>
                <p:cNvSpPr/>
                <p:nvPr/>
              </p:nvSpPr>
              <p:spPr>
                <a:xfrm>
                  <a:off x="5775049" y="7218390"/>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0" name="フリーフォーム: 図形 419">
                  <a:extLst>
                    <a:ext uri="{FF2B5EF4-FFF2-40B4-BE49-F238E27FC236}">
                      <a16:creationId xmlns:a16="http://schemas.microsoft.com/office/drawing/2014/main" id="{832E3389-493A-404E-85CF-E1DB51002FFC}"/>
                    </a:ext>
                  </a:extLst>
                </p:cNvPr>
                <p:cNvSpPr/>
                <p:nvPr/>
              </p:nvSpPr>
              <p:spPr>
                <a:xfrm>
                  <a:off x="5773778"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1271" y="5085"/>
                        <a:pt x="2542" y="5085"/>
                        <a:pt x="2542" y="5085"/>
                      </a:cubicBezTo>
                      <a:cubicBezTo>
                        <a:pt x="2542"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1" name="フリーフォーム: 図形 420">
                  <a:extLst>
                    <a:ext uri="{FF2B5EF4-FFF2-40B4-BE49-F238E27FC236}">
                      <a16:creationId xmlns:a16="http://schemas.microsoft.com/office/drawing/2014/main" id="{839EDE13-14A0-4E03-BEB7-A61F3ACC7789}"/>
                    </a:ext>
                  </a:extLst>
                </p:cNvPr>
                <p:cNvSpPr/>
                <p:nvPr/>
              </p:nvSpPr>
              <p:spPr>
                <a:xfrm>
                  <a:off x="5763609" y="7209492"/>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1439 h 12710"/>
                    <a:gd name="connsiteX16" fmla="*/ 24151 w 39403"/>
                    <a:gd name="connsiteY16" fmla="*/ 11439 h 12710"/>
                    <a:gd name="connsiteX17" fmla="*/ 34319 w 39403"/>
                    <a:gd name="connsiteY17" fmla="*/ 7626 h 12710"/>
                    <a:gd name="connsiteX18" fmla="*/ 24151 w 39403"/>
                    <a:gd name="connsiteY18" fmla="*/ 3813 h 12710"/>
                    <a:gd name="connsiteX19" fmla="*/ 15253 w 39403"/>
                    <a:gd name="connsiteY19" fmla="*/ 3813 h 12710"/>
                    <a:gd name="connsiteX20" fmla="*/ 5085 w 39403"/>
                    <a:gd name="connsiteY20" fmla="*/ 7626 h 12710"/>
                    <a:gd name="connsiteX21" fmla="*/ 15253 w 39403"/>
                    <a:gd name="connsiteY21" fmla="*/ 1143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1439"/>
                      </a:moveTo>
                      <a:lnTo>
                        <a:pt x="24151" y="11439"/>
                      </a:lnTo>
                      <a:lnTo>
                        <a:pt x="34319" y="7626"/>
                      </a:lnTo>
                      <a:lnTo>
                        <a:pt x="24151" y="3813"/>
                      </a:lnTo>
                      <a:lnTo>
                        <a:pt x="15253" y="3813"/>
                      </a:lnTo>
                      <a:lnTo>
                        <a:pt x="5085" y="7626"/>
                      </a:lnTo>
                      <a:lnTo>
                        <a:pt x="15253" y="1143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2" name="フリーフォーム: 図形 421">
                  <a:extLst>
                    <a:ext uri="{FF2B5EF4-FFF2-40B4-BE49-F238E27FC236}">
                      <a16:creationId xmlns:a16="http://schemas.microsoft.com/office/drawing/2014/main" id="{7D649EA3-7212-4DF9-AB7F-DC54C660BBD3}"/>
                    </a:ext>
                  </a:extLst>
                </p:cNvPr>
                <p:cNvSpPr/>
                <p:nvPr/>
              </p:nvSpPr>
              <p:spPr>
                <a:xfrm>
                  <a:off x="5763609" y="7213305"/>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3" name="フリーフォーム: 図形 422">
                  <a:extLst>
                    <a:ext uri="{FF2B5EF4-FFF2-40B4-BE49-F238E27FC236}">
                      <a16:creationId xmlns:a16="http://schemas.microsoft.com/office/drawing/2014/main" id="{270C6D9A-276B-4F78-B75D-2FC1717B1DC3}"/>
                    </a:ext>
                  </a:extLst>
                </p:cNvPr>
                <p:cNvSpPr/>
                <p:nvPr/>
              </p:nvSpPr>
              <p:spPr>
                <a:xfrm>
                  <a:off x="5762339"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1271"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4" name="フリーフォーム: 図形 423">
                  <a:extLst>
                    <a:ext uri="{FF2B5EF4-FFF2-40B4-BE49-F238E27FC236}">
                      <a16:creationId xmlns:a16="http://schemas.microsoft.com/office/drawing/2014/main" id="{4EC29B35-AB0B-4BE7-A131-8539A33EF89B}"/>
                    </a:ext>
                  </a:extLst>
                </p:cNvPr>
                <p:cNvSpPr/>
                <p:nvPr/>
              </p:nvSpPr>
              <p:spPr>
                <a:xfrm>
                  <a:off x="5773778" y="721839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5" name="フリーフォーム: 図形 424">
                  <a:extLst>
                    <a:ext uri="{FF2B5EF4-FFF2-40B4-BE49-F238E27FC236}">
                      <a16:creationId xmlns:a16="http://schemas.microsoft.com/office/drawing/2014/main" id="{B7A6B1A2-D115-4B48-9F9A-42A2C0CCE699}"/>
                    </a:ext>
                  </a:extLst>
                </p:cNvPr>
                <p:cNvSpPr/>
                <p:nvPr/>
              </p:nvSpPr>
              <p:spPr>
                <a:xfrm>
                  <a:off x="5772507"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6" name="フリーフォーム: 図形 425">
                  <a:extLst>
                    <a:ext uri="{FF2B5EF4-FFF2-40B4-BE49-F238E27FC236}">
                      <a16:creationId xmlns:a16="http://schemas.microsoft.com/office/drawing/2014/main" id="{CC9AA16F-D1F6-4749-9596-9E3C908C31D1}"/>
                    </a:ext>
                  </a:extLst>
                </p:cNvPr>
                <p:cNvSpPr/>
                <p:nvPr/>
              </p:nvSpPr>
              <p:spPr>
                <a:xfrm>
                  <a:off x="5773778" y="720949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7" name="フリーフォーム: 図形 426">
                  <a:extLst>
                    <a:ext uri="{FF2B5EF4-FFF2-40B4-BE49-F238E27FC236}">
                      <a16:creationId xmlns:a16="http://schemas.microsoft.com/office/drawing/2014/main" id="{F49FAF53-215E-4E63-830C-08AC71862EB8}"/>
                    </a:ext>
                  </a:extLst>
                </p:cNvPr>
                <p:cNvSpPr/>
                <p:nvPr/>
              </p:nvSpPr>
              <p:spPr>
                <a:xfrm>
                  <a:off x="5772507"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8" name="フリーフォーム: 図形 427">
                  <a:extLst>
                    <a:ext uri="{FF2B5EF4-FFF2-40B4-BE49-F238E27FC236}">
                      <a16:creationId xmlns:a16="http://schemas.microsoft.com/office/drawing/2014/main" id="{92F228EB-2487-4D67-A386-4389469D5F87}"/>
                    </a:ext>
                  </a:extLst>
                </p:cNvPr>
                <p:cNvSpPr/>
                <p:nvPr/>
              </p:nvSpPr>
              <p:spPr>
                <a:xfrm>
                  <a:off x="5787760" y="720949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29" name="フリーフォーム: 図形 428">
                  <a:extLst>
                    <a:ext uri="{FF2B5EF4-FFF2-40B4-BE49-F238E27FC236}">
                      <a16:creationId xmlns:a16="http://schemas.microsoft.com/office/drawing/2014/main" id="{48016E32-92D2-4849-B1AD-05DE1C50BC18}"/>
                    </a:ext>
                  </a:extLst>
                </p:cNvPr>
                <p:cNvSpPr/>
                <p:nvPr/>
              </p:nvSpPr>
              <p:spPr>
                <a:xfrm>
                  <a:off x="5786489"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0" name="フリーフォーム: 図形 429">
                  <a:extLst>
                    <a:ext uri="{FF2B5EF4-FFF2-40B4-BE49-F238E27FC236}">
                      <a16:creationId xmlns:a16="http://schemas.microsoft.com/office/drawing/2014/main" id="{A5ED6B1F-0C69-4925-B3EF-91A4FF38BD39}"/>
                    </a:ext>
                  </a:extLst>
                </p:cNvPr>
                <p:cNvSpPr/>
                <p:nvPr/>
              </p:nvSpPr>
              <p:spPr>
                <a:xfrm>
                  <a:off x="5787760" y="7218390"/>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1" name="フリーフォーム: 図形 430">
                  <a:extLst>
                    <a:ext uri="{FF2B5EF4-FFF2-40B4-BE49-F238E27FC236}">
                      <a16:creationId xmlns:a16="http://schemas.microsoft.com/office/drawing/2014/main" id="{946813C5-BA90-4555-B59E-2EF2428A273C}"/>
                    </a:ext>
                  </a:extLst>
                </p:cNvPr>
                <p:cNvSpPr/>
                <p:nvPr/>
              </p:nvSpPr>
              <p:spPr>
                <a:xfrm>
                  <a:off x="5787760"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2" name="フリーフォーム: 図形 431">
                  <a:extLst>
                    <a:ext uri="{FF2B5EF4-FFF2-40B4-BE49-F238E27FC236}">
                      <a16:creationId xmlns:a16="http://schemas.microsoft.com/office/drawing/2014/main" id="{05203C25-2A90-4AF3-8A47-0E39C595C5C7}"/>
                    </a:ext>
                  </a:extLst>
                </p:cNvPr>
                <p:cNvSpPr/>
                <p:nvPr/>
              </p:nvSpPr>
              <p:spPr>
                <a:xfrm>
                  <a:off x="5799199" y="7213305"/>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3" name="フリーフォーム: 図形 432">
                  <a:extLst>
                    <a:ext uri="{FF2B5EF4-FFF2-40B4-BE49-F238E27FC236}">
                      <a16:creationId xmlns:a16="http://schemas.microsoft.com/office/drawing/2014/main" id="{465C3217-A8D6-468A-AF85-5C2F01A04E42}"/>
                    </a:ext>
                  </a:extLst>
                </p:cNvPr>
                <p:cNvSpPr/>
                <p:nvPr/>
              </p:nvSpPr>
              <p:spPr>
                <a:xfrm>
                  <a:off x="5797928"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4"/>
                        <a:pt x="2542" y="5084"/>
                        <a:pt x="2542" y="5084"/>
                      </a:cubicBezTo>
                      <a:cubicBezTo>
                        <a:pt x="3813"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4" name="フリーフォーム: 図形 433">
                  <a:extLst>
                    <a:ext uri="{FF2B5EF4-FFF2-40B4-BE49-F238E27FC236}">
                      <a16:creationId xmlns:a16="http://schemas.microsoft.com/office/drawing/2014/main" id="{2593DD01-3F7E-4F08-A36A-F0DAC6E7FE6C}"/>
                    </a:ext>
                  </a:extLst>
                </p:cNvPr>
                <p:cNvSpPr/>
                <p:nvPr/>
              </p:nvSpPr>
              <p:spPr>
                <a:xfrm>
                  <a:off x="5763609" y="7222203"/>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0168 h 12710"/>
                    <a:gd name="connsiteX16" fmla="*/ 24151 w 39403"/>
                    <a:gd name="connsiteY16" fmla="*/ 10168 h 12710"/>
                    <a:gd name="connsiteX17" fmla="*/ 35590 w 39403"/>
                    <a:gd name="connsiteY17" fmla="*/ 6355 h 12710"/>
                    <a:gd name="connsiteX18" fmla="*/ 24151 w 39403"/>
                    <a:gd name="connsiteY18" fmla="*/ 2542 h 12710"/>
                    <a:gd name="connsiteX19" fmla="*/ 15253 w 39403"/>
                    <a:gd name="connsiteY19" fmla="*/ 2542 h 12710"/>
                    <a:gd name="connsiteX20" fmla="*/ 3813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0168"/>
                      </a:moveTo>
                      <a:lnTo>
                        <a:pt x="24151" y="10168"/>
                      </a:lnTo>
                      <a:lnTo>
                        <a:pt x="35590" y="6355"/>
                      </a:lnTo>
                      <a:lnTo>
                        <a:pt x="24151" y="2542"/>
                      </a:lnTo>
                      <a:lnTo>
                        <a:pt x="15253" y="2542"/>
                      </a:lnTo>
                      <a:lnTo>
                        <a:pt x="3813"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5" name="フリーフォーム: 図形 434">
                  <a:extLst>
                    <a:ext uri="{FF2B5EF4-FFF2-40B4-BE49-F238E27FC236}">
                      <a16:creationId xmlns:a16="http://schemas.microsoft.com/office/drawing/2014/main" id="{1209A1FD-994C-421A-809E-345FC1D59C26}"/>
                    </a:ext>
                  </a:extLst>
                </p:cNvPr>
                <p:cNvSpPr/>
                <p:nvPr/>
              </p:nvSpPr>
              <p:spPr>
                <a:xfrm>
                  <a:off x="5763609" y="722601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6" name="フリーフォーム: 図形 435">
                  <a:extLst>
                    <a:ext uri="{FF2B5EF4-FFF2-40B4-BE49-F238E27FC236}">
                      <a16:creationId xmlns:a16="http://schemas.microsoft.com/office/drawing/2014/main" id="{8AE9C303-90F7-48AD-9430-D5959BC5973F}"/>
                    </a:ext>
                  </a:extLst>
                </p:cNvPr>
                <p:cNvSpPr/>
                <p:nvPr/>
              </p:nvSpPr>
              <p:spPr>
                <a:xfrm>
                  <a:off x="5762339" y="722474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7" name="フリーフォーム: 図形 436">
                  <a:extLst>
                    <a:ext uri="{FF2B5EF4-FFF2-40B4-BE49-F238E27FC236}">
                      <a16:creationId xmlns:a16="http://schemas.microsoft.com/office/drawing/2014/main" id="{9F34437A-5AFC-4270-952A-1CAADE6CE1C1}"/>
                    </a:ext>
                  </a:extLst>
                </p:cNvPr>
                <p:cNvSpPr/>
                <p:nvPr/>
              </p:nvSpPr>
              <p:spPr>
                <a:xfrm>
                  <a:off x="5773778" y="723110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8" name="フリーフォーム: 図形 437">
                  <a:extLst>
                    <a:ext uri="{FF2B5EF4-FFF2-40B4-BE49-F238E27FC236}">
                      <a16:creationId xmlns:a16="http://schemas.microsoft.com/office/drawing/2014/main" id="{49A0DA04-5FAE-44C9-865C-775BC2334B9A}"/>
                    </a:ext>
                  </a:extLst>
                </p:cNvPr>
                <p:cNvSpPr/>
                <p:nvPr/>
              </p:nvSpPr>
              <p:spPr>
                <a:xfrm>
                  <a:off x="5772507"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2542" y="2542"/>
                        <a:pt x="2542" y="2542"/>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39" name="フリーフォーム: 図形 438">
                  <a:extLst>
                    <a:ext uri="{FF2B5EF4-FFF2-40B4-BE49-F238E27FC236}">
                      <a16:creationId xmlns:a16="http://schemas.microsoft.com/office/drawing/2014/main" id="{41F98ED7-97B7-4E0F-B904-E44828D4FEC2}"/>
                    </a:ext>
                  </a:extLst>
                </p:cNvPr>
                <p:cNvSpPr/>
                <p:nvPr/>
              </p:nvSpPr>
              <p:spPr>
                <a:xfrm>
                  <a:off x="5773778" y="72209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0" name="フリーフォーム: 図形 439">
                  <a:extLst>
                    <a:ext uri="{FF2B5EF4-FFF2-40B4-BE49-F238E27FC236}">
                      <a16:creationId xmlns:a16="http://schemas.microsoft.com/office/drawing/2014/main" id="{CFB7B61B-6366-4380-BF29-CB7E93908759}"/>
                    </a:ext>
                  </a:extLst>
                </p:cNvPr>
                <p:cNvSpPr/>
                <p:nvPr/>
              </p:nvSpPr>
              <p:spPr>
                <a:xfrm>
                  <a:off x="5772507" y="72196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1" name="フリーフォーム: 図形 440">
                  <a:extLst>
                    <a:ext uri="{FF2B5EF4-FFF2-40B4-BE49-F238E27FC236}">
                      <a16:creationId xmlns:a16="http://schemas.microsoft.com/office/drawing/2014/main" id="{9BFB16A5-E634-4B26-A741-9B4876139980}"/>
                    </a:ext>
                  </a:extLst>
                </p:cNvPr>
                <p:cNvSpPr/>
                <p:nvPr/>
              </p:nvSpPr>
              <p:spPr>
                <a:xfrm>
                  <a:off x="5787760" y="72209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2" name="フリーフォーム: 図形 441">
                  <a:extLst>
                    <a:ext uri="{FF2B5EF4-FFF2-40B4-BE49-F238E27FC236}">
                      <a16:creationId xmlns:a16="http://schemas.microsoft.com/office/drawing/2014/main" id="{42EC5803-3527-40B5-AD37-894B59A861B4}"/>
                    </a:ext>
                  </a:extLst>
                </p:cNvPr>
                <p:cNvSpPr/>
                <p:nvPr/>
              </p:nvSpPr>
              <p:spPr>
                <a:xfrm>
                  <a:off x="5786489" y="72196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5"/>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3" name="フリーフォーム: 図形 442">
                  <a:extLst>
                    <a:ext uri="{FF2B5EF4-FFF2-40B4-BE49-F238E27FC236}">
                      <a16:creationId xmlns:a16="http://schemas.microsoft.com/office/drawing/2014/main" id="{F46D5045-2372-4764-9B0F-91356E56981F}"/>
                    </a:ext>
                  </a:extLst>
                </p:cNvPr>
                <p:cNvSpPr/>
                <p:nvPr/>
              </p:nvSpPr>
              <p:spPr>
                <a:xfrm>
                  <a:off x="5787760" y="723110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4" name="フリーフォーム: 図形 443">
                  <a:extLst>
                    <a:ext uri="{FF2B5EF4-FFF2-40B4-BE49-F238E27FC236}">
                      <a16:creationId xmlns:a16="http://schemas.microsoft.com/office/drawing/2014/main" id="{AB8300CB-15A0-402C-B119-EF25CAE1820B}"/>
                    </a:ext>
                  </a:extLst>
                </p:cNvPr>
                <p:cNvSpPr/>
                <p:nvPr/>
              </p:nvSpPr>
              <p:spPr>
                <a:xfrm>
                  <a:off x="5786489"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5" name="フリーフォーム: 図形 444">
                  <a:extLst>
                    <a:ext uri="{FF2B5EF4-FFF2-40B4-BE49-F238E27FC236}">
                      <a16:creationId xmlns:a16="http://schemas.microsoft.com/office/drawing/2014/main" id="{3179C61F-4DC9-455D-BF78-2B95013A931C}"/>
                    </a:ext>
                  </a:extLst>
                </p:cNvPr>
                <p:cNvSpPr/>
                <p:nvPr/>
              </p:nvSpPr>
              <p:spPr>
                <a:xfrm>
                  <a:off x="5799199" y="722601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6" name="フリーフォーム: 図形 445">
                  <a:extLst>
                    <a:ext uri="{FF2B5EF4-FFF2-40B4-BE49-F238E27FC236}">
                      <a16:creationId xmlns:a16="http://schemas.microsoft.com/office/drawing/2014/main" id="{986E38F4-0462-4792-9483-70E8511F5BB9}"/>
                    </a:ext>
                  </a:extLst>
                </p:cNvPr>
                <p:cNvSpPr/>
                <p:nvPr/>
              </p:nvSpPr>
              <p:spPr>
                <a:xfrm>
                  <a:off x="5797928" y="722474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3813" y="5084"/>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7" name="フリーフォーム: 図形 446">
                  <a:extLst>
                    <a:ext uri="{FF2B5EF4-FFF2-40B4-BE49-F238E27FC236}">
                      <a16:creationId xmlns:a16="http://schemas.microsoft.com/office/drawing/2014/main" id="{4786F76F-A497-4A06-99BB-D1D0D70B0187}"/>
                    </a:ext>
                  </a:extLst>
                </p:cNvPr>
                <p:cNvSpPr/>
                <p:nvPr/>
              </p:nvSpPr>
              <p:spPr>
                <a:xfrm>
                  <a:off x="5694972" y="725906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5421"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8" name="フリーフォーム: 図形 447">
                  <a:extLst>
                    <a:ext uri="{FF2B5EF4-FFF2-40B4-BE49-F238E27FC236}">
                      <a16:creationId xmlns:a16="http://schemas.microsoft.com/office/drawing/2014/main" id="{AD9B549A-7342-47E6-83DF-1DCBC7DD5417}"/>
                    </a:ext>
                  </a:extLst>
                </p:cNvPr>
                <p:cNvSpPr/>
                <p:nvPr/>
              </p:nvSpPr>
              <p:spPr>
                <a:xfrm>
                  <a:off x="5694972" y="726287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49" name="フリーフォーム: 図形 448">
                  <a:extLst>
                    <a:ext uri="{FF2B5EF4-FFF2-40B4-BE49-F238E27FC236}">
                      <a16:creationId xmlns:a16="http://schemas.microsoft.com/office/drawing/2014/main" id="{3E36A4C1-29FC-4735-94E3-16481F432BC8}"/>
                    </a:ext>
                  </a:extLst>
                </p:cNvPr>
                <p:cNvSpPr/>
                <p:nvPr/>
              </p:nvSpPr>
              <p:spPr>
                <a:xfrm>
                  <a:off x="5694972"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0" name="フリーフォーム: 図形 449">
                  <a:extLst>
                    <a:ext uri="{FF2B5EF4-FFF2-40B4-BE49-F238E27FC236}">
                      <a16:creationId xmlns:a16="http://schemas.microsoft.com/office/drawing/2014/main" id="{3C3A1BD1-74F4-457A-B713-B1DCF19B6D92}"/>
                    </a:ext>
                  </a:extLst>
                </p:cNvPr>
                <p:cNvSpPr/>
                <p:nvPr/>
              </p:nvSpPr>
              <p:spPr>
                <a:xfrm>
                  <a:off x="5705141" y="726796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1" name="フリーフォーム: 図形 450">
                  <a:extLst>
                    <a:ext uri="{FF2B5EF4-FFF2-40B4-BE49-F238E27FC236}">
                      <a16:creationId xmlns:a16="http://schemas.microsoft.com/office/drawing/2014/main" id="{FD10B075-48A5-41AA-86EF-1C0DD27BA7D2}"/>
                    </a:ext>
                  </a:extLst>
                </p:cNvPr>
                <p:cNvSpPr/>
                <p:nvPr/>
              </p:nvSpPr>
              <p:spPr>
                <a:xfrm>
                  <a:off x="5705141" y="726669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3813"/>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2" name="フリーフォーム: 図形 451">
                  <a:extLst>
                    <a:ext uri="{FF2B5EF4-FFF2-40B4-BE49-F238E27FC236}">
                      <a16:creationId xmlns:a16="http://schemas.microsoft.com/office/drawing/2014/main" id="{5CCF66F1-A8BF-4A5F-BB80-63513C131C52}"/>
                    </a:ext>
                  </a:extLst>
                </p:cNvPr>
                <p:cNvSpPr/>
                <p:nvPr/>
              </p:nvSpPr>
              <p:spPr>
                <a:xfrm>
                  <a:off x="5705141" y="725779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3" name="フリーフォーム: 図形 452">
                  <a:extLst>
                    <a:ext uri="{FF2B5EF4-FFF2-40B4-BE49-F238E27FC236}">
                      <a16:creationId xmlns:a16="http://schemas.microsoft.com/office/drawing/2014/main" id="{8A48B0ED-A887-4D94-A90C-DFBD1221492B}"/>
                    </a:ext>
                  </a:extLst>
                </p:cNvPr>
                <p:cNvSpPr/>
                <p:nvPr/>
              </p:nvSpPr>
              <p:spPr>
                <a:xfrm>
                  <a:off x="5705141"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1271" y="3813"/>
                        <a:pt x="1271" y="3813"/>
                        <a:pt x="2542" y="3813"/>
                      </a:cubicBezTo>
                      <a:cubicBezTo>
                        <a:pt x="1271" y="5084"/>
                        <a:pt x="2542" y="6355"/>
                        <a:pt x="2542" y="6355"/>
                      </a:cubicBezTo>
                      <a:cubicBezTo>
                        <a:pt x="2542" y="5084"/>
                        <a:pt x="2542" y="5084"/>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4" name="フリーフォーム: 図形 453">
                  <a:extLst>
                    <a:ext uri="{FF2B5EF4-FFF2-40B4-BE49-F238E27FC236}">
                      <a16:creationId xmlns:a16="http://schemas.microsoft.com/office/drawing/2014/main" id="{6B94EE84-2A23-4F6E-A694-3EBEE0FBF7A2}"/>
                    </a:ext>
                  </a:extLst>
                </p:cNvPr>
                <p:cNvSpPr/>
                <p:nvPr/>
              </p:nvSpPr>
              <p:spPr>
                <a:xfrm>
                  <a:off x="5720393" y="725779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5" name="フリーフォーム: 図形 454">
                  <a:extLst>
                    <a:ext uri="{FF2B5EF4-FFF2-40B4-BE49-F238E27FC236}">
                      <a16:creationId xmlns:a16="http://schemas.microsoft.com/office/drawing/2014/main" id="{6BBA43F8-8906-41E9-9B09-F573A1D020B5}"/>
                    </a:ext>
                  </a:extLst>
                </p:cNvPr>
                <p:cNvSpPr/>
                <p:nvPr/>
              </p:nvSpPr>
              <p:spPr>
                <a:xfrm>
                  <a:off x="5719122"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5084"/>
                        <a:pt x="2542" y="6355"/>
                        <a:pt x="2542" y="6355"/>
                      </a:cubicBezTo>
                      <a:cubicBezTo>
                        <a:pt x="2542" y="5084"/>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6" name="フリーフォーム: 図形 455">
                  <a:extLst>
                    <a:ext uri="{FF2B5EF4-FFF2-40B4-BE49-F238E27FC236}">
                      <a16:creationId xmlns:a16="http://schemas.microsoft.com/office/drawing/2014/main" id="{773C974C-A650-4564-9CCB-288F1B7F0AD5}"/>
                    </a:ext>
                  </a:extLst>
                </p:cNvPr>
                <p:cNvSpPr/>
                <p:nvPr/>
              </p:nvSpPr>
              <p:spPr>
                <a:xfrm>
                  <a:off x="5720393" y="726796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7" name="フリーフォーム: 図形 456">
                  <a:extLst>
                    <a:ext uri="{FF2B5EF4-FFF2-40B4-BE49-F238E27FC236}">
                      <a16:creationId xmlns:a16="http://schemas.microsoft.com/office/drawing/2014/main" id="{B33A466C-96E7-4E96-BE66-A1A7B766A296}"/>
                    </a:ext>
                  </a:extLst>
                </p:cNvPr>
                <p:cNvSpPr/>
                <p:nvPr/>
              </p:nvSpPr>
              <p:spPr>
                <a:xfrm>
                  <a:off x="5719122" y="726669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5084"/>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8" name="フリーフォーム: 図形 457">
                  <a:extLst>
                    <a:ext uri="{FF2B5EF4-FFF2-40B4-BE49-F238E27FC236}">
                      <a16:creationId xmlns:a16="http://schemas.microsoft.com/office/drawing/2014/main" id="{5B0E1695-8298-4F73-9DEC-9F9346BA9879}"/>
                    </a:ext>
                  </a:extLst>
                </p:cNvPr>
                <p:cNvSpPr/>
                <p:nvPr/>
              </p:nvSpPr>
              <p:spPr>
                <a:xfrm>
                  <a:off x="5730562" y="726287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59" name="フリーフォーム: 図形 458">
                  <a:extLst>
                    <a:ext uri="{FF2B5EF4-FFF2-40B4-BE49-F238E27FC236}">
                      <a16:creationId xmlns:a16="http://schemas.microsoft.com/office/drawing/2014/main" id="{160E70AF-99B2-4B89-92A0-E8CCCD03D81E}"/>
                    </a:ext>
                  </a:extLst>
                </p:cNvPr>
                <p:cNvSpPr/>
                <p:nvPr/>
              </p:nvSpPr>
              <p:spPr>
                <a:xfrm>
                  <a:off x="5730562"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0" name="フリーフォーム: 図形 459">
                  <a:extLst>
                    <a:ext uri="{FF2B5EF4-FFF2-40B4-BE49-F238E27FC236}">
                      <a16:creationId xmlns:a16="http://schemas.microsoft.com/office/drawing/2014/main" id="{C73CE6CC-2710-476E-B0EF-7182E05F9C46}"/>
                    </a:ext>
                  </a:extLst>
                </p:cNvPr>
                <p:cNvSpPr/>
                <p:nvPr/>
              </p:nvSpPr>
              <p:spPr>
                <a:xfrm>
                  <a:off x="5694972" y="7247624"/>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1439 h 12710"/>
                    <a:gd name="connsiteX16" fmla="*/ 24150 w 39403"/>
                    <a:gd name="connsiteY16" fmla="*/ 11439 h 12710"/>
                    <a:gd name="connsiteX17" fmla="*/ 35590 w 39403"/>
                    <a:gd name="connsiteY17" fmla="*/ 7626 h 12710"/>
                    <a:gd name="connsiteX18" fmla="*/ 24150 w 39403"/>
                    <a:gd name="connsiteY18" fmla="*/ 3813 h 12710"/>
                    <a:gd name="connsiteX19" fmla="*/ 15253 w 39403"/>
                    <a:gd name="connsiteY19" fmla="*/ 3813 h 12710"/>
                    <a:gd name="connsiteX20" fmla="*/ 3813 w 39403"/>
                    <a:gd name="connsiteY20" fmla="*/ 7626 h 12710"/>
                    <a:gd name="connsiteX21" fmla="*/ 15253 w 39403"/>
                    <a:gd name="connsiteY21" fmla="*/ 1143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1439"/>
                      </a:moveTo>
                      <a:lnTo>
                        <a:pt x="24150" y="11439"/>
                      </a:lnTo>
                      <a:lnTo>
                        <a:pt x="35590" y="7626"/>
                      </a:lnTo>
                      <a:lnTo>
                        <a:pt x="24150" y="3813"/>
                      </a:lnTo>
                      <a:lnTo>
                        <a:pt x="15253" y="3813"/>
                      </a:lnTo>
                      <a:lnTo>
                        <a:pt x="3813" y="7626"/>
                      </a:lnTo>
                      <a:lnTo>
                        <a:pt x="15253" y="1143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1" name="フリーフォーム: 図形 460">
                  <a:extLst>
                    <a:ext uri="{FF2B5EF4-FFF2-40B4-BE49-F238E27FC236}">
                      <a16:creationId xmlns:a16="http://schemas.microsoft.com/office/drawing/2014/main" id="{8DB92927-035E-4249-9707-C1A9DCAFF272}"/>
                    </a:ext>
                  </a:extLst>
                </p:cNvPr>
                <p:cNvSpPr/>
                <p:nvPr/>
              </p:nvSpPr>
              <p:spPr>
                <a:xfrm>
                  <a:off x="5694972" y="725143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2" name="フリーフォーム: 図形 461">
                  <a:extLst>
                    <a:ext uri="{FF2B5EF4-FFF2-40B4-BE49-F238E27FC236}">
                      <a16:creationId xmlns:a16="http://schemas.microsoft.com/office/drawing/2014/main" id="{4542A2C0-0906-432F-8579-6DA1E2B960E9}"/>
                    </a:ext>
                  </a:extLst>
                </p:cNvPr>
                <p:cNvSpPr/>
                <p:nvPr/>
              </p:nvSpPr>
              <p:spPr>
                <a:xfrm>
                  <a:off x="5694972"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3" name="フリーフォーム: 図形 462">
                  <a:extLst>
                    <a:ext uri="{FF2B5EF4-FFF2-40B4-BE49-F238E27FC236}">
                      <a16:creationId xmlns:a16="http://schemas.microsoft.com/office/drawing/2014/main" id="{B3DC2E85-9A15-40DE-B452-75527451C4A8}"/>
                    </a:ext>
                  </a:extLst>
                </p:cNvPr>
                <p:cNvSpPr/>
                <p:nvPr/>
              </p:nvSpPr>
              <p:spPr>
                <a:xfrm>
                  <a:off x="5705141" y="7256522"/>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4" name="フリーフォーム: 図形 463">
                  <a:extLst>
                    <a:ext uri="{FF2B5EF4-FFF2-40B4-BE49-F238E27FC236}">
                      <a16:creationId xmlns:a16="http://schemas.microsoft.com/office/drawing/2014/main" id="{D9A6E177-6B92-4A78-B505-8004BEB42F31}"/>
                    </a:ext>
                  </a:extLst>
                </p:cNvPr>
                <p:cNvSpPr/>
                <p:nvPr/>
              </p:nvSpPr>
              <p:spPr>
                <a:xfrm>
                  <a:off x="5705141"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5" name="フリーフォーム: 図形 464">
                  <a:extLst>
                    <a:ext uri="{FF2B5EF4-FFF2-40B4-BE49-F238E27FC236}">
                      <a16:creationId xmlns:a16="http://schemas.microsoft.com/office/drawing/2014/main" id="{2F19B326-3029-4EB0-9DA4-FB820F9F33FD}"/>
                    </a:ext>
                  </a:extLst>
                </p:cNvPr>
                <p:cNvSpPr/>
                <p:nvPr/>
              </p:nvSpPr>
              <p:spPr>
                <a:xfrm>
                  <a:off x="5705141" y="7247624"/>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6" name="フリーフォーム: 図形 465">
                  <a:extLst>
                    <a:ext uri="{FF2B5EF4-FFF2-40B4-BE49-F238E27FC236}">
                      <a16:creationId xmlns:a16="http://schemas.microsoft.com/office/drawing/2014/main" id="{B3FD821E-E744-4D2E-BE55-A452282DBA59}"/>
                    </a:ext>
                  </a:extLst>
                </p:cNvPr>
                <p:cNvSpPr/>
                <p:nvPr/>
              </p:nvSpPr>
              <p:spPr>
                <a:xfrm>
                  <a:off x="5705141" y="7246352"/>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5085"/>
                        <a:pt x="3813" y="7627"/>
                        <a:pt x="2542" y="7627"/>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7" name="フリーフォーム: 図形 466">
                  <a:extLst>
                    <a:ext uri="{FF2B5EF4-FFF2-40B4-BE49-F238E27FC236}">
                      <a16:creationId xmlns:a16="http://schemas.microsoft.com/office/drawing/2014/main" id="{FDFEE43E-1425-4316-8F3F-D2185165C26D}"/>
                    </a:ext>
                  </a:extLst>
                </p:cNvPr>
                <p:cNvSpPr/>
                <p:nvPr/>
              </p:nvSpPr>
              <p:spPr>
                <a:xfrm>
                  <a:off x="5720393" y="7247624"/>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8" name="フリーフォーム: 図形 467">
                  <a:extLst>
                    <a:ext uri="{FF2B5EF4-FFF2-40B4-BE49-F238E27FC236}">
                      <a16:creationId xmlns:a16="http://schemas.microsoft.com/office/drawing/2014/main" id="{D515ABC9-DC60-4892-AEB2-6D202BF5148D}"/>
                    </a:ext>
                  </a:extLst>
                </p:cNvPr>
                <p:cNvSpPr/>
                <p:nvPr/>
              </p:nvSpPr>
              <p:spPr>
                <a:xfrm>
                  <a:off x="5719122" y="7246352"/>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5085"/>
                        <a:pt x="3813" y="7627"/>
                        <a:pt x="2542" y="7627"/>
                      </a:cubicBezTo>
                      <a:close/>
                      <a:moveTo>
                        <a:pt x="2542" y="2542"/>
                      </a:moveTo>
                      <a:cubicBezTo>
                        <a:pt x="2542" y="2542"/>
                        <a:pt x="1271"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69" name="フリーフォーム: 図形 468">
                  <a:extLst>
                    <a:ext uri="{FF2B5EF4-FFF2-40B4-BE49-F238E27FC236}">
                      <a16:creationId xmlns:a16="http://schemas.microsoft.com/office/drawing/2014/main" id="{6E735F77-2597-4891-BE3F-930A44F04C4F}"/>
                    </a:ext>
                  </a:extLst>
                </p:cNvPr>
                <p:cNvSpPr/>
                <p:nvPr/>
              </p:nvSpPr>
              <p:spPr>
                <a:xfrm>
                  <a:off x="5720393" y="7256522"/>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508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0" name="フリーフォーム: 図形 469">
                  <a:extLst>
                    <a:ext uri="{FF2B5EF4-FFF2-40B4-BE49-F238E27FC236}">
                      <a16:creationId xmlns:a16="http://schemas.microsoft.com/office/drawing/2014/main" id="{39D5E72B-6602-4BB3-9C55-9CABED7EC91F}"/>
                    </a:ext>
                  </a:extLst>
                </p:cNvPr>
                <p:cNvSpPr/>
                <p:nvPr/>
              </p:nvSpPr>
              <p:spPr>
                <a:xfrm>
                  <a:off x="571912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1" name="フリーフォーム: 図形 470">
                  <a:extLst>
                    <a:ext uri="{FF2B5EF4-FFF2-40B4-BE49-F238E27FC236}">
                      <a16:creationId xmlns:a16="http://schemas.microsoft.com/office/drawing/2014/main" id="{B904347E-3624-42AD-964E-A0850209FA0B}"/>
                    </a:ext>
                  </a:extLst>
                </p:cNvPr>
                <p:cNvSpPr/>
                <p:nvPr/>
              </p:nvSpPr>
              <p:spPr>
                <a:xfrm>
                  <a:off x="5730562" y="7251437"/>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2" name="フリーフォーム: 図形 471">
                  <a:extLst>
                    <a:ext uri="{FF2B5EF4-FFF2-40B4-BE49-F238E27FC236}">
                      <a16:creationId xmlns:a16="http://schemas.microsoft.com/office/drawing/2014/main" id="{413B8486-AF65-4C8B-B971-0ADB341980AD}"/>
                    </a:ext>
                  </a:extLst>
                </p:cNvPr>
                <p:cNvSpPr/>
                <p:nvPr/>
              </p:nvSpPr>
              <p:spPr>
                <a:xfrm>
                  <a:off x="5730562"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3" name="フリーフォーム: 図形 472">
                  <a:extLst>
                    <a:ext uri="{FF2B5EF4-FFF2-40B4-BE49-F238E27FC236}">
                      <a16:creationId xmlns:a16="http://schemas.microsoft.com/office/drawing/2014/main" id="{F96D035F-AFFE-4078-9059-AFE2483F17F6}"/>
                    </a:ext>
                  </a:extLst>
                </p:cNvPr>
                <p:cNvSpPr/>
                <p:nvPr/>
              </p:nvSpPr>
              <p:spPr>
                <a:xfrm>
                  <a:off x="5720393" y="7253979"/>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4" name="フリーフォーム: 図形 473">
                  <a:extLst>
                    <a:ext uri="{FF2B5EF4-FFF2-40B4-BE49-F238E27FC236}">
                      <a16:creationId xmlns:a16="http://schemas.microsoft.com/office/drawing/2014/main" id="{08DF7FE1-D91D-4AE7-ABDC-EB59E0F3603D}"/>
                    </a:ext>
                  </a:extLst>
                </p:cNvPr>
                <p:cNvSpPr/>
                <p:nvPr/>
              </p:nvSpPr>
              <p:spPr>
                <a:xfrm>
                  <a:off x="5719122" y="725779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5" y="1271"/>
                        <a:pt x="5085" y="2542"/>
                      </a:cubicBezTo>
                      <a:cubicBezTo>
                        <a:pt x="5085" y="3813"/>
                        <a:pt x="3813" y="5085"/>
                        <a:pt x="2542" y="5085"/>
                      </a:cubicBezTo>
                      <a:cubicBezTo>
                        <a:pt x="1271" y="3813"/>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5" name="フリーフォーム: 図形 474">
                  <a:extLst>
                    <a:ext uri="{FF2B5EF4-FFF2-40B4-BE49-F238E27FC236}">
                      <a16:creationId xmlns:a16="http://schemas.microsoft.com/office/drawing/2014/main" id="{2B004BFF-64CC-4C37-864F-7D25A644DD34}"/>
                    </a:ext>
                  </a:extLst>
                </p:cNvPr>
                <p:cNvSpPr/>
                <p:nvPr/>
              </p:nvSpPr>
              <p:spPr>
                <a:xfrm>
                  <a:off x="571912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3813"/>
                      </a:moveTo>
                      <a:cubicBezTo>
                        <a:pt x="2542" y="3813"/>
                        <a:pt x="1271" y="3813"/>
                        <a:pt x="2542" y="3813"/>
                      </a:cubicBezTo>
                      <a:cubicBezTo>
                        <a:pt x="1271" y="6355"/>
                        <a:pt x="2542" y="6355"/>
                        <a:pt x="2542" y="6355"/>
                      </a:cubicBezTo>
                      <a:cubicBezTo>
                        <a:pt x="2542" y="6355"/>
                        <a:pt x="3813" y="508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6" name="フリーフォーム: 図形 475">
                  <a:extLst>
                    <a:ext uri="{FF2B5EF4-FFF2-40B4-BE49-F238E27FC236}">
                      <a16:creationId xmlns:a16="http://schemas.microsoft.com/office/drawing/2014/main" id="{A0E6C6AD-C054-4D88-82C2-2972886A0F50}"/>
                    </a:ext>
                  </a:extLst>
                </p:cNvPr>
                <p:cNvSpPr/>
                <p:nvPr/>
              </p:nvSpPr>
              <p:spPr>
                <a:xfrm>
                  <a:off x="5730562" y="726287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7" name="フリーフォーム: 図形 476">
                  <a:extLst>
                    <a:ext uri="{FF2B5EF4-FFF2-40B4-BE49-F238E27FC236}">
                      <a16:creationId xmlns:a16="http://schemas.microsoft.com/office/drawing/2014/main" id="{39BF9EC8-169A-4BF2-B21E-221082CF6084}"/>
                    </a:ext>
                  </a:extLst>
                </p:cNvPr>
                <p:cNvSpPr/>
                <p:nvPr/>
              </p:nvSpPr>
              <p:spPr>
                <a:xfrm>
                  <a:off x="5729291" y="726033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8" name="フリーフォーム: 図形 477">
                  <a:extLst>
                    <a:ext uri="{FF2B5EF4-FFF2-40B4-BE49-F238E27FC236}">
                      <a16:creationId xmlns:a16="http://schemas.microsoft.com/office/drawing/2014/main" id="{33A2983B-B617-4A86-8879-CC89BCF75CC6}"/>
                    </a:ext>
                  </a:extLst>
                </p:cNvPr>
                <p:cNvSpPr/>
                <p:nvPr/>
              </p:nvSpPr>
              <p:spPr>
                <a:xfrm>
                  <a:off x="5730562" y="725270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79" name="フリーフォーム: 図形 478">
                  <a:extLst>
                    <a:ext uri="{FF2B5EF4-FFF2-40B4-BE49-F238E27FC236}">
                      <a16:creationId xmlns:a16="http://schemas.microsoft.com/office/drawing/2014/main" id="{95FD8CC7-EDB6-4017-A5E8-8212E3944BD8}"/>
                    </a:ext>
                  </a:extLst>
                </p:cNvPr>
                <p:cNvSpPr/>
                <p:nvPr/>
              </p:nvSpPr>
              <p:spPr>
                <a:xfrm>
                  <a:off x="5729291" y="725143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0" name="フリーフォーム: 図形 479">
                  <a:extLst>
                    <a:ext uri="{FF2B5EF4-FFF2-40B4-BE49-F238E27FC236}">
                      <a16:creationId xmlns:a16="http://schemas.microsoft.com/office/drawing/2014/main" id="{307A21CF-5AE6-4FFC-B50C-1FFB04BE7EDD}"/>
                    </a:ext>
                  </a:extLst>
                </p:cNvPr>
                <p:cNvSpPr/>
                <p:nvPr/>
              </p:nvSpPr>
              <p:spPr>
                <a:xfrm>
                  <a:off x="5744543" y="725270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1" name="フリーフォーム: 図形 480">
                  <a:extLst>
                    <a:ext uri="{FF2B5EF4-FFF2-40B4-BE49-F238E27FC236}">
                      <a16:creationId xmlns:a16="http://schemas.microsoft.com/office/drawing/2014/main" id="{9767C136-7704-4A81-BBD9-91DBF8540DCB}"/>
                    </a:ext>
                  </a:extLst>
                </p:cNvPr>
                <p:cNvSpPr/>
                <p:nvPr/>
              </p:nvSpPr>
              <p:spPr>
                <a:xfrm>
                  <a:off x="5743273" y="725143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2" name="フリーフォーム: 図形 481">
                  <a:extLst>
                    <a:ext uri="{FF2B5EF4-FFF2-40B4-BE49-F238E27FC236}">
                      <a16:creationId xmlns:a16="http://schemas.microsoft.com/office/drawing/2014/main" id="{D3BD6D0E-FFB2-49DA-9187-69E959E0A854}"/>
                    </a:ext>
                  </a:extLst>
                </p:cNvPr>
                <p:cNvSpPr/>
                <p:nvPr/>
              </p:nvSpPr>
              <p:spPr>
                <a:xfrm>
                  <a:off x="5744543" y="726287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3" name="フリーフォーム: 図形 482">
                  <a:extLst>
                    <a:ext uri="{FF2B5EF4-FFF2-40B4-BE49-F238E27FC236}">
                      <a16:creationId xmlns:a16="http://schemas.microsoft.com/office/drawing/2014/main" id="{08D51638-6C9F-4C80-A20F-973CB7684CCF}"/>
                    </a:ext>
                  </a:extLst>
                </p:cNvPr>
                <p:cNvSpPr/>
                <p:nvPr/>
              </p:nvSpPr>
              <p:spPr>
                <a:xfrm>
                  <a:off x="5743273"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4" name="フリーフォーム: 図形 483">
                  <a:extLst>
                    <a:ext uri="{FF2B5EF4-FFF2-40B4-BE49-F238E27FC236}">
                      <a16:creationId xmlns:a16="http://schemas.microsoft.com/office/drawing/2014/main" id="{C7EE3730-1561-409E-8782-08B803F0E775}"/>
                    </a:ext>
                  </a:extLst>
                </p:cNvPr>
                <p:cNvSpPr/>
                <p:nvPr/>
              </p:nvSpPr>
              <p:spPr>
                <a:xfrm>
                  <a:off x="5755983" y="725779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0" y="3813"/>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5" name="フリーフォーム: 図形 484">
                  <a:extLst>
                    <a:ext uri="{FF2B5EF4-FFF2-40B4-BE49-F238E27FC236}">
                      <a16:creationId xmlns:a16="http://schemas.microsoft.com/office/drawing/2014/main" id="{4541A987-39B6-4A7B-A518-2F5769F3E627}"/>
                    </a:ext>
                  </a:extLst>
                </p:cNvPr>
                <p:cNvSpPr/>
                <p:nvPr/>
              </p:nvSpPr>
              <p:spPr>
                <a:xfrm>
                  <a:off x="575471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3813"/>
                      </a:moveTo>
                      <a:cubicBezTo>
                        <a:pt x="2542" y="3813"/>
                        <a:pt x="2542" y="3813"/>
                        <a:pt x="2542" y="3813"/>
                      </a:cubicBezTo>
                      <a:cubicBezTo>
                        <a:pt x="1271" y="6355"/>
                        <a:pt x="2542" y="6355"/>
                        <a:pt x="2542" y="6355"/>
                      </a:cubicBezTo>
                      <a:cubicBezTo>
                        <a:pt x="3813" y="6355"/>
                        <a:pt x="3813" y="508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6" name="フリーフォーム: 図形 485">
                  <a:extLst>
                    <a:ext uri="{FF2B5EF4-FFF2-40B4-BE49-F238E27FC236}">
                      <a16:creationId xmlns:a16="http://schemas.microsoft.com/office/drawing/2014/main" id="{B8D6A182-00D3-4413-95E5-E54BAE9500DB}"/>
                    </a:ext>
                  </a:extLst>
                </p:cNvPr>
                <p:cNvSpPr/>
                <p:nvPr/>
              </p:nvSpPr>
              <p:spPr>
                <a:xfrm>
                  <a:off x="5745814" y="7247624"/>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7" name="フリーフォーム: 図形 486">
                  <a:extLst>
                    <a:ext uri="{FF2B5EF4-FFF2-40B4-BE49-F238E27FC236}">
                      <a16:creationId xmlns:a16="http://schemas.microsoft.com/office/drawing/2014/main" id="{B19A8A71-6E21-487F-A9BF-15FBFBBF4456}"/>
                    </a:ext>
                  </a:extLst>
                </p:cNvPr>
                <p:cNvSpPr/>
                <p:nvPr/>
              </p:nvSpPr>
              <p:spPr>
                <a:xfrm>
                  <a:off x="5744543" y="725143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8" name="フリーフォーム: 図形 487">
                  <a:extLst>
                    <a:ext uri="{FF2B5EF4-FFF2-40B4-BE49-F238E27FC236}">
                      <a16:creationId xmlns:a16="http://schemas.microsoft.com/office/drawing/2014/main" id="{B0B7DDB5-F8A7-4571-98CA-3E3BE34C66A1}"/>
                    </a:ext>
                  </a:extLst>
                </p:cNvPr>
                <p:cNvSpPr/>
                <p:nvPr/>
              </p:nvSpPr>
              <p:spPr>
                <a:xfrm>
                  <a:off x="5744543"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2542"/>
                        <a:pt x="2542" y="2542"/>
                      </a:cubicBezTo>
                      <a:cubicBezTo>
                        <a:pt x="1271" y="5084"/>
                        <a:pt x="2542" y="5084"/>
                        <a:pt x="2542" y="5084"/>
                      </a:cubicBezTo>
                      <a:cubicBezTo>
                        <a:pt x="2542" y="5084"/>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89" name="フリーフォーム: 図形 488">
                  <a:extLst>
                    <a:ext uri="{FF2B5EF4-FFF2-40B4-BE49-F238E27FC236}">
                      <a16:creationId xmlns:a16="http://schemas.microsoft.com/office/drawing/2014/main" id="{343ACFCD-F761-414F-BB8D-5C7F60F99C19}"/>
                    </a:ext>
                  </a:extLst>
                </p:cNvPr>
                <p:cNvSpPr/>
                <p:nvPr/>
              </p:nvSpPr>
              <p:spPr>
                <a:xfrm>
                  <a:off x="5754712" y="7256522"/>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0" name="フリーフォーム: 図形 489">
                  <a:extLst>
                    <a:ext uri="{FF2B5EF4-FFF2-40B4-BE49-F238E27FC236}">
                      <a16:creationId xmlns:a16="http://schemas.microsoft.com/office/drawing/2014/main" id="{44381EC0-DD1F-450D-A566-43017793B4D3}"/>
                    </a:ext>
                  </a:extLst>
                </p:cNvPr>
                <p:cNvSpPr/>
                <p:nvPr/>
              </p:nvSpPr>
              <p:spPr>
                <a:xfrm>
                  <a:off x="575471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1" name="フリーフォーム: 図形 490">
                  <a:extLst>
                    <a:ext uri="{FF2B5EF4-FFF2-40B4-BE49-F238E27FC236}">
                      <a16:creationId xmlns:a16="http://schemas.microsoft.com/office/drawing/2014/main" id="{26B89129-C18A-4F88-AEEB-48BE503958C8}"/>
                    </a:ext>
                  </a:extLst>
                </p:cNvPr>
                <p:cNvSpPr/>
                <p:nvPr/>
              </p:nvSpPr>
              <p:spPr>
                <a:xfrm>
                  <a:off x="5754712" y="724635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2" name="フリーフォーム: 図形 491">
                  <a:extLst>
                    <a:ext uri="{FF2B5EF4-FFF2-40B4-BE49-F238E27FC236}">
                      <a16:creationId xmlns:a16="http://schemas.microsoft.com/office/drawing/2014/main" id="{086E0F86-1F2A-4BB2-907D-15DB710FDC81}"/>
                    </a:ext>
                  </a:extLst>
                </p:cNvPr>
                <p:cNvSpPr/>
                <p:nvPr/>
              </p:nvSpPr>
              <p:spPr>
                <a:xfrm>
                  <a:off x="5754712" y="724508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3" name="フリーフォーム: 図形 492">
                  <a:extLst>
                    <a:ext uri="{FF2B5EF4-FFF2-40B4-BE49-F238E27FC236}">
                      <a16:creationId xmlns:a16="http://schemas.microsoft.com/office/drawing/2014/main" id="{52DD0BC6-54BC-4DFF-BCC6-DD2CD0E3A9CF}"/>
                    </a:ext>
                  </a:extLst>
                </p:cNvPr>
                <p:cNvSpPr/>
                <p:nvPr/>
              </p:nvSpPr>
              <p:spPr>
                <a:xfrm>
                  <a:off x="5769965" y="724635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4" name="フリーフォーム: 図形 493">
                  <a:extLst>
                    <a:ext uri="{FF2B5EF4-FFF2-40B4-BE49-F238E27FC236}">
                      <a16:creationId xmlns:a16="http://schemas.microsoft.com/office/drawing/2014/main" id="{A78A50DD-59B0-454C-9FC5-EBB0F28793F3}"/>
                    </a:ext>
                  </a:extLst>
                </p:cNvPr>
                <p:cNvSpPr/>
                <p:nvPr/>
              </p:nvSpPr>
              <p:spPr>
                <a:xfrm>
                  <a:off x="5768694" y="724508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5" name="フリーフォーム: 図形 494">
                  <a:extLst>
                    <a:ext uri="{FF2B5EF4-FFF2-40B4-BE49-F238E27FC236}">
                      <a16:creationId xmlns:a16="http://schemas.microsoft.com/office/drawing/2014/main" id="{60FB0CB2-3FEB-48CD-8762-1A1F309EDE85}"/>
                    </a:ext>
                  </a:extLst>
                </p:cNvPr>
                <p:cNvSpPr/>
                <p:nvPr/>
              </p:nvSpPr>
              <p:spPr>
                <a:xfrm>
                  <a:off x="5769965" y="725652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6" name="フリーフォーム: 図形 495">
                  <a:extLst>
                    <a:ext uri="{FF2B5EF4-FFF2-40B4-BE49-F238E27FC236}">
                      <a16:creationId xmlns:a16="http://schemas.microsoft.com/office/drawing/2014/main" id="{A5F77C0E-2EBE-4F5C-B381-B3BBDFFA0DD3}"/>
                    </a:ext>
                  </a:extLst>
                </p:cNvPr>
                <p:cNvSpPr/>
                <p:nvPr/>
              </p:nvSpPr>
              <p:spPr>
                <a:xfrm>
                  <a:off x="5768694" y="7255250"/>
                  <a:ext cx="5582" cy="7626"/>
                </a:xfrm>
                <a:custGeom>
                  <a:avLst/>
                  <a:gdLst>
                    <a:gd name="connsiteX0" fmla="*/ 2542 w 5582"/>
                    <a:gd name="connsiteY0" fmla="*/ 7627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7 h 7626"/>
                    <a:gd name="connsiteX5" fmla="*/ 2542 w 5582"/>
                    <a:gd name="connsiteY5" fmla="*/ 2542 h 7626"/>
                    <a:gd name="connsiteX6" fmla="*/ 2542 w 5582"/>
                    <a:gd name="connsiteY6" fmla="*/ 2542 h 7626"/>
                    <a:gd name="connsiteX7" fmla="*/ 2542 w 5582"/>
                    <a:gd name="connsiteY7" fmla="*/ 2542 h 7626"/>
                    <a:gd name="connsiteX8" fmla="*/ 2542 w 5582"/>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7"/>
                      </a:moveTo>
                      <a:cubicBezTo>
                        <a:pt x="1271" y="7627"/>
                        <a:pt x="0" y="6355"/>
                        <a:pt x="0" y="3813"/>
                      </a:cubicBezTo>
                      <a:cubicBezTo>
                        <a:pt x="0" y="1272"/>
                        <a:pt x="1271" y="0"/>
                        <a:pt x="2542" y="0"/>
                      </a:cubicBezTo>
                      <a:cubicBezTo>
                        <a:pt x="3813" y="0"/>
                        <a:pt x="5084" y="1272"/>
                        <a:pt x="5084" y="3813"/>
                      </a:cubicBezTo>
                      <a:cubicBezTo>
                        <a:pt x="6355" y="6355"/>
                        <a:pt x="5084" y="7627"/>
                        <a:pt x="2542" y="7627"/>
                      </a:cubicBezTo>
                      <a:close/>
                      <a:moveTo>
                        <a:pt x="2542" y="2542"/>
                      </a:moveTo>
                      <a:cubicBezTo>
                        <a:pt x="2542" y="2542"/>
                        <a:pt x="2542" y="2542"/>
                        <a:pt x="2542" y="2542"/>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7" name="フリーフォーム: 図形 496">
                  <a:extLst>
                    <a:ext uri="{FF2B5EF4-FFF2-40B4-BE49-F238E27FC236}">
                      <a16:creationId xmlns:a16="http://schemas.microsoft.com/office/drawing/2014/main" id="{F187B4A1-484D-4929-8B39-634AF368B97D}"/>
                    </a:ext>
                  </a:extLst>
                </p:cNvPr>
                <p:cNvSpPr/>
                <p:nvPr/>
              </p:nvSpPr>
              <p:spPr>
                <a:xfrm>
                  <a:off x="5781405" y="7251437"/>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8" name="フリーフォーム: 図形 497">
                  <a:extLst>
                    <a:ext uri="{FF2B5EF4-FFF2-40B4-BE49-F238E27FC236}">
                      <a16:creationId xmlns:a16="http://schemas.microsoft.com/office/drawing/2014/main" id="{655F2AFA-0A98-4A72-820E-F8D4A6FCFA47}"/>
                    </a:ext>
                  </a:extLst>
                </p:cNvPr>
                <p:cNvSpPr/>
                <p:nvPr/>
              </p:nvSpPr>
              <p:spPr>
                <a:xfrm>
                  <a:off x="5780133"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499" name="フリーフォーム: 図形 498">
                  <a:extLst>
                    <a:ext uri="{FF2B5EF4-FFF2-40B4-BE49-F238E27FC236}">
                      <a16:creationId xmlns:a16="http://schemas.microsoft.com/office/drawing/2014/main" id="{3136D10F-2DEA-4219-B108-688C4012852D}"/>
                    </a:ext>
                  </a:extLst>
                </p:cNvPr>
                <p:cNvSpPr/>
                <p:nvPr/>
              </p:nvSpPr>
              <p:spPr>
                <a:xfrm>
                  <a:off x="5720393" y="7264148"/>
                  <a:ext cx="40674" cy="15252"/>
                </a:xfrm>
                <a:custGeom>
                  <a:avLst/>
                  <a:gdLst>
                    <a:gd name="connsiteX0" fmla="*/ 21608 w 40674"/>
                    <a:gd name="connsiteY0" fmla="*/ 15253 h 15252"/>
                    <a:gd name="connsiteX1" fmla="*/ 19066 w 40674"/>
                    <a:gd name="connsiteY1" fmla="*/ 15253 h 15252"/>
                    <a:gd name="connsiteX2" fmla="*/ 19066 w 40674"/>
                    <a:gd name="connsiteY2" fmla="*/ 15253 h 15252"/>
                    <a:gd name="connsiteX3" fmla="*/ 1271 w 40674"/>
                    <a:gd name="connsiteY3" fmla="*/ 8898 h 15252"/>
                    <a:gd name="connsiteX4" fmla="*/ 0 w 40674"/>
                    <a:gd name="connsiteY4" fmla="*/ 7626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6 h 15252"/>
                    <a:gd name="connsiteX12" fmla="*/ 39403 w 40674"/>
                    <a:gd name="connsiteY12" fmla="*/ 8898 h 15252"/>
                    <a:gd name="connsiteX13" fmla="*/ 21608 w 40674"/>
                    <a:gd name="connsiteY13" fmla="*/ 15253 h 15252"/>
                    <a:gd name="connsiteX14" fmla="*/ 21608 w 40674"/>
                    <a:gd name="connsiteY14" fmla="*/ 15253 h 15252"/>
                    <a:gd name="connsiteX15" fmla="*/ 17795 w 40674"/>
                    <a:gd name="connsiteY15" fmla="*/ 12711 h 15252"/>
                    <a:gd name="connsiteX16" fmla="*/ 20337 w 40674"/>
                    <a:gd name="connsiteY16" fmla="*/ 12711 h 15252"/>
                    <a:gd name="connsiteX17" fmla="*/ 34319 w 40674"/>
                    <a:gd name="connsiteY17" fmla="*/ 7626 h 15252"/>
                    <a:gd name="connsiteX18" fmla="*/ 20337 w 40674"/>
                    <a:gd name="connsiteY18" fmla="*/ 2542 h 15252"/>
                    <a:gd name="connsiteX19" fmla="*/ 17795 w 40674"/>
                    <a:gd name="connsiteY19" fmla="*/ 2542 h 15252"/>
                    <a:gd name="connsiteX20" fmla="*/ 3813 w 40674"/>
                    <a:gd name="connsiteY20" fmla="*/ 7626 h 15252"/>
                    <a:gd name="connsiteX21" fmla="*/ 17795 w 40674"/>
                    <a:gd name="connsiteY21"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3"/>
                      </a:moveTo>
                      <a:lnTo>
                        <a:pt x="19066" y="15253"/>
                      </a:lnTo>
                      <a:cubicBezTo>
                        <a:pt x="19066" y="15253"/>
                        <a:pt x="19066" y="15253"/>
                        <a:pt x="19066" y="15253"/>
                      </a:cubicBezTo>
                      <a:lnTo>
                        <a:pt x="1271" y="8898"/>
                      </a:lnTo>
                      <a:cubicBezTo>
                        <a:pt x="1271" y="8898"/>
                        <a:pt x="0" y="8898"/>
                        <a:pt x="0" y="7626"/>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6"/>
                      </a:cubicBezTo>
                      <a:cubicBezTo>
                        <a:pt x="40674" y="8898"/>
                        <a:pt x="40674" y="8898"/>
                        <a:pt x="39403" y="8898"/>
                      </a:cubicBezTo>
                      <a:lnTo>
                        <a:pt x="21608" y="15253"/>
                      </a:lnTo>
                      <a:cubicBezTo>
                        <a:pt x="21608" y="15253"/>
                        <a:pt x="21608" y="15253"/>
                        <a:pt x="21608" y="15253"/>
                      </a:cubicBezTo>
                      <a:close/>
                      <a:moveTo>
                        <a:pt x="17795" y="12711"/>
                      </a:moveTo>
                      <a:lnTo>
                        <a:pt x="20337" y="12711"/>
                      </a:lnTo>
                      <a:lnTo>
                        <a:pt x="34319" y="7626"/>
                      </a:lnTo>
                      <a:lnTo>
                        <a:pt x="20337" y="2542"/>
                      </a:lnTo>
                      <a:lnTo>
                        <a:pt x="17795" y="2542"/>
                      </a:lnTo>
                      <a:lnTo>
                        <a:pt x="3813" y="7626"/>
                      </a:lnTo>
                      <a:lnTo>
                        <a:pt x="17795" y="1271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0" name="フリーフォーム: 図形 499">
                  <a:extLst>
                    <a:ext uri="{FF2B5EF4-FFF2-40B4-BE49-F238E27FC236}">
                      <a16:creationId xmlns:a16="http://schemas.microsoft.com/office/drawing/2014/main" id="{9183EB7C-2B02-4B8C-85A3-5F11A103E3E8}"/>
                    </a:ext>
                  </a:extLst>
                </p:cNvPr>
                <p:cNvSpPr/>
                <p:nvPr/>
              </p:nvSpPr>
              <p:spPr>
                <a:xfrm>
                  <a:off x="5720393" y="726923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1" name="フリーフォーム: 図形 500">
                  <a:extLst>
                    <a:ext uri="{FF2B5EF4-FFF2-40B4-BE49-F238E27FC236}">
                      <a16:creationId xmlns:a16="http://schemas.microsoft.com/office/drawing/2014/main" id="{3F84D14A-A46C-4C6D-B5F6-8F86331B2130}"/>
                    </a:ext>
                  </a:extLst>
                </p:cNvPr>
                <p:cNvSpPr/>
                <p:nvPr/>
              </p:nvSpPr>
              <p:spPr>
                <a:xfrm>
                  <a:off x="5719122" y="7267961"/>
                  <a:ext cx="5430" cy="7626"/>
                </a:xfrm>
                <a:custGeom>
                  <a:avLst/>
                  <a:gdLst>
                    <a:gd name="connsiteX0" fmla="*/ 2542 w 5430"/>
                    <a:gd name="connsiteY0" fmla="*/ 7627 h 7626"/>
                    <a:gd name="connsiteX1" fmla="*/ 0 w 5430"/>
                    <a:gd name="connsiteY1" fmla="*/ 3813 h 7626"/>
                    <a:gd name="connsiteX2" fmla="*/ 2542 w 5430"/>
                    <a:gd name="connsiteY2" fmla="*/ 0 h 7626"/>
                    <a:gd name="connsiteX3" fmla="*/ 5085 w 5430"/>
                    <a:gd name="connsiteY3" fmla="*/ 3813 h 7626"/>
                    <a:gd name="connsiteX4" fmla="*/ 2542 w 5430"/>
                    <a:gd name="connsiteY4" fmla="*/ 7627 h 7626"/>
                    <a:gd name="connsiteX5" fmla="*/ 2542 w 5430"/>
                    <a:gd name="connsiteY5" fmla="*/ 1272 h 7626"/>
                    <a:gd name="connsiteX6" fmla="*/ 1271 w 5430"/>
                    <a:gd name="connsiteY6" fmla="*/ 2542 h 7626"/>
                    <a:gd name="connsiteX7" fmla="*/ 2542 w 5430"/>
                    <a:gd name="connsiteY7" fmla="*/ 3813 h 7626"/>
                    <a:gd name="connsiteX8" fmla="*/ 3813 w 5430"/>
                    <a:gd name="connsiteY8" fmla="*/ 2542 h 7626"/>
                    <a:gd name="connsiteX9" fmla="*/ 2542 w 5430"/>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7"/>
                      </a:moveTo>
                      <a:cubicBezTo>
                        <a:pt x="1271" y="7627"/>
                        <a:pt x="0" y="6355"/>
                        <a:pt x="0" y="3813"/>
                      </a:cubicBezTo>
                      <a:cubicBezTo>
                        <a:pt x="0" y="1272"/>
                        <a:pt x="1271" y="0"/>
                        <a:pt x="2542" y="0"/>
                      </a:cubicBezTo>
                      <a:cubicBezTo>
                        <a:pt x="3813" y="0"/>
                        <a:pt x="5085" y="1272"/>
                        <a:pt x="5085" y="3813"/>
                      </a:cubicBezTo>
                      <a:cubicBezTo>
                        <a:pt x="6355" y="6355"/>
                        <a:pt x="3813"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3813" y="2542"/>
                        <a:pt x="2542"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2" name="フリーフォーム: 図形 501">
                  <a:extLst>
                    <a:ext uri="{FF2B5EF4-FFF2-40B4-BE49-F238E27FC236}">
                      <a16:creationId xmlns:a16="http://schemas.microsoft.com/office/drawing/2014/main" id="{41D3E16F-4FE8-47D6-87E9-877C753656C0}"/>
                    </a:ext>
                  </a:extLst>
                </p:cNvPr>
                <p:cNvSpPr/>
                <p:nvPr/>
              </p:nvSpPr>
              <p:spPr>
                <a:xfrm>
                  <a:off x="5730562" y="7275588"/>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3" name="フリーフォーム: 図形 502">
                  <a:extLst>
                    <a:ext uri="{FF2B5EF4-FFF2-40B4-BE49-F238E27FC236}">
                      <a16:creationId xmlns:a16="http://schemas.microsoft.com/office/drawing/2014/main" id="{C2969AC7-0120-4DCC-AC10-28026A996457}"/>
                    </a:ext>
                  </a:extLst>
                </p:cNvPr>
                <p:cNvSpPr/>
                <p:nvPr/>
              </p:nvSpPr>
              <p:spPr>
                <a:xfrm>
                  <a:off x="5729291"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1272"/>
                      </a:moveTo>
                      <a:cubicBezTo>
                        <a:pt x="2542" y="1272"/>
                        <a:pt x="1271" y="2542"/>
                        <a:pt x="1271" y="2542"/>
                      </a:cubicBezTo>
                      <a:cubicBezTo>
                        <a:pt x="1271" y="3813"/>
                        <a:pt x="1271" y="3813"/>
                        <a:pt x="2542" y="3813"/>
                      </a:cubicBezTo>
                      <a:cubicBezTo>
                        <a:pt x="2542" y="3813"/>
                        <a:pt x="3813" y="3813"/>
                        <a:pt x="3813" y="2542"/>
                      </a:cubicBezTo>
                      <a:cubicBezTo>
                        <a:pt x="3813" y="2542"/>
                        <a:pt x="2542"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4" name="フリーフォーム: 図形 503">
                  <a:extLst>
                    <a:ext uri="{FF2B5EF4-FFF2-40B4-BE49-F238E27FC236}">
                      <a16:creationId xmlns:a16="http://schemas.microsoft.com/office/drawing/2014/main" id="{F8A1B235-059B-4CA7-A719-3A484DFF8FF5}"/>
                    </a:ext>
                  </a:extLst>
                </p:cNvPr>
                <p:cNvSpPr/>
                <p:nvPr/>
              </p:nvSpPr>
              <p:spPr>
                <a:xfrm>
                  <a:off x="5730562" y="726287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508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5" name="フリーフォーム: 図形 504">
                  <a:extLst>
                    <a:ext uri="{FF2B5EF4-FFF2-40B4-BE49-F238E27FC236}">
                      <a16:creationId xmlns:a16="http://schemas.microsoft.com/office/drawing/2014/main" id="{5ED1D63F-F4FB-47FB-BC63-045B1CBD4251}"/>
                    </a:ext>
                  </a:extLst>
                </p:cNvPr>
                <p:cNvSpPr/>
                <p:nvPr/>
              </p:nvSpPr>
              <p:spPr>
                <a:xfrm>
                  <a:off x="5729291" y="7262877"/>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1271"/>
                        <a:pt x="2542"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6" name="フリーフォーム: 図形 505">
                  <a:extLst>
                    <a:ext uri="{FF2B5EF4-FFF2-40B4-BE49-F238E27FC236}">
                      <a16:creationId xmlns:a16="http://schemas.microsoft.com/office/drawing/2014/main" id="{E303F617-5698-44FB-80C2-BA59910373C9}"/>
                    </a:ext>
                  </a:extLst>
                </p:cNvPr>
                <p:cNvSpPr/>
                <p:nvPr/>
              </p:nvSpPr>
              <p:spPr>
                <a:xfrm>
                  <a:off x="5744543" y="7262877"/>
                  <a:ext cx="5084" cy="5582"/>
                </a:xfrm>
                <a:custGeom>
                  <a:avLst/>
                  <a:gdLst>
                    <a:gd name="connsiteX0" fmla="*/ 0 w 5084"/>
                    <a:gd name="connsiteY0" fmla="*/ 2542 h 5582"/>
                    <a:gd name="connsiteX1" fmla="*/ 2542 w 5084"/>
                    <a:gd name="connsiteY1" fmla="*/ 0 h 5582"/>
                    <a:gd name="connsiteX2" fmla="*/ 5085 w 5084"/>
                    <a:gd name="connsiteY2" fmla="*/ 2542 h 5582"/>
                    <a:gd name="connsiteX3" fmla="*/ 2542 w 5084"/>
                    <a:gd name="connsiteY3" fmla="*/ 5084 h 5582"/>
                    <a:gd name="connsiteX4" fmla="*/ 0 w 5084"/>
                    <a:gd name="connsiteY4" fmla="*/ 2542 h 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2">
                      <a:moveTo>
                        <a:pt x="0" y="2542"/>
                      </a:moveTo>
                      <a:cubicBezTo>
                        <a:pt x="0" y="1271"/>
                        <a:pt x="1271" y="0"/>
                        <a:pt x="2542" y="0"/>
                      </a:cubicBezTo>
                      <a:cubicBezTo>
                        <a:pt x="3813" y="0"/>
                        <a:pt x="5085" y="1271"/>
                        <a:pt x="5085" y="2542"/>
                      </a:cubicBezTo>
                      <a:cubicBezTo>
                        <a:pt x="5085" y="3813"/>
                        <a:pt x="3813" y="5084"/>
                        <a:pt x="2542" y="5084"/>
                      </a:cubicBezTo>
                      <a:cubicBezTo>
                        <a:pt x="1271" y="6355"/>
                        <a:pt x="0" y="508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7" name="フリーフォーム: 図形 506">
                  <a:extLst>
                    <a:ext uri="{FF2B5EF4-FFF2-40B4-BE49-F238E27FC236}">
                      <a16:creationId xmlns:a16="http://schemas.microsoft.com/office/drawing/2014/main" id="{00ADA351-D256-46CF-85DF-2893C07B6BD9}"/>
                    </a:ext>
                  </a:extLst>
                </p:cNvPr>
                <p:cNvSpPr/>
                <p:nvPr/>
              </p:nvSpPr>
              <p:spPr>
                <a:xfrm>
                  <a:off x="5743273" y="7262877"/>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1271"/>
                        <a:pt x="1271" y="2542"/>
                      </a:cubicBezTo>
                      <a:cubicBezTo>
                        <a:pt x="1271" y="3813"/>
                        <a:pt x="1271" y="3813"/>
                        <a:pt x="2542" y="3813"/>
                      </a:cubicBezTo>
                      <a:cubicBezTo>
                        <a:pt x="2542" y="3813"/>
                        <a:pt x="3813" y="3813"/>
                        <a:pt x="3813" y="2542"/>
                      </a:cubicBezTo>
                      <a:cubicBezTo>
                        <a:pt x="3813" y="1271"/>
                        <a:pt x="3813" y="1271"/>
                        <a:pt x="2542"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8" name="フリーフォーム: 図形 507">
                  <a:extLst>
                    <a:ext uri="{FF2B5EF4-FFF2-40B4-BE49-F238E27FC236}">
                      <a16:creationId xmlns:a16="http://schemas.microsoft.com/office/drawing/2014/main" id="{B88B1597-CED7-4174-8A6C-96AACC26EADA}"/>
                    </a:ext>
                  </a:extLst>
                </p:cNvPr>
                <p:cNvSpPr/>
                <p:nvPr/>
              </p:nvSpPr>
              <p:spPr>
                <a:xfrm>
                  <a:off x="5744543" y="727558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09" name="フリーフォーム: 図形 508">
                  <a:extLst>
                    <a:ext uri="{FF2B5EF4-FFF2-40B4-BE49-F238E27FC236}">
                      <a16:creationId xmlns:a16="http://schemas.microsoft.com/office/drawing/2014/main" id="{731E01FD-FCDC-408D-9CED-FB255456AC60}"/>
                    </a:ext>
                  </a:extLst>
                </p:cNvPr>
                <p:cNvSpPr/>
                <p:nvPr/>
              </p:nvSpPr>
              <p:spPr>
                <a:xfrm>
                  <a:off x="5744543"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2542" y="2542"/>
                        <a:pt x="2542"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0" name="フリーフォーム: 図形 509">
                  <a:extLst>
                    <a:ext uri="{FF2B5EF4-FFF2-40B4-BE49-F238E27FC236}">
                      <a16:creationId xmlns:a16="http://schemas.microsoft.com/office/drawing/2014/main" id="{44100679-05CD-4F1D-A9CA-8090981576BA}"/>
                    </a:ext>
                  </a:extLst>
                </p:cNvPr>
                <p:cNvSpPr/>
                <p:nvPr/>
              </p:nvSpPr>
              <p:spPr>
                <a:xfrm>
                  <a:off x="5755983" y="726923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1" name="フリーフォーム: 図形 510">
                  <a:extLst>
                    <a:ext uri="{FF2B5EF4-FFF2-40B4-BE49-F238E27FC236}">
                      <a16:creationId xmlns:a16="http://schemas.microsoft.com/office/drawing/2014/main" id="{BDD5ED0C-330B-444A-A1C8-44D6989069DE}"/>
                    </a:ext>
                  </a:extLst>
                </p:cNvPr>
                <p:cNvSpPr/>
                <p:nvPr/>
              </p:nvSpPr>
              <p:spPr>
                <a:xfrm>
                  <a:off x="5754712" y="7267961"/>
                  <a:ext cx="5582" cy="7626"/>
                </a:xfrm>
                <a:custGeom>
                  <a:avLst/>
                  <a:gdLst>
                    <a:gd name="connsiteX0" fmla="*/ 2542 w 5582"/>
                    <a:gd name="connsiteY0" fmla="*/ 7627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7 h 7626"/>
                    <a:gd name="connsiteX5" fmla="*/ 2542 w 5582"/>
                    <a:gd name="connsiteY5" fmla="*/ 1272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7"/>
                      </a:moveTo>
                      <a:cubicBezTo>
                        <a:pt x="1271" y="7627"/>
                        <a:pt x="0" y="6355"/>
                        <a:pt x="0" y="3813"/>
                      </a:cubicBezTo>
                      <a:cubicBezTo>
                        <a:pt x="0" y="1272"/>
                        <a:pt x="1271" y="0"/>
                        <a:pt x="2542" y="0"/>
                      </a:cubicBezTo>
                      <a:cubicBezTo>
                        <a:pt x="3813" y="0"/>
                        <a:pt x="5084" y="1272"/>
                        <a:pt x="5084" y="3813"/>
                      </a:cubicBezTo>
                      <a:cubicBezTo>
                        <a:pt x="6355" y="6355"/>
                        <a:pt x="5084"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3813" y="2542"/>
                        <a:pt x="3813" y="1272"/>
                        <a:pt x="2542"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2" name="フリーフォーム: 図形 511">
                  <a:extLst>
                    <a:ext uri="{FF2B5EF4-FFF2-40B4-BE49-F238E27FC236}">
                      <a16:creationId xmlns:a16="http://schemas.microsoft.com/office/drawing/2014/main" id="{9722284D-5C75-43DC-9E75-7B0D5E1E8070}"/>
                    </a:ext>
                  </a:extLst>
                </p:cNvPr>
                <p:cNvSpPr/>
                <p:nvPr/>
              </p:nvSpPr>
              <p:spPr>
                <a:xfrm>
                  <a:off x="5744543" y="7260335"/>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6524 w 39403"/>
                    <a:gd name="connsiteY15" fmla="*/ 10168 h 12710"/>
                    <a:gd name="connsiteX16" fmla="*/ 25421 w 39403"/>
                    <a:gd name="connsiteY16" fmla="*/ 10168 h 12710"/>
                    <a:gd name="connsiteX17" fmla="*/ 36861 w 39403"/>
                    <a:gd name="connsiteY17" fmla="*/ 6355 h 12710"/>
                    <a:gd name="connsiteX18" fmla="*/ 25421 w 39403"/>
                    <a:gd name="connsiteY18" fmla="*/ 2542 h 12710"/>
                    <a:gd name="connsiteX19" fmla="*/ 16524 w 39403"/>
                    <a:gd name="connsiteY19" fmla="*/ 2542 h 12710"/>
                    <a:gd name="connsiteX20" fmla="*/ 5085 w 39403"/>
                    <a:gd name="connsiteY20" fmla="*/ 6355 h 12710"/>
                    <a:gd name="connsiteX21" fmla="*/ 16524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5421" y="12711"/>
                        <a:pt x="24151" y="12711"/>
                        <a:pt x="24151" y="12711"/>
                      </a:cubicBezTo>
                      <a:close/>
                      <a:moveTo>
                        <a:pt x="16524" y="10168"/>
                      </a:moveTo>
                      <a:lnTo>
                        <a:pt x="25421" y="10168"/>
                      </a:lnTo>
                      <a:lnTo>
                        <a:pt x="36861" y="6355"/>
                      </a:lnTo>
                      <a:lnTo>
                        <a:pt x="25421" y="2542"/>
                      </a:lnTo>
                      <a:lnTo>
                        <a:pt x="16524" y="2542"/>
                      </a:lnTo>
                      <a:lnTo>
                        <a:pt x="5085" y="6355"/>
                      </a:lnTo>
                      <a:lnTo>
                        <a:pt x="16524"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3" name="フリーフォーム: 図形 512">
                  <a:extLst>
                    <a:ext uri="{FF2B5EF4-FFF2-40B4-BE49-F238E27FC236}">
                      <a16:creationId xmlns:a16="http://schemas.microsoft.com/office/drawing/2014/main" id="{C70A83F4-C6BA-4F1A-A724-456C1E665823}"/>
                    </a:ext>
                  </a:extLst>
                </p:cNvPr>
                <p:cNvSpPr/>
                <p:nvPr/>
              </p:nvSpPr>
              <p:spPr>
                <a:xfrm>
                  <a:off x="5744543" y="7262877"/>
                  <a:ext cx="5084" cy="5083"/>
                </a:xfrm>
                <a:custGeom>
                  <a:avLst/>
                  <a:gdLst>
                    <a:gd name="connsiteX0" fmla="*/ 0 w 5084"/>
                    <a:gd name="connsiteY0" fmla="*/ 2542 h 5083"/>
                    <a:gd name="connsiteX1" fmla="*/ 2542 w 5084"/>
                    <a:gd name="connsiteY1" fmla="*/ 0 h 5083"/>
                    <a:gd name="connsiteX2" fmla="*/ 5085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5" y="1271"/>
                        <a:pt x="5085" y="2542"/>
                      </a:cubicBezTo>
                      <a:cubicBezTo>
                        <a:pt x="5085" y="3813"/>
                        <a:pt x="3813" y="5084"/>
                        <a:pt x="2542" y="5084"/>
                      </a:cubicBezTo>
                      <a:cubicBezTo>
                        <a:pt x="1271" y="5084"/>
                        <a:pt x="0" y="508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4" name="フリーフォーム: 図形 513">
                  <a:extLst>
                    <a:ext uri="{FF2B5EF4-FFF2-40B4-BE49-F238E27FC236}">
                      <a16:creationId xmlns:a16="http://schemas.microsoft.com/office/drawing/2014/main" id="{6ADA55F4-83D2-49BD-80C6-E5D9E83FC1AE}"/>
                    </a:ext>
                  </a:extLst>
                </p:cNvPr>
                <p:cNvSpPr/>
                <p:nvPr/>
              </p:nvSpPr>
              <p:spPr>
                <a:xfrm>
                  <a:off x="5744543"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5" name="フリーフォーム: 図形 514">
                  <a:extLst>
                    <a:ext uri="{FF2B5EF4-FFF2-40B4-BE49-F238E27FC236}">
                      <a16:creationId xmlns:a16="http://schemas.microsoft.com/office/drawing/2014/main" id="{511BAD44-B437-4405-9995-C14B59F45A35}"/>
                    </a:ext>
                  </a:extLst>
                </p:cNvPr>
                <p:cNvSpPr/>
                <p:nvPr/>
              </p:nvSpPr>
              <p:spPr>
                <a:xfrm>
                  <a:off x="5754712" y="726796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6" name="フリーフォーム: 図形 515">
                  <a:extLst>
                    <a:ext uri="{FF2B5EF4-FFF2-40B4-BE49-F238E27FC236}">
                      <a16:creationId xmlns:a16="http://schemas.microsoft.com/office/drawing/2014/main" id="{9AF13DC8-5CC8-4AFD-91CB-829DCFAF9AF4}"/>
                    </a:ext>
                  </a:extLst>
                </p:cNvPr>
                <p:cNvSpPr/>
                <p:nvPr/>
              </p:nvSpPr>
              <p:spPr>
                <a:xfrm>
                  <a:off x="5754712" y="726669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1271" y="3813"/>
                        <a:pt x="2542" y="3813"/>
                      </a:cubicBezTo>
                      <a:cubicBezTo>
                        <a:pt x="1271" y="6355"/>
                        <a:pt x="2542" y="6355"/>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7" name="フリーフォーム: 図形 516">
                  <a:extLst>
                    <a:ext uri="{FF2B5EF4-FFF2-40B4-BE49-F238E27FC236}">
                      <a16:creationId xmlns:a16="http://schemas.microsoft.com/office/drawing/2014/main" id="{3C9F9123-663B-4C22-9405-BDB65993E36A}"/>
                    </a:ext>
                  </a:extLst>
                </p:cNvPr>
                <p:cNvSpPr/>
                <p:nvPr/>
              </p:nvSpPr>
              <p:spPr>
                <a:xfrm>
                  <a:off x="5754712" y="725906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8" name="フリーフォーム: 図形 517">
                  <a:extLst>
                    <a:ext uri="{FF2B5EF4-FFF2-40B4-BE49-F238E27FC236}">
                      <a16:creationId xmlns:a16="http://schemas.microsoft.com/office/drawing/2014/main" id="{FB017A55-BA56-4393-B28B-A1AA50469541}"/>
                    </a:ext>
                  </a:extLst>
                </p:cNvPr>
                <p:cNvSpPr/>
                <p:nvPr/>
              </p:nvSpPr>
              <p:spPr>
                <a:xfrm>
                  <a:off x="5754712" y="72577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5"/>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9" name="フリーフォーム: 図形 518">
                  <a:extLst>
                    <a:ext uri="{FF2B5EF4-FFF2-40B4-BE49-F238E27FC236}">
                      <a16:creationId xmlns:a16="http://schemas.microsoft.com/office/drawing/2014/main" id="{23A5F6EC-618A-42F4-9315-CE182BFC576C}"/>
                    </a:ext>
                  </a:extLst>
                </p:cNvPr>
                <p:cNvSpPr/>
                <p:nvPr/>
              </p:nvSpPr>
              <p:spPr>
                <a:xfrm>
                  <a:off x="5769965" y="725906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0" name="フリーフォーム: 図形 519">
                  <a:extLst>
                    <a:ext uri="{FF2B5EF4-FFF2-40B4-BE49-F238E27FC236}">
                      <a16:creationId xmlns:a16="http://schemas.microsoft.com/office/drawing/2014/main" id="{09D58082-8684-4BB2-B370-B79E61E0F8AC}"/>
                    </a:ext>
                  </a:extLst>
                </p:cNvPr>
                <p:cNvSpPr/>
                <p:nvPr/>
              </p:nvSpPr>
              <p:spPr>
                <a:xfrm>
                  <a:off x="5768694" y="72577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1" name="フリーフォーム: 図形 520">
                  <a:extLst>
                    <a:ext uri="{FF2B5EF4-FFF2-40B4-BE49-F238E27FC236}">
                      <a16:creationId xmlns:a16="http://schemas.microsoft.com/office/drawing/2014/main" id="{79E4EF49-A10D-4D23-B49F-F68EFA52A4D7}"/>
                    </a:ext>
                  </a:extLst>
                </p:cNvPr>
                <p:cNvSpPr/>
                <p:nvPr/>
              </p:nvSpPr>
              <p:spPr>
                <a:xfrm>
                  <a:off x="5769965" y="726923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2" name="フリーフォーム: 図形 521">
                  <a:extLst>
                    <a:ext uri="{FF2B5EF4-FFF2-40B4-BE49-F238E27FC236}">
                      <a16:creationId xmlns:a16="http://schemas.microsoft.com/office/drawing/2014/main" id="{AD280DF3-C952-4808-A925-F5A2FBE0427C}"/>
                    </a:ext>
                  </a:extLst>
                </p:cNvPr>
                <p:cNvSpPr/>
                <p:nvPr/>
              </p:nvSpPr>
              <p:spPr>
                <a:xfrm>
                  <a:off x="5768694" y="7266690"/>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3813 h 7626"/>
                    <a:gd name="connsiteX8" fmla="*/ 2542 w 5582"/>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3" name="フリーフォーム: 図形 522">
                  <a:extLst>
                    <a:ext uri="{FF2B5EF4-FFF2-40B4-BE49-F238E27FC236}">
                      <a16:creationId xmlns:a16="http://schemas.microsoft.com/office/drawing/2014/main" id="{8DC28ABA-DB01-4367-A34A-0B4F844F435B}"/>
                    </a:ext>
                  </a:extLst>
                </p:cNvPr>
                <p:cNvSpPr/>
                <p:nvPr/>
              </p:nvSpPr>
              <p:spPr>
                <a:xfrm>
                  <a:off x="5781405" y="7262877"/>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508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4" name="フリーフォーム: 図形 523">
                  <a:extLst>
                    <a:ext uri="{FF2B5EF4-FFF2-40B4-BE49-F238E27FC236}">
                      <a16:creationId xmlns:a16="http://schemas.microsoft.com/office/drawing/2014/main" id="{545C9282-9024-4217-85DD-243F3F109A33}"/>
                    </a:ext>
                  </a:extLst>
                </p:cNvPr>
                <p:cNvSpPr/>
                <p:nvPr/>
              </p:nvSpPr>
              <p:spPr>
                <a:xfrm>
                  <a:off x="5780133"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5" name="フリーフォーム: 図形 524">
                  <a:extLst>
                    <a:ext uri="{FF2B5EF4-FFF2-40B4-BE49-F238E27FC236}">
                      <a16:creationId xmlns:a16="http://schemas.microsoft.com/office/drawing/2014/main" id="{987B1E51-28B5-4436-98B8-55B7DF1B1443}"/>
                    </a:ext>
                  </a:extLst>
                </p:cNvPr>
                <p:cNvSpPr/>
                <p:nvPr/>
              </p:nvSpPr>
              <p:spPr>
                <a:xfrm>
                  <a:off x="5768694" y="7255250"/>
                  <a:ext cx="39402" cy="12710"/>
                </a:xfrm>
                <a:custGeom>
                  <a:avLst/>
                  <a:gdLst>
                    <a:gd name="connsiteX0" fmla="*/ 24150 w 39402"/>
                    <a:gd name="connsiteY0" fmla="*/ 12711 h 12710"/>
                    <a:gd name="connsiteX1" fmla="*/ 15253 w 39402"/>
                    <a:gd name="connsiteY1" fmla="*/ 12711 h 12710"/>
                    <a:gd name="connsiteX2" fmla="*/ 15253 w 39402"/>
                    <a:gd name="connsiteY2" fmla="*/ 12711 h 12710"/>
                    <a:gd name="connsiteX3" fmla="*/ 1271 w 39402"/>
                    <a:gd name="connsiteY3" fmla="*/ 7627 h 12710"/>
                    <a:gd name="connsiteX4" fmla="*/ 0 w 39402"/>
                    <a:gd name="connsiteY4" fmla="*/ 6355 h 12710"/>
                    <a:gd name="connsiteX5" fmla="*/ 1271 w 39402"/>
                    <a:gd name="connsiteY5" fmla="*/ 5085 h 12710"/>
                    <a:gd name="connsiteX6" fmla="*/ 15253 w 39402"/>
                    <a:gd name="connsiteY6" fmla="*/ 0 h 12710"/>
                    <a:gd name="connsiteX7" fmla="*/ 15253 w 39402"/>
                    <a:gd name="connsiteY7" fmla="*/ 0 h 12710"/>
                    <a:gd name="connsiteX8" fmla="*/ 24150 w 39402"/>
                    <a:gd name="connsiteY8" fmla="*/ 0 h 12710"/>
                    <a:gd name="connsiteX9" fmla="*/ 24150 w 39402"/>
                    <a:gd name="connsiteY9" fmla="*/ 0 h 12710"/>
                    <a:gd name="connsiteX10" fmla="*/ 38132 w 39402"/>
                    <a:gd name="connsiteY10" fmla="*/ 5085 h 12710"/>
                    <a:gd name="connsiteX11" fmla="*/ 39403 w 39402"/>
                    <a:gd name="connsiteY11" fmla="*/ 6355 h 12710"/>
                    <a:gd name="connsiteX12" fmla="*/ 38132 w 39402"/>
                    <a:gd name="connsiteY12" fmla="*/ 7627 h 12710"/>
                    <a:gd name="connsiteX13" fmla="*/ 24150 w 39402"/>
                    <a:gd name="connsiteY13" fmla="*/ 12711 h 12710"/>
                    <a:gd name="connsiteX14" fmla="*/ 24150 w 39402"/>
                    <a:gd name="connsiteY14" fmla="*/ 12711 h 12710"/>
                    <a:gd name="connsiteX15" fmla="*/ 16524 w 39402"/>
                    <a:gd name="connsiteY15" fmla="*/ 10168 h 12710"/>
                    <a:gd name="connsiteX16" fmla="*/ 25421 w 39402"/>
                    <a:gd name="connsiteY16" fmla="*/ 10168 h 12710"/>
                    <a:gd name="connsiteX17" fmla="*/ 36861 w 39402"/>
                    <a:gd name="connsiteY17" fmla="*/ 6355 h 12710"/>
                    <a:gd name="connsiteX18" fmla="*/ 25421 w 39402"/>
                    <a:gd name="connsiteY18" fmla="*/ 2542 h 12710"/>
                    <a:gd name="connsiteX19" fmla="*/ 16524 w 39402"/>
                    <a:gd name="connsiteY19" fmla="*/ 2542 h 12710"/>
                    <a:gd name="connsiteX20" fmla="*/ 5084 w 39402"/>
                    <a:gd name="connsiteY20" fmla="*/ 6355 h 12710"/>
                    <a:gd name="connsiteX21" fmla="*/ 16524 w 39402"/>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2"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4150" y="12711"/>
                        <a:pt x="24150" y="12711"/>
                      </a:cubicBezTo>
                      <a:close/>
                      <a:moveTo>
                        <a:pt x="16524" y="10168"/>
                      </a:moveTo>
                      <a:lnTo>
                        <a:pt x="25421" y="10168"/>
                      </a:lnTo>
                      <a:lnTo>
                        <a:pt x="36861" y="6355"/>
                      </a:lnTo>
                      <a:lnTo>
                        <a:pt x="25421" y="2542"/>
                      </a:lnTo>
                      <a:lnTo>
                        <a:pt x="16524" y="2542"/>
                      </a:lnTo>
                      <a:lnTo>
                        <a:pt x="5084" y="6355"/>
                      </a:lnTo>
                      <a:lnTo>
                        <a:pt x="16524"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6" name="フリーフォーム: 図形 525">
                  <a:extLst>
                    <a:ext uri="{FF2B5EF4-FFF2-40B4-BE49-F238E27FC236}">
                      <a16:creationId xmlns:a16="http://schemas.microsoft.com/office/drawing/2014/main" id="{01656AA7-A465-4430-BCAD-66023C35F212}"/>
                    </a:ext>
                  </a:extLst>
                </p:cNvPr>
                <p:cNvSpPr/>
                <p:nvPr/>
              </p:nvSpPr>
              <p:spPr>
                <a:xfrm>
                  <a:off x="5768694" y="725779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7" name="フリーフォーム: 図形 526">
                  <a:extLst>
                    <a:ext uri="{FF2B5EF4-FFF2-40B4-BE49-F238E27FC236}">
                      <a16:creationId xmlns:a16="http://schemas.microsoft.com/office/drawing/2014/main" id="{025FA197-3750-4678-8DBF-175F4ED3706D}"/>
                    </a:ext>
                  </a:extLst>
                </p:cNvPr>
                <p:cNvSpPr/>
                <p:nvPr/>
              </p:nvSpPr>
              <p:spPr>
                <a:xfrm>
                  <a:off x="5768694"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8" name="フリーフォーム: 図形 527">
                  <a:extLst>
                    <a:ext uri="{FF2B5EF4-FFF2-40B4-BE49-F238E27FC236}">
                      <a16:creationId xmlns:a16="http://schemas.microsoft.com/office/drawing/2014/main" id="{95D140BA-1373-40AF-8C0D-6A7070CED175}"/>
                    </a:ext>
                  </a:extLst>
                </p:cNvPr>
                <p:cNvSpPr/>
                <p:nvPr/>
              </p:nvSpPr>
              <p:spPr>
                <a:xfrm>
                  <a:off x="5778862" y="726287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508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29" name="フリーフォーム: 図形 528">
                  <a:extLst>
                    <a:ext uri="{FF2B5EF4-FFF2-40B4-BE49-F238E27FC236}">
                      <a16:creationId xmlns:a16="http://schemas.microsoft.com/office/drawing/2014/main" id="{4D5A6700-C043-4ED0-8904-CF8F97DF5EFC}"/>
                    </a:ext>
                  </a:extLst>
                </p:cNvPr>
                <p:cNvSpPr/>
                <p:nvPr/>
              </p:nvSpPr>
              <p:spPr>
                <a:xfrm>
                  <a:off x="5778862"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6355"/>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0" name="フリーフォーム: 図形 529">
                  <a:extLst>
                    <a:ext uri="{FF2B5EF4-FFF2-40B4-BE49-F238E27FC236}">
                      <a16:creationId xmlns:a16="http://schemas.microsoft.com/office/drawing/2014/main" id="{31488F6E-2051-4A4D-B5A1-072BAA041D0F}"/>
                    </a:ext>
                  </a:extLst>
                </p:cNvPr>
                <p:cNvSpPr/>
                <p:nvPr/>
              </p:nvSpPr>
              <p:spPr>
                <a:xfrm>
                  <a:off x="5778862" y="7253979"/>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1" name="フリーフォーム: 図形 530">
                  <a:extLst>
                    <a:ext uri="{FF2B5EF4-FFF2-40B4-BE49-F238E27FC236}">
                      <a16:creationId xmlns:a16="http://schemas.microsoft.com/office/drawing/2014/main" id="{E7FC22E9-093E-4B9C-A1B8-10178DEC3C18}"/>
                    </a:ext>
                  </a:extLst>
                </p:cNvPr>
                <p:cNvSpPr/>
                <p:nvPr/>
              </p:nvSpPr>
              <p:spPr>
                <a:xfrm>
                  <a:off x="5778862" y="7252708"/>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2542"/>
                        <a:pt x="2542" y="2542"/>
                      </a:cubicBezTo>
                      <a:cubicBezTo>
                        <a:pt x="1271" y="5085"/>
                        <a:pt x="2542" y="5085"/>
                        <a:pt x="2542" y="5085"/>
                      </a:cubicBezTo>
                      <a:cubicBezTo>
                        <a:pt x="2542" y="5085"/>
                        <a:pt x="2542" y="381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2" name="フリーフォーム: 図形 531">
                  <a:extLst>
                    <a:ext uri="{FF2B5EF4-FFF2-40B4-BE49-F238E27FC236}">
                      <a16:creationId xmlns:a16="http://schemas.microsoft.com/office/drawing/2014/main" id="{9FBED11D-E664-4F9A-9799-19E21DAD0582}"/>
                    </a:ext>
                  </a:extLst>
                </p:cNvPr>
                <p:cNvSpPr/>
                <p:nvPr/>
              </p:nvSpPr>
              <p:spPr>
                <a:xfrm>
                  <a:off x="5794115" y="7253979"/>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3" name="フリーフォーム: 図形 532">
                  <a:extLst>
                    <a:ext uri="{FF2B5EF4-FFF2-40B4-BE49-F238E27FC236}">
                      <a16:creationId xmlns:a16="http://schemas.microsoft.com/office/drawing/2014/main" id="{8D70CFF5-F1D5-4DBB-BA56-46148819A8B8}"/>
                    </a:ext>
                  </a:extLst>
                </p:cNvPr>
                <p:cNvSpPr/>
                <p:nvPr/>
              </p:nvSpPr>
              <p:spPr>
                <a:xfrm>
                  <a:off x="5792844" y="7252708"/>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2542" y="5085"/>
                        <a:pt x="3813" y="381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4" name="フリーフォーム: 図形 533">
                  <a:extLst>
                    <a:ext uri="{FF2B5EF4-FFF2-40B4-BE49-F238E27FC236}">
                      <a16:creationId xmlns:a16="http://schemas.microsoft.com/office/drawing/2014/main" id="{AB287BE0-E0F9-4C8F-A86F-EDF51B1AEE1F}"/>
                    </a:ext>
                  </a:extLst>
                </p:cNvPr>
                <p:cNvSpPr/>
                <p:nvPr/>
              </p:nvSpPr>
              <p:spPr>
                <a:xfrm>
                  <a:off x="5794115" y="726414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5" name="フリーフォーム: 図形 534">
                  <a:extLst>
                    <a:ext uri="{FF2B5EF4-FFF2-40B4-BE49-F238E27FC236}">
                      <a16:creationId xmlns:a16="http://schemas.microsoft.com/office/drawing/2014/main" id="{CFC908E7-ED22-4F05-B722-0424C1429DED}"/>
                    </a:ext>
                  </a:extLst>
                </p:cNvPr>
                <p:cNvSpPr/>
                <p:nvPr/>
              </p:nvSpPr>
              <p:spPr>
                <a:xfrm>
                  <a:off x="5792844"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3813"/>
                      </a:moveTo>
                      <a:cubicBezTo>
                        <a:pt x="2542" y="3813"/>
                        <a:pt x="2542" y="3813"/>
                        <a:pt x="2542" y="3813"/>
                      </a:cubicBezTo>
                      <a:cubicBezTo>
                        <a:pt x="1271" y="6355"/>
                        <a:pt x="2542" y="6355"/>
                        <a:pt x="2542" y="6355"/>
                      </a:cubicBezTo>
                      <a:cubicBezTo>
                        <a:pt x="2542" y="6355"/>
                        <a:pt x="3813" y="508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6" name="フリーフォーム: 図形 535">
                  <a:extLst>
                    <a:ext uri="{FF2B5EF4-FFF2-40B4-BE49-F238E27FC236}">
                      <a16:creationId xmlns:a16="http://schemas.microsoft.com/office/drawing/2014/main" id="{E4D25053-90A7-46E2-B3C8-D384EA6FE296}"/>
                    </a:ext>
                  </a:extLst>
                </p:cNvPr>
                <p:cNvSpPr/>
                <p:nvPr/>
              </p:nvSpPr>
              <p:spPr>
                <a:xfrm>
                  <a:off x="5804284"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7" name="フリーフォーム: 図形 536">
                  <a:extLst>
                    <a:ext uri="{FF2B5EF4-FFF2-40B4-BE49-F238E27FC236}">
                      <a16:creationId xmlns:a16="http://schemas.microsoft.com/office/drawing/2014/main" id="{E29C2289-11C4-4266-9EEF-89CD4CA16B48}"/>
                    </a:ext>
                  </a:extLst>
                </p:cNvPr>
                <p:cNvSpPr/>
                <p:nvPr/>
              </p:nvSpPr>
              <p:spPr>
                <a:xfrm>
                  <a:off x="5768694" y="7266690"/>
                  <a:ext cx="39402" cy="12710"/>
                </a:xfrm>
                <a:custGeom>
                  <a:avLst/>
                  <a:gdLst>
                    <a:gd name="connsiteX0" fmla="*/ 24150 w 39402"/>
                    <a:gd name="connsiteY0" fmla="*/ 12711 h 12710"/>
                    <a:gd name="connsiteX1" fmla="*/ 15253 w 39402"/>
                    <a:gd name="connsiteY1" fmla="*/ 12711 h 12710"/>
                    <a:gd name="connsiteX2" fmla="*/ 15253 w 39402"/>
                    <a:gd name="connsiteY2" fmla="*/ 12711 h 12710"/>
                    <a:gd name="connsiteX3" fmla="*/ 1271 w 39402"/>
                    <a:gd name="connsiteY3" fmla="*/ 7626 h 12710"/>
                    <a:gd name="connsiteX4" fmla="*/ 0 w 39402"/>
                    <a:gd name="connsiteY4" fmla="*/ 6355 h 12710"/>
                    <a:gd name="connsiteX5" fmla="*/ 1271 w 39402"/>
                    <a:gd name="connsiteY5" fmla="*/ 5084 h 12710"/>
                    <a:gd name="connsiteX6" fmla="*/ 15253 w 39402"/>
                    <a:gd name="connsiteY6" fmla="*/ 0 h 12710"/>
                    <a:gd name="connsiteX7" fmla="*/ 15253 w 39402"/>
                    <a:gd name="connsiteY7" fmla="*/ 0 h 12710"/>
                    <a:gd name="connsiteX8" fmla="*/ 24150 w 39402"/>
                    <a:gd name="connsiteY8" fmla="*/ 0 h 12710"/>
                    <a:gd name="connsiteX9" fmla="*/ 24150 w 39402"/>
                    <a:gd name="connsiteY9" fmla="*/ 0 h 12710"/>
                    <a:gd name="connsiteX10" fmla="*/ 38132 w 39402"/>
                    <a:gd name="connsiteY10" fmla="*/ 5084 h 12710"/>
                    <a:gd name="connsiteX11" fmla="*/ 39403 w 39402"/>
                    <a:gd name="connsiteY11" fmla="*/ 6355 h 12710"/>
                    <a:gd name="connsiteX12" fmla="*/ 38132 w 39402"/>
                    <a:gd name="connsiteY12" fmla="*/ 7626 h 12710"/>
                    <a:gd name="connsiteX13" fmla="*/ 24150 w 39402"/>
                    <a:gd name="connsiteY13" fmla="*/ 12711 h 12710"/>
                    <a:gd name="connsiteX14" fmla="*/ 24150 w 39402"/>
                    <a:gd name="connsiteY14" fmla="*/ 12711 h 12710"/>
                    <a:gd name="connsiteX15" fmla="*/ 15253 w 39402"/>
                    <a:gd name="connsiteY15" fmla="*/ 10168 h 12710"/>
                    <a:gd name="connsiteX16" fmla="*/ 24150 w 39402"/>
                    <a:gd name="connsiteY16" fmla="*/ 10168 h 12710"/>
                    <a:gd name="connsiteX17" fmla="*/ 34319 w 39402"/>
                    <a:gd name="connsiteY17" fmla="*/ 6355 h 12710"/>
                    <a:gd name="connsiteX18" fmla="*/ 24150 w 39402"/>
                    <a:gd name="connsiteY18" fmla="*/ 2542 h 12710"/>
                    <a:gd name="connsiteX19" fmla="*/ 15253 w 39402"/>
                    <a:gd name="connsiteY19" fmla="*/ 2542 h 12710"/>
                    <a:gd name="connsiteX20" fmla="*/ 5084 w 39402"/>
                    <a:gd name="connsiteY20" fmla="*/ 6355 h 12710"/>
                    <a:gd name="connsiteX21" fmla="*/ 15253 w 39402"/>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2"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5421" y="12711"/>
                        <a:pt x="25421"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8" name="フリーフォーム: 図形 537">
                  <a:extLst>
                    <a:ext uri="{FF2B5EF4-FFF2-40B4-BE49-F238E27FC236}">
                      <a16:creationId xmlns:a16="http://schemas.microsoft.com/office/drawing/2014/main" id="{ABEE2137-9891-449B-9A87-C24A1B37E06E}"/>
                    </a:ext>
                  </a:extLst>
                </p:cNvPr>
                <p:cNvSpPr/>
                <p:nvPr/>
              </p:nvSpPr>
              <p:spPr>
                <a:xfrm>
                  <a:off x="5768694" y="727050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39" name="フリーフォーム: 図形 538">
                  <a:extLst>
                    <a:ext uri="{FF2B5EF4-FFF2-40B4-BE49-F238E27FC236}">
                      <a16:creationId xmlns:a16="http://schemas.microsoft.com/office/drawing/2014/main" id="{0F342903-E89C-4F47-96E1-C6DCCCF23C4E}"/>
                    </a:ext>
                  </a:extLst>
                </p:cNvPr>
                <p:cNvSpPr/>
                <p:nvPr/>
              </p:nvSpPr>
              <p:spPr>
                <a:xfrm>
                  <a:off x="5768694" y="726923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0" name="フリーフォーム: 図形 539">
                  <a:extLst>
                    <a:ext uri="{FF2B5EF4-FFF2-40B4-BE49-F238E27FC236}">
                      <a16:creationId xmlns:a16="http://schemas.microsoft.com/office/drawing/2014/main" id="{C1B37C95-A437-4B47-AD93-C606FB9B344B}"/>
                    </a:ext>
                  </a:extLst>
                </p:cNvPr>
                <p:cNvSpPr/>
                <p:nvPr/>
              </p:nvSpPr>
              <p:spPr>
                <a:xfrm>
                  <a:off x="5778862" y="727558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1" name="フリーフォーム: 図形 540">
                  <a:extLst>
                    <a:ext uri="{FF2B5EF4-FFF2-40B4-BE49-F238E27FC236}">
                      <a16:creationId xmlns:a16="http://schemas.microsoft.com/office/drawing/2014/main" id="{D616AF4F-D1BD-424B-9310-FA410B5F1AEC}"/>
                    </a:ext>
                  </a:extLst>
                </p:cNvPr>
                <p:cNvSpPr/>
                <p:nvPr/>
              </p:nvSpPr>
              <p:spPr>
                <a:xfrm>
                  <a:off x="5778862"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3813"/>
                        <a:pt x="2542" y="5085"/>
                        <a:pt x="2542" y="5085"/>
                      </a:cubicBezTo>
                      <a:cubicBezTo>
                        <a:pt x="2542"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2" name="フリーフォーム: 図形 541">
                  <a:extLst>
                    <a:ext uri="{FF2B5EF4-FFF2-40B4-BE49-F238E27FC236}">
                      <a16:creationId xmlns:a16="http://schemas.microsoft.com/office/drawing/2014/main" id="{9B2C2027-87FE-4C5C-96DF-F637DD692135}"/>
                    </a:ext>
                  </a:extLst>
                </p:cNvPr>
                <p:cNvSpPr/>
                <p:nvPr/>
              </p:nvSpPr>
              <p:spPr>
                <a:xfrm>
                  <a:off x="5778862" y="726541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3" name="フリーフォーム: 図形 542">
                  <a:extLst>
                    <a:ext uri="{FF2B5EF4-FFF2-40B4-BE49-F238E27FC236}">
                      <a16:creationId xmlns:a16="http://schemas.microsoft.com/office/drawing/2014/main" id="{2C296298-AFF0-40BA-A014-7CD50E8E0AD1}"/>
                    </a:ext>
                  </a:extLst>
                </p:cNvPr>
                <p:cNvSpPr/>
                <p:nvPr/>
              </p:nvSpPr>
              <p:spPr>
                <a:xfrm>
                  <a:off x="5778862" y="726414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3813"/>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4" name="フリーフォーム: 図形 543">
                  <a:extLst>
                    <a:ext uri="{FF2B5EF4-FFF2-40B4-BE49-F238E27FC236}">
                      <a16:creationId xmlns:a16="http://schemas.microsoft.com/office/drawing/2014/main" id="{2DEB3F58-7B04-4D76-BF60-DBEDECDBE83D}"/>
                    </a:ext>
                  </a:extLst>
                </p:cNvPr>
                <p:cNvSpPr/>
                <p:nvPr/>
              </p:nvSpPr>
              <p:spPr>
                <a:xfrm>
                  <a:off x="5794115" y="726541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5" name="フリーフォーム: 図形 544">
                  <a:extLst>
                    <a:ext uri="{FF2B5EF4-FFF2-40B4-BE49-F238E27FC236}">
                      <a16:creationId xmlns:a16="http://schemas.microsoft.com/office/drawing/2014/main" id="{3A4C3E92-2975-40C6-A8FB-2BC267CC612B}"/>
                    </a:ext>
                  </a:extLst>
                </p:cNvPr>
                <p:cNvSpPr/>
                <p:nvPr/>
              </p:nvSpPr>
              <p:spPr>
                <a:xfrm>
                  <a:off x="5792844" y="726414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6" name="フリーフォーム: 図形 545">
                  <a:extLst>
                    <a:ext uri="{FF2B5EF4-FFF2-40B4-BE49-F238E27FC236}">
                      <a16:creationId xmlns:a16="http://schemas.microsoft.com/office/drawing/2014/main" id="{EA415395-D7C9-49C0-BEC2-CBEBA34D26DB}"/>
                    </a:ext>
                  </a:extLst>
                </p:cNvPr>
                <p:cNvSpPr/>
                <p:nvPr/>
              </p:nvSpPr>
              <p:spPr>
                <a:xfrm>
                  <a:off x="5794115" y="727558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7" name="フリーフォーム: 図形 546">
                  <a:extLst>
                    <a:ext uri="{FF2B5EF4-FFF2-40B4-BE49-F238E27FC236}">
                      <a16:creationId xmlns:a16="http://schemas.microsoft.com/office/drawing/2014/main" id="{08EB2B84-859A-4073-95EB-027AA1725992}"/>
                    </a:ext>
                  </a:extLst>
                </p:cNvPr>
                <p:cNvSpPr/>
                <p:nvPr/>
              </p:nvSpPr>
              <p:spPr>
                <a:xfrm>
                  <a:off x="5792844"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48" name="フリーフォーム: 図形 547">
                  <a:extLst>
                    <a:ext uri="{FF2B5EF4-FFF2-40B4-BE49-F238E27FC236}">
                      <a16:creationId xmlns:a16="http://schemas.microsoft.com/office/drawing/2014/main" id="{002C8121-C8BC-4F66-8225-E0AD74478051}"/>
                    </a:ext>
                  </a:extLst>
                </p:cNvPr>
                <p:cNvSpPr/>
                <p:nvPr/>
              </p:nvSpPr>
              <p:spPr>
                <a:xfrm>
                  <a:off x="5804284" y="726923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3813"/>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pic>
            <p:nvPicPr>
              <p:cNvPr id="49" name="図 48">
                <a:extLst>
                  <a:ext uri="{FF2B5EF4-FFF2-40B4-BE49-F238E27FC236}">
                    <a16:creationId xmlns:a16="http://schemas.microsoft.com/office/drawing/2014/main" id="{E87DC70C-CED5-4963-A0F8-1F0BE771144C}"/>
                  </a:ext>
                </a:extLst>
              </p:cNvPr>
              <p:cNvPicPr>
                <a:picLocks noChangeAspect="1"/>
              </p:cNvPicPr>
              <p:nvPr/>
            </p:nvPicPr>
            <p:blipFill>
              <a:blip r:embed="rId8"/>
              <a:stretch>
                <a:fillRect/>
              </a:stretch>
            </p:blipFill>
            <p:spPr>
              <a:xfrm>
                <a:off x="5983822" y="7132783"/>
                <a:ext cx="145919" cy="147913"/>
              </a:xfrm>
              <a:custGeom>
                <a:avLst/>
                <a:gdLst>
                  <a:gd name="connsiteX0" fmla="*/ 0 w 145919"/>
                  <a:gd name="connsiteY0" fmla="*/ 0 h 147913"/>
                  <a:gd name="connsiteX1" fmla="*/ 145919 w 145919"/>
                  <a:gd name="connsiteY1" fmla="*/ 0 h 147913"/>
                  <a:gd name="connsiteX2" fmla="*/ 145919 w 145919"/>
                  <a:gd name="connsiteY2" fmla="*/ 147913 h 147913"/>
                  <a:gd name="connsiteX3" fmla="*/ 0 w 145919"/>
                  <a:gd name="connsiteY3" fmla="*/ 147913 h 147913"/>
                </a:gdLst>
                <a:ahLst/>
                <a:cxnLst>
                  <a:cxn ang="0">
                    <a:pos x="connsiteX0" y="connsiteY0"/>
                  </a:cxn>
                  <a:cxn ang="0">
                    <a:pos x="connsiteX1" y="connsiteY1"/>
                  </a:cxn>
                  <a:cxn ang="0">
                    <a:pos x="connsiteX2" y="connsiteY2"/>
                  </a:cxn>
                  <a:cxn ang="0">
                    <a:pos x="connsiteX3" y="connsiteY3"/>
                  </a:cxn>
                </a:cxnLst>
                <a:rect l="l" t="t" r="r" b="b"/>
                <a:pathLst>
                  <a:path w="145919" h="147913">
                    <a:moveTo>
                      <a:pt x="0" y="0"/>
                    </a:moveTo>
                    <a:lnTo>
                      <a:pt x="145919" y="0"/>
                    </a:lnTo>
                    <a:lnTo>
                      <a:pt x="145919" y="147913"/>
                    </a:lnTo>
                    <a:lnTo>
                      <a:pt x="0" y="147913"/>
                    </a:lnTo>
                    <a:close/>
                  </a:path>
                </a:pathLst>
              </a:custGeom>
            </p:spPr>
          </p:pic>
          <p:sp>
            <p:nvSpPr>
              <p:cNvPr id="50" name="フリーフォーム: 図形 49">
                <a:extLst>
                  <a:ext uri="{FF2B5EF4-FFF2-40B4-BE49-F238E27FC236}">
                    <a16:creationId xmlns:a16="http://schemas.microsoft.com/office/drawing/2014/main" id="{647882B9-60D6-4BDF-B7C3-D90C25F877B2}"/>
                  </a:ext>
                </a:extLst>
              </p:cNvPr>
              <p:cNvSpPr/>
              <p:nvPr/>
            </p:nvSpPr>
            <p:spPr>
              <a:xfrm>
                <a:off x="5974607" y="7129415"/>
                <a:ext cx="161425" cy="162696"/>
              </a:xfrm>
              <a:custGeom>
                <a:avLst/>
                <a:gdLst>
                  <a:gd name="connsiteX0" fmla="*/ 0 w 161425"/>
                  <a:gd name="connsiteY0" fmla="*/ 0 h 162696"/>
                  <a:gd name="connsiteX1" fmla="*/ 161426 w 161425"/>
                  <a:gd name="connsiteY1" fmla="*/ 0 h 162696"/>
                  <a:gd name="connsiteX2" fmla="*/ 161426 w 161425"/>
                  <a:gd name="connsiteY2" fmla="*/ 162697 h 162696"/>
                  <a:gd name="connsiteX3" fmla="*/ 0 w 161425"/>
                  <a:gd name="connsiteY3" fmla="*/ 162697 h 162696"/>
                </a:gdLst>
                <a:ahLst/>
                <a:cxnLst>
                  <a:cxn ang="0">
                    <a:pos x="connsiteX0" y="connsiteY0"/>
                  </a:cxn>
                  <a:cxn ang="0">
                    <a:pos x="connsiteX1" y="connsiteY1"/>
                  </a:cxn>
                  <a:cxn ang="0">
                    <a:pos x="connsiteX2" y="connsiteY2"/>
                  </a:cxn>
                  <a:cxn ang="0">
                    <a:pos x="connsiteX3" y="connsiteY3"/>
                  </a:cxn>
                </a:cxnLst>
                <a:rect l="l" t="t" r="r" b="b"/>
                <a:pathLst>
                  <a:path w="161425" h="162696">
                    <a:moveTo>
                      <a:pt x="0" y="0"/>
                    </a:moveTo>
                    <a:lnTo>
                      <a:pt x="161426" y="0"/>
                    </a:lnTo>
                    <a:lnTo>
                      <a:pt x="161426" y="162697"/>
                    </a:lnTo>
                    <a:lnTo>
                      <a:pt x="0" y="162697"/>
                    </a:lnTo>
                    <a:close/>
                  </a:path>
                </a:pathLst>
              </a:custGeom>
              <a:no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1" name="フリーフォーム: 図形 50">
                <a:extLst>
                  <a:ext uri="{FF2B5EF4-FFF2-40B4-BE49-F238E27FC236}">
                    <a16:creationId xmlns:a16="http://schemas.microsoft.com/office/drawing/2014/main" id="{A7FA2C2B-73C5-4F4C-A65A-5BCBA7F780D1}"/>
                  </a:ext>
                </a:extLst>
              </p:cNvPr>
              <p:cNvSpPr/>
              <p:nvPr/>
            </p:nvSpPr>
            <p:spPr>
              <a:xfrm>
                <a:off x="5974607" y="7129415"/>
                <a:ext cx="161425" cy="162696"/>
              </a:xfrm>
              <a:custGeom>
                <a:avLst/>
                <a:gdLst>
                  <a:gd name="connsiteX0" fmla="*/ 0 w 161425"/>
                  <a:gd name="connsiteY0" fmla="*/ 0 h 162696"/>
                  <a:gd name="connsiteX1" fmla="*/ 161426 w 161425"/>
                  <a:gd name="connsiteY1" fmla="*/ 0 h 162696"/>
                  <a:gd name="connsiteX2" fmla="*/ 161426 w 161425"/>
                  <a:gd name="connsiteY2" fmla="*/ 162697 h 162696"/>
                  <a:gd name="connsiteX3" fmla="*/ 0 w 161425"/>
                  <a:gd name="connsiteY3" fmla="*/ 162697 h 162696"/>
                </a:gdLst>
                <a:ahLst/>
                <a:cxnLst>
                  <a:cxn ang="0">
                    <a:pos x="connsiteX0" y="connsiteY0"/>
                  </a:cxn>
                  <a:cxn ang="0">
                    <a:pos x="connsiteX1" y="connsiteY1"/>
                  </a:cxn>
                  <a:cxn ang="0">
                    <a:pos x="connsiteX2" y="connsiteY2"/>
                  </a:cxn>
                  <a:cxn ang="0">
                    <a:pos x="connsiteX3" y="connsiteY3"/>
                  </a:cxn>
                </a:cxnLst>
                <a:rect l="l" t="t" r="r" b="b"/>
                <a:pathLst>
                  <a:path w="161425" h="162696">
                    <a:moveTo>
                      <a:pt x="0" y="0"/>
                    </a:moveTo>
                    <a:lnTo>
                      <a:pt x="161426" y="0"/>
                    </a:lnTo>
                    <a:lnTo>
                      <a:pt x="161426" y="162697"/>
                    </a:lnTo>
                    <a:lnTo>
                      <a:pt x="0" y="162697"/>
                    </a:lnTo>
                    <a:close/>
                  </a:path>
                </a:pathLst>
              </a:custGeom>
              <a:no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52" name="グラフィックス 1160">
                <a:extLst>
                  <a:ext uri="{FF2B5EF4-FFF2-40B4-BE49-F238E27FC236}">
                    <a16:creationId xmlns:a16="http://schemas.microsoft.com/office/drawing/2014/main" id="{FEACDD02-C1D7-40FC-890E-89FDE5BACF5B}"/>
                  </a:ext>
                </a:extLst>
              </p:cNvPr>
              <p:cNvGrpSpPr/>
              <p:nvPr/>
            </p:nvGrpSpPr>
            <p:grpSpPr>
              <a:xfrm>
                <a:off x="5810639" y="7161192"/>
                <a:ext cx="181762" cy="71179"/>
                <a:chOff x="5810639" y="7161192"/>
                <a:chExt cx="181762" cy="71179"/>
              </a:xfrm>
              <a:solidFill>
                <a:schemeClr val="accent1"/>
              </a:solidFill>
            </p:grpSpPr>
            <p:sp>
              <p:nvSpPr>
                <p:cNvPr id="135" name="フリーフォーム: 図形 134">
                  <a:extLst>
                    <a:ext uri="{FF2B5EF4-FFF2-40B4-BE49-F238E27FC236}">
                      <a16:creationId xmlns:a16="http://schemas.microsoft.com/office/drawing/2014/main" id="{3EDFECE2-A886-4C9E-ACEF-DAFE4939AD18}"/>
                    </a:ext>
                  </a:extLst>
                </p:cNvPr>
                <p:cNvSpPr/>
                <p:nvPr/>
              </p:nvSpPr>
              <p:spPr>
                <a:xfrm>
                  <a:off x="5813181" y="7161192"/>
                  <a:ext cx="176678" cy="68637"/>
                </a:xfrm>
                <a:custGeom>
                  <a:avLst/>
                  <a:gdLst>
                    <a:gd name="connsiteX0" fmla="*/ 0 w 176678"/>
                    <a:gd name="connsiteY0" fmla="*/ 34318 h 68637"/>
                    <a:gd name="connsiteX1" fmla="*/ 52113 w 176678"/>
                    <a:gd name="connsiteY1" fmla="*/ 0 h 68637"/>
                    <a:gd name="connsiteX2" fmla="*/ 52113 w 176678"/>
                    <a:gd name="connsiteY2" fmla="*/ 17794 h 68637"/>
                    <a:gd name="connsiteX3" fmla="*/ 124564 w 176678"/>
                    <a:gd name="connsiteY3" fmla="*/ 17794 h 68637"/>
                    <a:gd name="connsiteX4" fmla="*/ 124564 w 176678"/>
                    <a:gd name="connsiteY4" fmla="*/ 0 h 68637"/>
                    <a:gd name="connsiteX5" fmla="*/ 176678 w 176678"/>
                    <a:gd name="connsiteY5" fmla="*/ 34318 h 68637"/>
                    <a:gd name="connsiteX6" fmla="*/ 124564 w 176678"/>
                    <a:gd name="connsiteY6" fmla="*/ 68637 h 68637"/>
                    <a:gd name="connsiteX7" fmla="*/ 124564 w 176678"/>
                    <a:gd name="connsiteY7" fmla="*/ 52113 h 68637"/>
                    <a:gd name="connsiteX8" fmla="*/ 52113 w 176678"/>
                    <a:gd name="connsiteY8" fmla="*/ 52113 h 68637"/>
                    <a:gd name="connsiteX9" fmla="*/ 52113 w 176678"/>
                    <a:gd name="connsiteY9" fmla="*/ 68637 h 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78" h="68637">
                      <a:moveTo>
                        <a:pt x="0" y="34318"/>
                      </a:moveTo>
                      <a:lnTo>
                        <a:pt x="52113" y="0"/>
                      </a:lnTo>
                      <a:lnTo>
                        <a:pt x="52113" y="17794"/>
                      </a:lnTo>
                      <a:lnTo>
                        <a:pt x="124564" y="17794"/>
                      </a:lnTo>
                      <a:lnTo>
                        <a:pt x="124564" y="0"/>
                      </a:lnTo>
                      <a:lnTo>
                        <a:pt x="176678" y="34318"/>
                      </a:lnTo>
                      <a:lnTo>
                        <a:pt x="124564" y="68637"/>
                      </a:lnTo>
                      <a:lnTo>
                        <a:pt x="124564" y="52113"/>
                      </a:lnTo>
                      <a:lnTo>
                        <a:pt x="52113" y="52113"/>
                      </a:lnTo>
                      <a:lnTo>
                        <a:pt x="52113" y="68637"/>
                      </a:lnTo>
                      <a:close/>
                    </a:path>
                  </a:pathLst>
                </a:custGeom>
                <a:solidFill>
                  <a:srgbClr val="0099E2"/>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6" name="フリーフォーム: 図形 135">
                  <a:extLst>
                    <a:ext uri="{FF2B5EF4-FFF2-40B4-BE49-F238E27FC236}">
                      <a16:creationId xmlns:a16="http://schemas.microsoft.com/office/drawing/2014/main" id="{210B5C8F-8FF0-46DA-8784-10B60CE79814}"/>
                    </a:ext>
                  </a:extLst>
                </p:cNvPr>
                <p:cNvSpPr/>
                <p:nvPr/>
              </p:nvSpPr>
              <p:spPr>
                <a:xfrm>
                  <a:off x="5810639" y="7161192"/>
                  <a:ext cx="181762" cy="71179"/>
                </a:xfrm>
                <a:custGeom>
                  <a:avLst/>
                  <a:gdLst>
                    <a:gd name="connsiteX0" fmla="*/ 54656 w 181762"/>
                    <a:gd name="connsiteY0" fmla="*/ 71179 h 71179"/>
                    <a:gd name="connsiteX1" fmla="*/ 54656 w 181762"/>
                    <a:gd name="connsiteY1" fmla="*/ 71179 h 71179"/>
                    <a:gd name="connsiteX2" fmla="*/ 1271 w 181762"/>
                    <a:gd name="connsiteY2" fmla="*/ 36860 h 71179"/>
                    <a:gd name="connsiteX3" fmla="*/ 0 w 181762"/>
                    <a:gd name="connsiteY3" fmla="*/ 35590 h 71179"/>
                    <a:gd name="connsiteX4" fmla="*/ 1271 w 181762"/>
                    <a:gd name="connsiteY4" fmla="*/ 34318 h 71179"/>
                    <a:gd name="connsiteX5" fmla="*/ 53385 w 181762"/>
                    <a:gd name="connsiteY5" fmla="*/ 0 h 71179"/>
                    <a:gd name="connsiteX6" fmla="*/ 54656 w 181762"/>
                    <a:gd name="connsiteY6" fmla="*/ 0 h 71179"/>
                    <a:gd name="connsiteX7" fmla="*/ 55927 w 181762"/>
                    <a:gd name="connsiteY7" fmla="*/ 1271 h 71179"/>
                    <a:gd name="connsiteX8" fmla="*/ 55927 w 181762"/>
                    <a:gd name="connsiteY8" fmla="*/ 16524 h 71179"/>
                    <a:gd name="connsiteX9" fmla="*/ 125836 w 181762"/>
                    <a:gd name="connsiteY9" fmla="*/ 16524 h 71179"/>
                    <a:gd name="connsiteX10" fmla="*/ 125836 w 181762"/>
                    <a:gd name="connsiteY10" fmla="*/ 1271 h 71179"/>
                    <a:gd name="connsiteX11" fmla="*/ 127107 w 181762"/>
                    <a:gd name="connsiteY11" fmla="*/ 0 h 71179"/>
                    <a:gd name="connsiteX12" fmla="*/ 128378 w 181762"/>
                    <a:gd name="connsiteY12" fmla="*/ 0 h 71179"/>
                    <a:gd name="connsiteX13" fmla="*/ 180492 w 181762"/>
                    <a:gd name="connsiteY13" fmla="*/ 34318 h 71179"/>
                    <a:gd name="connsiteX14" fmla="*/ 181762 w 181762"/>
                    <a:gd name="connsiteY14" fmla="*/ 35590 h 71179"/>
                    <a:gd name="connsiteX15" fmla="*/ 180492 w 181762"/>
                    <a:gd name="connsiteY15" fmla="*/ 36860 h 71179"/>
                    <a:gd name="connsiteX16" fmla="*/ 128378 w 181762"/>
                    <a:gd name="connsiteY16" fmla="*/ 71179 h 71179"/>
                    <a:gd name="connsiteX17" fmla="*/ 127107 w 181762"/>
                    <a:gd name="connsiteY17" fmla="*/ 71179 h 71179"/>
                    <a:gd name="connsiteX18" fmla="*/ 125836 w 181762"/>
                    <a:gd name="connsiteY18" fmla="*/ 69909 h 71179"/>
                    <a:gd name="connsiteX19" fmla="*/ 125836 w 181762"/>
                    <a:gd name="connsiteY19" fmla="*/ 54656 h 71179"/>
                    <a:gd name="connsiteX20" fmla="*/ 55927 w 181762"/>
                    <a:gd name="connsiteY20" fmla="*/ 54656 h 71179"/>
                    <a:gd name="connsiteX21" fmla="*/ 55927 w 181762"/>
                    <a:gd name="connsiteY21" fmla="*/ 69909 h 71179"/>
                    <a:gd name="connsiteX22" fmla="*/ 54656 w 181762"/>
                    <a:gd name="connsiteY22" fmla="*/ 71179 h 71179"/>
                    <a:gd name="connsiteX23" fmla="*/ 54656 w 181762"/>
                    <a:gd name="connsiteY23" fmla="*/ 71179 h 71179"/>
                    <a:gd name="connsiteX24" fmla="*/ 54656 w 181762"/>
                    <a:gd name="connsiteY24" fmla="*/ 49571 h 71179"/>
                    <a:gd name="connsiteX25" fmla="*/ 127107 w 181762"/>
                    <a:gd name="connsiteY25" fmla="*/ 49571 h 71179"/>
                    <a:gd name="connsiteX26" fmla="*/ 128378 w 181762"/>
                    <a:gd name="connsiteY26" fmla="*/ 50843 h 71179"/>
                    <a:gd name="connsiteX27" fmla="*/ 128378 w 181762"/>
                    <a:gd name="connsiteY27" fmla="*/ 64824 h 71179"/>
                    <a:gd name="connsiteX28" fmla="*/ 175407 w 181762"/>
                    <a:gd name="connsiteY28" fmla="*/ 33047 h 71179"/>
                    <a:gd name="connsiteX29" fmla="*/ 128378 w 181762"/>
                    <a:gd name="connsiteY29" fmla="*/ 1271 h 71179"/>
                    <a:gd name="connsiteX30" fmla="*/ 128378 w 181762"/>
                    <a:gd name="connsiteY30" fmla="*/ 15252 h 71179"/>
                    <a:gd name="connsiteX31" fmla="*/ 127107 w 181762"/>
                    <a:gd name="connsiteY31" fmla="*/ 16524 h 71179"/>
                    <a:gd name="connsiteX32" fmla="*/ 54656 w 181762"/>
                    <a:gd name="connsiteY32" fmla="*/ 16524 h 71179"/>
                    <a:gd name="connsiteX33" fmla="*/ 53385 w 181762"/>
                    <a:gd name="connsiteY33" fmla="*/ 15252 h 71179"/>
                    <a:gd name="connsiteX34" fmla="*/ 53385 w 181762"/>
                    <a:gd name="connsiteY34" fmla="*/ 1271 h 71179"/>
                    <a:gd name="connsiteX35" fmla="*/ 6355 w 181762"/>
                    <a:gd name="connsiteY35" fmla="*/ 33047 h 71179"/>
                    <a:gd name="connsiteX36" fmla="*/ 53385 w 181762"/>
                    <a:gd name="connsiteY36" fmla="*/ 64824 h 71179"/>
                    <a:gd name="connsiteX37" fmla="*/ 53385 w 181762"/>
                    <a:gd name="connsiteY37" fmla="*/ 50843 h 71179"/>
                    <a:gd name="connsiteX38" fmla="*/ 54656 w 181762"/>
                    <a:gd name="connsiteY38" fmla="*/ 49571 h 7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1762" h="71179">
                      <a:moveTo>
                        <a:pt x="54656" y="71179"/>
                      </a:moveTo>
                      <a:cubicBezTo>
                        <a:pt x="54656" y="71179"/>
                        <a:pt x="53385" y="71179"/>
                        <a:pt x="54656" y="71179"/>
                      </a:cubicBezTo>
                      <a:lnTo>
                        <a:pt x="1271" y="36860"/>
                      </a:lnTo>
                      <a:cubicBezTo>
                        <a:pt x="1271" y="36860"/>
                        <a:pt x="0" y="35590"/>
                        <a:pt x="0" y="35590"/>
                      </a:cubicBezTo>
                      <a:cubicBezTo>
                        <a:pt x="0" y="35590"/>
                        <a:pt x="0" y="34318"/>
                        <a:pt x="1271" y="34318"/>
                      </a:cubicBezTo>
                      <a:lnTo>
                        <a:pt x="53385" y="0"/>
                      </a:lnTo>
                      <a:cubicBezTo>
                        <a:pt x="53385" y="0"/>
                        <a:pt x="54656" y="0"/>
                        <a:pt x="54656" y="0"/>
                      </a:cubicBezTo>
                      <a:cubicBezTo>
                        <a:pt x="54656" y="0"/>
                        <a:pt x="55927" y="1271"/>
                        <a:pt x="55927" y="1271"/>
                      </a:cubicBezTo>
                      <a:lnTo>
                        <a:pt x="55927" y="16524"/>
                      </a:lnTo>
                      <a:lnTo>
                        <a:pt x="125836" y="16524"/>
                      </a:lnTo>
                      <a:lnTo>
                        <a:pt x="125836" y="1271"/>
                      </a:lnTo>
                      <a:cubicBezTo>
                        <a:pt x="125836" y="1271"/>
                        <a:pt x="125836" y="0"/>
                        <a:pt x="127107" y="0"/>
                      </a:cubicBezTo>
                      <a:cubicBezTo>
                        <a:pt x="127107" y="0"/>
                        <a:pt x="128378" y="0"/>
                        <a:pt x="128378" y="0"/>
                      </a:cubicBezTo>
                      <a:lnTo>
                        <a:pt x="180492" y="34318"/>
                      </a:lnTo>
                      <a:cubicBezTo>
                        <a:pt x="180492" y="34318"/>
                        <a:pt x="181762" y="35590"/>
                        <a:pt x="181762" y="35590"/>
                      </a:cubicBezTo>
                      <a:cubicBezTo>
                        <a:pt x="181762" y="35590"/>
                        <a:pt x="181762" y="36860"/>
                        <a:pt x="180492" y="36860"/>
                      </a:cubicBezTo>
                      <a:lnTo>
                        <a:pt x="128378" y="71179"/>
                      </a:lnTo>
                      <a:cubicBezTo>
                        <a:pt x="128378" y="71179"/>
                        <a:pt x="127107" y="71179"/>
                        <a:pt x="127107" y="71179"/>
                      </a:cubicBezTo>
                      <a:cubicBezTo>
                        <a:pt x="127107" y="71179"/>
                        <a:pt x="125836" y="69909"/>
                        <a:pt x="125836" y="69909"/>
                      </a:cubicBezTo>
                      <a:lnTo>
                        <a:pt x="125836" y="54656"/>
                      </a:lnTo>
                      <a:lnTo>
                        <a:pt x="55927" y="54656"/>
                      </a:lnTo>
                      <a:lnTo>
                        <a:pt x="55927" y="69909"/>
                      </a:lnTo>
                      <a:cubicBezTo>
                        <a:pt x="55927" y="69909"/>
                        <a:pt x="55927" y="69909"/>
                        <a:pt x="54656" y="71179"/>
                      </a:cubicBezTo>
                      <a:cubicBezTo>
                        <a:pt x="54656" y="71179"/>
                        <a:pt x="54656" y="71179"/>
                        <a:pt x="54656" y="71179"/>
                      </a:cubicBezTo>
                      <a:close/>
                      <a:moveTo>
                        <a:pt x="54656" y="49571"/>
                      </a:moveTo>
                      <a:lnTo>
                        <a:pt x="127107" y="49571"/>
                      </a:lnTo>
                      <a:cubicBezTo>
                        <a:pt x="128378" y="49571"/>
                        <a:pt x="128378" y="50843"/>
                        <a:pt x="128378" y="50843"/>
                      </a:cubicBezTo>
                      <a:lnTo>
                        <a:pt x="128378" y="64824"/>
                      </a:lnTo>
                      <a:lnTo>
                        <a:pt x="175407" y="33047"/>
                      </a:lnTo>
                      <a:lnTo>
                        <a:pt x="128378" y="1271"/>
                      </a:lnTo>
                      <a:lnTo>
                        <a:pt x="128378" y="15252"/>
                      </a:lnTo>
                      <a:cubicBezTo>
                        <a:pt x="128378" y="16524"/>
                        <a:pt x="127107" y="16524"/>
                        <a:pt x="127107" y="16524"/>
                      </a:cubicBezTo>
                      <a:lnTo>
                        <a:pt x="54656" y="16524"/>
                      </a:lnTo>
                      <a:cubicBezTo>
                        <a:pt x="53385" y="16524"/>
                        <a:pt x="53385" y="15252"/>
                        <a:pt x="53385" y="15252"/>
                      </a:cubicBezTo>
                      <a:lnTo>
                        <a:pt x="53385" y="1271"/>
                      </a:lnTo>
                      <a:lnTo>
                        <a:pt x="6355" y="33047"/>
                      </a:lnTo>
                      <a:lnTo>
                        <a:pt x="53385" y="64824"/>
                      </a:lnTo>
                      <a:lnTo>
                        <a:pt x="53385" y="50843"/>
                      </a:lnTo>
                      <a:cubicBezTo>
                        <a:pt x="53385" y="50843"/>
                        <a:pt x="53385" y="49571"/>
                        <a:pt x="54656" y="49571"/>
                      </a:cubicBez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53" name="グラフィックス 1160">
                <a:extLst>
                  <a:ext uri="{FF2B5EF4-FFF2-40B4-BE49-F238E27FC236}">
                    <a16:creationId xmlns:a16="http://schemas.microsoft.com/office/drawing/2014/main" id="{49BCDC28-BE0E-48B3-87D9-CD493922685F}"/>
                  </a:ext>
                </a:extLst>
              </p:cNvPr>
              <p:cNvGrpSpPr/>
              <p:nvPr/>
            </p:nvGrpSpPr>
            <p:grpSpPr>
              <a:xfrm>
                <a:off x="6029263" y="7049337"/>
                <a:ext cx="52113" cy="25421"/>
                <a:chOff x="6029263" y="7049337"/>
                <a:chExt cx="52113" cy="25421"/>
              </a:xfrm>
              <a:solidFill>
                <a:srgbClr val="000000"/>
              </a:solidFill>
            </p:grpSpPr>
            <p:sp>
              <p:nvSpPr>
                <p:cNvPr id="133" name="フリーフォーム: 図形 132">
                  <a:extLst>
                    <a:ext uri="{FF2B5EF4-FFF2-40B4-BE49-F238E27FC236}">
                      <a16:creationId xmlns:a16="http://schemas.microsoft.com/office/drawing/2014/main" id="{4D1BAE74-6CAC-4D96-9B44-1781B966F4FB}"/>
                    </a:ext>
                  </a:extLst>
                </p:cNvPr>
                <p:cNvSpPr/>
                <p:nvPr/>
              </p:nvSpPr>
              <p:spPr>
                <a:xfrm>
                  <a:off x="6029263" y="7050609"/>
                  <a:ext cx="24150" cy="24149"/>
                </a:xfrm>
                <a:custGeom>
                  <a:avLst/>
                  <a:gdLst>
                    <a:gd name="connsiteX0" fmla="*/ 24150 w 24150"/>
                    <a:gd name="connsiteY0" fmla="*/ 0 h 24149"/>
                    <a:gd name="connsiteX1" fmla="*/ 24150 w 24150"/>
                    <a:gd name="connsiteY1" fmla="*/ 2542 h 24149"/>
                    <a:gd name="connsiteX2" fmla="*/ 13981 w 24150"/>
                    <a:gd name="connsiteY2" fmla="*/ 2542 h 24149"/>
                    <a:gd name="connsiteX3" fmla="*/ 13981 w 24150"/>
                    <a:gd name="connsiteY3" fmla="*/ 10168 h 24149"/>
                    <a:gd name="connsiteX4" fmla="*/ 22879 w 24150"/>
                    <a:gd name="connsiteY4" fmla="*/ 10168 h 24149"/>
                    <a:gd name="connsiteX5" fmla="*/ 22879 w 24150"/>
                    <a:gd name="connsiteY5" fmla="*/ 12711 h 24149"/>
                    <a:gd name="connsiteX6" fmla="*/ 13981 w 24150"/>
                    <a:gd name="connsiteY6" fmla="*/ 12711 h 24149"/>
                    <a:gd name="connsiteX7" fmla="*/ 13981 w 24150"/>
                    <a:gd name="connsiteY7" fmla="*/ 21608 h 24149"/>
                    <a:gd name="connsiteX8" fmla="*/ 24150 w 24150"/>
                    <a:gd name="connsiteY8" fmla="*/ 21608 h 24149"/>
                    <a:gd name="connsiteX9" fmla="*/ 24150 w 24150"/>
                    <a:gd name="connsiteY9" fmla="*/ 24150 h 24149"/>
                    <a:gd name="connsiteX10" fmla="*/ 0 w 24150"/>
                    <a:gd name="connsiteY10" fmla="*/ 24150 h 24149"/>
                    <a:gd name="connsiteX11" fmla="*/ 0 w 24150"/>
                    <a:gd name="connsiteY11" fmla="*/ 21608 h 24149"/>
                    <a:gd name="connsiteX12" fmla="*/ 3813 w 24150"/>
                    <a:gd name="connsiteY12" fmla="*/ 21608 h 24149"/>
                    <a:gd name="connsiteX13" fmla="*/ 3813 w 24150"/>
                    <a:gd name="connsiteY13" fmla="*/ 7626 h 24149"/>
                    <a:gd name="connsiteX14" fmla="*/ 6355 w 24150"/>
                    <a:gd name="connsiteY14" fmla="*/ 7626 h 24149"/>
                    <a:gd name="connsiteX15" fmla="*/ 6355 w 24150"/>
                    <a:gd name="connsiteY15" fmla="*/ 21608 h 24149"/>
                    <a:gd name="connsiteX16" fmla="*/ 11440 w 24150"/>
                    <a:gd name="connsiteY16" fmla="*/ 21608 h 24149"/>
                    <a:gd name="connsiteX17" fmla="*/ 11440 w 24150"/>
                    <a:gd name="connsiteY17" fmla="*/ 2542 h 24149"/>
                    <a:gd name="connsiteX18" fmla="*/ 0 w 24150"/>
                    <a:gd name="connsiteY18" fmla="*/ 2542 h 24149"/>
                    <a:gd name="connsiteX19" fmla="*/ 0 w 24150"/>
                    <a:gd name="connsiteY19" fmla="*/ 0 h 24149"/>
                    <a:gd name="connsiteX20" fmla="*/ 24150 w 24150"/>
                    <a:gd name="connsiteY20" fmla="*/ 0 h 2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150" h="24149">
                      <a:moveTo>
                        <a:pt x="24150" y="0"/>
                      </a:moveTo>
                      <a:lnTo>
                        <a:pt x="24150" y="2542"/>
                      </a:lnTo>
                      <a:lnTo>
                        <a:pt x="13981" y="2542"/>
                      </a:lnTo>
                      <a:lnTo>
                        <a:pt x="13981" y="10168"/>
                      </a:lnTo>
                      <a:lnTo>
                        <a:pt x="22879" y="10168"/>
                      </a:lnTo>
                      <a:lnTo>
                        <a:pt x="22879" y="12711"/>
                      </a:lnTo>
                      <a:lnTo>
                        <a:pt x="13981" y="12711"/>
                      </a:lnTo>
                      <a:lnTo>
                        <a:pt x="13981" y="21608"/>
                      </a:lnTo>
                      <a:lnTo>
                        <a:pt x="24150" y="21608"/>
                      </a:lnTo>
                      <a:lnTo>
                        <a:pt x="24150" y="24150"/>
                      </a:lnTo>
                      <a:lnTo>
                        <a:pt x="0" y="24150"/>
                      </a:lnTo>
                      <a:lnTo>
                        <a:pt x="0" y="21608"/>
                      </a:lnTo>
                      <a:lnTo>
                        <a:pt x="3813" y="21608"/>
                      </a:lnTo>
                      <a:lnTo>
                        <a:pt x="3813" y="7626"/>
                      </a:lnTo>
                      <a:lnTo>
                        <a:pt x="6355" y="7626"/>
                      </a:lnTo>
                      <a:lnTo>
                        <a:pt x="6355" y="21608"/>
                      </a:lnTo>
                      <a:lnTo>
                        <a:pt x="11440" y="21608"/>
                      </a:lnTo>
                      <a:lnTo>
                        <a:pt x="11440" y="2542"/>
                      </a:lnTo>
                      <a:lnTo>
                        <a:pt x="0" y="2542"/>
                      </a:lnTo>
                      <a:lnTo>
                        <a:pt x="0" y="0"/>
                      </a:lnTo>
                      <a:lnTo>
                        <a:pt x="24150"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4" name="フリーフォーム: 図形 133">
                  <a:extLst>
                    <a:ext uri="{FF2B5EF4-FFF2-40B4-BE49-F238E27FC236}">
                      <a16:creationId xmlns:a16="http://schemas.microsoft.com/office/drawing/2014/main" id="{683972DF-0591-4CDD-9131-F9EE4DE60845}"/>
                    </a:ext>
                  </a:extLst>
                </p:cNvPr>
                <p:cNvSpPr/>
                <p:nvPr/>
              </p:nvSpPr>
              <p:spPr>
                <a:xfrm>
                  <a:off x="6054684" y="7049337"/>
                  <a:ext cx="26692" cy="24150"/>
                </a:xfrm>
                <a:custGeom>
                  <a:avLst/>
                  <a:gdLst>
                    <a:gd name="connsiteX0" fmla="*/ 8897 w 26692"/>
                    <a:gd name="connsiteY0" fmla="*/ 7627 h 24150"/>
                    <a:gd name="connsiteX1" fmla="*/ 13981 w 26692"/>
                    <a:gd name="connsiteY1" fmla="*/ 7627 h 24150"/>
                    <a:gd name="connsiteX2" fmla="*/ 13981 w 26692"/>
                    <a:gd name="connsiteY2" fmla="*/ 16524 h 24150"/>
                    <a:gd name="connsiteX3" fmla="*/ 8897 w 26692"/>
                    <a:gd name="connsiteY3" fmla="*/ 16524 h 24150"/>
                    <a:gd name="connsiteX4" fmla="*/ 8897 w 26692"/>
                    <a:gd name="connsiteY4" fmla="*/ 12711 h 24150"/>
                    <a:gd name="connsiteX5" fmla="*/ 7626 w 26692"/>
                    <a:gd name="connsiteY5" fmla="*/ 13982 h 24150"/>
                    <a:gd name="connsiteX6" fmla="*/ 6355 w 26692"/>
                    <a:gd name="connsiteY6" fmla="*/ 10169 h 24150"/>
                    <a:gd name="connsiteX7" fmla="*/ 6355 w 26692"/>
                    <a:gd name="connsiteY7" fmla="*/ 24151 h 24150"/>
                    <a:gd name="connsiteX8" fmla="*/ 3813 w 26692"/>
                    <a:gd name="connsiteY8" fmla="*/ 24151 h 24150"/>
                    <a:gd name="connsiteX9" fmla="*/ 3813 w 26692"/>
                    <a:gd name="connsiteY9" fmla="*/ 11440 h 24150"/>
                    <a:gd name="connsiteX10" fmla="*/ 1271 w 26692"/>
                    <a:gd name="connsiteY10" fmla="*/ 17795 h 24150"/>
                    <a:gd name="connsiteX11" fmla="*/ 0 w 26692"/>
                    <a:gd name="connsiteY11" fmla="*/ 15253 h 24150"/>
                    <a:gd name="connsiteX12" fmla="*/ 3813 w 26692"/>
                    <a:gd name="connsiteY12" fmla="*/ 6355 h 24150"/>
                    <a:gd name="connsiteX13" fmla="*/ 0 w 26692"/>
                    <a:gd name="connsiteY13" fmla="*/ 6355 h 24150"/>
                    <a:gd name="connsiteX14" fmla="*/ 0 w 26692"/>
                    <a:gd name="connsiteY14" fmla="*/ 5085 h 24150"/>
                    <a:gd name="connsiteX15" fmla="*/ 3813 w 26692"/>
                    <a:gd name="connsiteY15" fmla="*/ 5085 h 24150"/>
                    <a:gd name="connsiteX16" fmla="*/ 3813 w 26692"/>
                    <a:gd name="connsiteY16" fmla="*/ 0 h 24150"/>
                    <a:gd name="connsiteX17" fmla="*/ 6355 w 26692"/>
                    <a:gd name="connsiteY17" fmla="*/ 0 h 24150"/>
                    <a:gd name="connsiteX18" fmla="*/ 6355 w 26692"/>
                    <a:gd name="connsiteY18" fmla="*/ 5085 h 24150"/>
                    <a:gd name="connsiteX19" fmla="*/ 8897 w 26692"/>
                    <a:gd name="connsiteY19" fmla="*/ 5085 h 24150"/>
                    <a:gd name="connsiteX20" fmla="*/ 8897 w 26692"/>
                    <a:gd name="connsiteY20" fmla="*/ 7627 h 24150"/>
                    <a:gd name="connsiteX21" fmla="*/ 6355 w 26692"/>
                    <a:gd name="connsiteY21" fmla="*/ 6355 h 24150"/>
                    <a:gd name="connsiteX22" fmla="*/ 6355 w 26692"/>
                    <a:gd name="connsiteY22" fmla="*/ 7627 h 24150"/>
                    <a:gd name="connsiteX23" fmla="*/ 8897 w 26692"/>
                    <a:gd name="connsiteY23" fmla="*/ 12711 h 24150"/>
                    <a:gd name="connsiteX24" fmla="*/ 8897 w 26692"/>
                    <a:gd name="connsiteY24" fmla="*/ 7627 h 24150"/>
                    <a:gd name="connsiteX25" fmla="*/ 25421 w 26692"/>
                    <a:gd name="connsiteY25" fmla="*/ 24151 h 24150"/>
                    <a:gd name="connsiteX26" fmla="*/ 7626 w 26692"/>
                    <a:gd name="connsiteY26" fmla="*/ 24151 h 24150"/>
                    <a:gd name="connsiteX27" fmla="*/ 7626 w 26692"/>
                    <a:gd name="connsiteY27" fmla="*/ 21608 h 24150"/>
                    <a:gd name="connsiteX28" fmla="*/ 25421 w 26692"/>
                    <a:gd name="connsiteY28" fmla="*/ 21608 h 24150"/>
                    <a:gd name="connsiteX29" fmla="*/ 25421 w 26692"/>
                    <a:gd name="connsiteY29" fmla="*/ 24151 h 24150"/>
                    <a:gd name="connsiteX30" fmla="*/ 25421 w 26692"/>
                    <a:gd name="connsiteY30" fmla="*/ 2542 h 24150"/>
                    <a:gd name="connsiteX31" fmla="*/ 16524 w 26692"/>
                    <a:gd name="connsiteY31" fmla="*/ 2542 h 24150"/>
                    <a:gd name="connsiteX32" fmla="*/ 16524 w 26692"/>
                    <a:gd name="connsiteY32" fmla="*/ 5085 h 24150"/>
                    <a:gd name="connsiteX33" fmla="*/ 19066 w 26692"/>
                    <a:gd name="connsiteY33" fmla="*/ 5085 h 24150"/>
                    <a:gd name="connsiteX34" fmla="*/ 19066 w 26692"/>
                    <a:gd name="connsiteY34" fmla="*/ 17795 h 24150"/>
                    <a:gd name="connsiteX35" fmla="*/ 16524 w 26692"/>
                    <a:gd name="connsiteY35" fmla="*/ 20338 h 24150"/>
                    <a:gd name="connsiteX36" fmla="*/ 13981 w 26692"/>
                    <a:gd name="connsiteY36" fmla="*/ 20338 h 24150"/>
                    <a:gd name="connsiteX37" fmla="*/ 13981 w 26692"/>
                    <a:gd name="connsiteY37" fmla="*/ 17795 h 24150"/>
                    <a:gd name="connsiteX38" fmla="*/ 16524 w 26692"/>
                    <a:gd name="connsiteY38" fmla="*/ 17795 h 24150"/>
                    <a:gd name="connsiteX39" fmla="*/ 17795 w 26692"/>
                    <a:gd name="connsiteY39" fmla="*/ 16524 h 24150"/>
                    <a:gd name="connsiteX40" fmla="*/ 17795 w 26692"/>
                    <a:gd name="connsiteY40" fmla="*/ 6355 h 24150"/>
                    <a:gd name="connsiteX41" fmla="*/ 13981 w 26692"/>
                    <a:gd name="connsiteY41" fmla="*/ 6355 h 24150"/>
                    <a:gd name="connsiteX42" fmla="*/ 15253 w 26692"/>
                    <a:gd name="connsiteY42" fmla="*/ 2542 h 24150"/>
                    <a:gd name="connsiteX43" fmla="*/ 10168 w 26692"/>
                    <a:gd name="connsiteY43" fmla="*/ 2542 h 24150"/>
                    <a:gd name="connsiteX44" fmla="*/ 10168 w 26692"/>
                    <a:gd name="connsiteY44" fmla="*/ 0 h 24150"/>
                    <a:gd name="connsiteX45" fmla="*/ 26692 w 26692"/>
                    <a:gd name="connsiteY45" fmla="*/ 0 h 24150"/>
                    <a:gd name="connsiteX46" fmla="*/ 26692 w 26692"/>
                    <a:gd name="connsiteY46" fmla="*/ 2542 h 24150"/>
                    <a:gd name="connsiteX47" fmla="*/ 12711 w 26692"/>
                    <a:gd name="connsiteY47" fmla="*/ 10169 h 24150"/>
                    <a:gd name="connsiteX48" fmla="*/ 10168 w 26692"/>
                    <a:gd name="connsiteY48" fmla="*/ 10169 h 24150"/>
                    <a:gd name="connsiteX49" fmla="*/ 10168 w 26692"/>
                    <a:gd name="connsiteY49" fmla="*/ 15253 h 24150"/>
                    <a:gd name="connsiteX50" fmla="*/ 12711 w 26692"/>
                    <a:gd name="connsiteY50" fmla="*/ 15253 h 24150"/>
                    <a:gd name="connsiteX51" fmla="*/ 12711 w 26692"/>
                    <a:gd name="connsiteY51" fmla="*/ 10169 h 24150"/>
                    <a:gd name="connsiteX52" fmla="*/ 24150 w 26692"/>
                    <a:gd name="connsiteY52" fmla="*/ 20338 h 24150"/>
                    <a:gd name="connsiteX53" fmla="*/ 21608 w 26692"/>
                    <a:gd name="connsiteY53" fmla="*/ 16524 h 24150"/>
                    <a:gd name="connsiteX54" fmla="*/ 19066 w 26692"/>
                    <a:gd name="connsiteY54" fmla="*/ 19066 h 24150"/>
                    <a:gd name="connsiteX55" fmla="*/ 17795 w 26692"/>
                    <a:gd name="connsiteY55" fmla="*/ 17795 h 24150"/>
                    <a:gd name="connsiteX56" fmla="*/ 20337 w 26692"/>
                    <a:gd name="connsiteY56" fmla="*/ 15253 h 24150"/>
                    <a:gd name="connsiteX57" fmla="*/ 19066 w 26692"/>
                    <a:gd name="connsiteY57" fmla="*/ 8898 h 24150"/>
                    <a:gd name="connsiteX58" fmla="*/ 20337 w 26692"/>
                    <a:gd name="connsiteY58" fmla="*/ 8898 h 24150"/>
                    <a:gd name="connsiteX59" fmla="*/ 21608 w 26692"/>
                    <a:gd name="connsiteY59" fmla="*/ 13982 h 24150"/>
                    <a:gd name="connsiteX60" fmla="*/ 22879 w 26692"/>
                    <a:gd name="connsiteY60" fmla="*/ 7627 h 24150"/>
                    <a:gd name="connsiteX61" fmla="*/ 19066 w 26692"/>
                    <a:gd name="connsiteY61" fmla="*/ 7627 h 24150"/>
                    <a:gd name="connsiteX62" fmla="*/ 19066 w 26692"/>
                    <a:gd name="connsiteY62" fmla="*/ 5085 h 24150"/>
                    <a:gd name="connsiteX63" fmla="*/ 25421 w 26692"/>
                    <a:gd name="connsiteY63" fmla="*/ 5085 h 24150"/>
                    <a:gd name="connsiteX64" fmla="*/ 22879 w 26692"/>
                    <a:gd name="connsiteY64" fmla="*/ 15253 h 24150"/>
                    <a:gd name="connsiteX65" fmla="*/ 25421 w 26692"/>
                    <a:gd name="connsiteY65" fmla="*/ 19066 h 24150"/>
                    <a:gd name="connsiteX66" fmla="*/ 24150 w 26692"/>
                    <a:gd name="connsiteY66" fmla="*/ 20338 h 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692" h="24150">
                      <a:moveTo>
                        <a:pt x="8897" y="7627"/>
                      </a:moveTo>
                      <a:lnTo>
                        <a:pt x="13981" y="7627"/>
                      </a:lnTo>
                      <a:lnTo>
                        <a:pt x="13981" y="16524"/>
                      </a:lnTo>
                      <a:lnTo>
                        <a:pt x="8897" y="16524"/>
                      </a:lnTo>
                      <a:lnTo>
                        <a:pt x="8897" y="12711"/>
                      </a:lnTo>
                      <a:lnTo>
                        <a:pt x="7626" y="13982"/>
                      </a:lnTo>
                      <a:cubicBezTo>
                        <a:pt x="7626" y="12711"/>
                        <a:pt x="6355" y="12711"/>
                        <a:pt x="6355" y="10169"/>
                      </a:cubicBezTo>
                      <a:lnTo>
                        <a:pt x="6355" y="24151"/>
                      </a:lnTo>
                      <a:lnTo>
                        <a:pt x="3813" y="24151"/>
                      </a:lnTo>
                      <a:lnTo>
                        <a:pt x="3813" y="11440"/>
                      </a:lnTo>
                      <a:cubicBezTo>
                        <a:pt x="2542" y="13982"/>
                        <a:pt x="1271" y="16524"/>
                        <a:pt x="1271" y="17795"/>
                      </a:cubicBezTo>
                      <a:lnTo>
                        <a:pt x="0" y="15253"/>
                      </a:lnTo>
                      <a:cubicBezTo>
                        <a:pt x="1271" y="13982"/>
                        <a:pt x="2542" y="11440"/>
                        <a:pt x="3813" y="6355"/>
                      </a:cubicBezTo>
                      <a:lnTo>
                        <a:pt x="0" y="6355"/>
                      </a:lnTo>
                      <a:lnTo>
                        <a:pt x="0" y="5085"/>
                      </a:lnTo>
                      <a:lnTo>
                        <a:pt x="3813" y="5085"/>
                      </a:lnTo>
                      <a:lnTo>
                        <a:pt x="3813" y="0"/>
                      </a:lnTo>
                      <a:lnTo>
                        <a:pt x="6355" y="0"/>
                      </a:lnTo>
                      <a:lnTo>
                        <a:pt x="6355" y="5085"/>
                      </a:lnTo>
                      <a:lnTo>
                        <a:pt x="8897" y="5085"/>
                      </a:lnTo>
                      <a:lnTo>
                        <a:pt x="8897" y="7627"/>
                      </a:lnTo>
                      <a:lnTo>
                        <a:pt x="6355" y="6355"/>
                      </a:lnTo>
                      <a:lnTo>
                        <a:pt x="6355" y="7627"/>
                      </a:lnTo>
                      <a:cubicBezTo>
                        <a:pt x="7626" y="10169"/>
                        <a:pt x="8897" y="11440"/>
                        <a:pt x="8897" y="12711"/>
                      </a:cubicBezTo>
                      <a:lnTo>
                        <a:pt x="8897" y="7627"/>
                      </a:lnTo>
                      <a:close/>
                      <a:moveTo>
                        <a:pt x="25421" y="24151"/>
                      </a:moveTo>
                      <a:lnTo>
                        <a:pt x="7626" y="24151"/>
                      </a:lnTo>
                      <a:lnTo>
                        <a:pt x="7626" y="21608"/>
                      </a:lnTo>
                      <a:lnTo>
                        <a:pt x="25421" y="21608"/>
                      </a:lnTo>
                      <a:lnTo>
                        <a:pt x="25421" y="24151"/>
                      </a:lnTo>
                      <a:close/>
                      <a:moveTo>
                        <a:pt x="25421" y="2542"/>
                      </a:moveTo>
                      <a:lnTo>
                        <a:pt x="16524" y="2542"/>
                      </a:lnTo>
                      <a:cubicBezTo>
                        <a:pt x="16524" y="2542"/>
                        <a:pt x="16524" y="3814"/>
                        <a:pt x="16524" y="5085"/>
                      </a:cubicBezTo>
                      <a:lnTo>
                        <a:pt x="19066" y="5085"/>
                      </a:lnTo>
                      <a:lnTo>
                        <a:pt x="19066" y="17795"/>
                      </a:lnTo>
                      <a:cubicBezTo>
                        <a:pt x="19066" y="19066"/>
                        <a:pt x="19066" y="20338"/>
                        <a:pt x="16524" y="20338"/>
                      </a:cubicBezTo>
                      <a:lnTo>
                        <a:pt x="13981" y="20338"/>
                      </a:lnTo>
                      <a:lnTo>
                        <a:pt x="13981" y="17795"/>
                      </a:lnTo>
                      <a:lnTo>
                        <a:pt x="16524" y="17795"/>
                      </a:lnTo>
                      <a:cubicBezTo>
                        <a:pt x="17795" y="17795"/>
                        <a:pt x="17795" y="17795"/>
                        <a:pt x="17795" y="16524"/>
                      </a:cubicBezTo>
                      <a:lnTo>
                        <a:pt x="17795" y="6355"/>
                      </a:lnTo>
                      <a:lnTo>
                        <a:pt x="13981" y="6355"/>
                      </a:lnTo>
                      <a:cubicBezTo>
                        <a:pt x="13981" y="5085"/>
                        <a:pt x="15253" y="3814"/>
                        <a:pt x="15253" y="2542"/>
                      </a:cubicBezTo>
                      <a:lnTo>
                        <a:pt x="10168" y="2542"/>
                      </a:lnTo>
                      <a:lnTo>
                        <a:pt x="10168" y="0"/>
                      </a:lnTo>
                      <a:lnTo>
                        <a:pt x="26692" y="0"/>
                      </a:lnTo>
                      <a:lnTo>
                        <a:pt x="26692" y="2542"/>
                      </a:lnTo>
                      <a:close/>
                      <a:moveTo>
                        <a:pt x="12711" y="10169"/>
                      </a:moveTo>
                      <a:lnTo>
                        <a:pt x="10168" y="10169"/>
                      </a:lnTo>
                      <a:lnTo>
                        <a:pt x="10168" y="15253"/>
                      </a:lnTo>
                      <a:lnTo>
                        <a:pt x="12711" y="15253"/>
                      </a:lnTo>
                      <a:lnTo>
                        <a:pt x="12711" y="10169"/>
                      </a:lnTo>
                      <a:close/>
                      <a:moveTo>
                        <a:pt x="24150" y="20338"/>
                      </a:moveTo>
                      <a:cubicBezTo>
                        <a:pt x="22879" y="19066"/>
                        <a:pt x="22879" y="19066"/>
                        <a:pt x="21608" y="16524"/>
                      </a:cubicBezTo>
                      <a:cubicBezTo>
                        <a:pt x="20337" y="17795"/>
                        <a:pt x="20337" y="19066"/>
                        <a:pt x="19066" y="19066"/>
                      </a:cubicBezTo>
                      <a:lnTo>
                        <a:pt x="17795" y="17795"/>
                      </a:lnTo>
                      <a:cubicBezTo>
                        <a:pt x="17795" y="16524"/>
                        <a:pt x="19066" y="16524"/>
                        <a:pt x="20337" y="15253"/>
                      </a:cubicBezTo>
                      <a:cubicBezTo>
                        <a:pt x="19066" y="12711"/>
                        <a:pt x="19066" y="8898"/>
                        <a:pt x="19066" y="8898"/>
                      </a:cubicBezTo>
                      <a:lnTo>
                        <a:pt x="20337" y="8898"/>
                      </a:lnTo>
                      <a:cubicBezTo>
                        <a:pt x="20337" y="10169"/>
                        <a:pt x="20337" y="11440"/>
                        <a:pt x="21608" y="13982"/>
                      </a:cubicBezTo>
                      <a:cubicBezTo>
                        <a:pt x="22879" y="11440"/>
                        <a:pt x="22879" y="8898"/>
                        <a:pt x="22879" y="7627"/>
                      </a:cubicBezTo>
                      <a:lnTo>
                        <a:pt x="19066" y="7627"/>
                      </a:lnTo>
                      <a:lnTo>
                        <a:pt x="19066" y="5085"/>
                      </a:lnTo>
                      <a:lnTo>
                        <a:pt x="25421" y="5085"/>
                      </a:lnTo>
                      <a:cubicBezTo>
                        <a:pt x="25421" y="6355"/>
                        <a:pt x="25421" y="11440"/>
                        <a:pt x="22879" y="15253"/>
                      </a:cubicBezTo>
                      <a:cubicBezTo>
                        <a:pt x="24150" y="16524"/>
                        <a:pt x="25421" y="17795"/>
                        <a:pt x="25421" y="19066"/>
                      </a:cubicBezTo>
                      <a:lnTo>
                        <a:pt x="24150" y="2033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54" name="グラフィックス 1160">
                <a:extLst>
                  <a:ext uri="{FF2B5EF4-FFF2-40B4-BE49-F238E27FC236}">
                    <a16:creationId xmlns:a16="http://schemas.microsoft.com/office/drawing/2014/main" id="{97B5A160-04DA-446C-BF3F-44AE0CFC4F94}"/>
                  </a:ext>
                </a:extLst>
              </p:cNvPr>
              <p:cNvGrpSpPr/>
              <p:nvPr/>
            </p:nvGrpSpPr>
            <p:grpSpPr>
              <a:xfrm>
                <a:off x="6006383" y="7076030"/>
                <a:ext cx="88974" cy="26692"/>
                <a:chOff x="6006383" y="7076030"/>
                <a:chExt cx="88974" cy="26692"/>
              </a:xfrm>
              <a:solidFill>
                <a:srgbClr val="000000"/>
              </a:solidFill>
            </p:grpSpPr>
            <p:sp>
              <p:nvSpPr>
                <p:cNvPr id="127" name="フリーフォーム: 図形 126">
                  <a:extLst>
                    <a:ext uri="{FF2B5EF4-FFF2-40B4-BE49-F238E27FC236}">
                      <a16:creationId xmlns:a16="http://schemas.microsoft.com/office/drawing/2014/main" id="{885CA821-396F-4DDD-BB37-A39B4209ED10}"/>
                    </a:ext>
                  </a:extLst>
                </p:cNvPr>
                <p:cNvSpPr/>
                <p:nvPr/>
              </p:nvSpPr>
              <p:spPr>
                <a:xfrm>
                  <a:off x="6006383" y="7077301"/>
                  <a:ext cx="7626" cy="25421"/>
                </a:xfrm>
                <a:custGeom>
                  <a:avLst/>
                  <a:gdLst>
                    <a:gd name="connsiteX0" fmla="*/ 7626 w 7626"/>
                    <a:gd name="connsiteY0" fmla="*/ 0 h 25421"/>
                    <a:gd name="connsiteX1" fmla="*/ 2542 w 7626"/>
                    <a:gd name="connsiteY1" fmla="*/ 12711 h 25421"/>
                    <a:gd name="connsiteX2" fmla="*/ 7626 w 7626"/>
                    <a:gd name="connsiteY2" fmla="*/ 25421 h 25421"/>
                    <a:gd name="connsiteX3" fmla="*/ 5084 w 7626"/>
                    <a:gd name="connsiteY3" fmla="*/ 25421 h 25421"/>
                    <a:gd name="connsiteX4" fmla="*/ 0 w 7626"/>
                    <a:gd name="connsiteY4" fmla="*/ 12711 h 25421"/>
                    <a:gd name="connsiteX5" fmla="*/ 5084 w 7626"/>
                    <a:gd name="connsiteY5" fmla="*/ 0 h 25421"/>
                    <a:gd name="connsiteX6" fmla="*/ 7626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7626" y="0"/>
                      </a:moveTo>
                      <a:cubicBezTo>
                        <a:pt x="6355" y="2542"/>
                        <a:pt x="2542" y="6355"/>
                        <a:pt x="2542" y="12711"/>
                      </a:cubicBezTo>
                      <a:cubicBezTo>
                        <a:pt x="2542" y="19066"/>
                        <a:pt x="6355" y="24151"/>
                        <a:pt x="7626" y="25421"/>
                      </a:cubicBezTo>
                      <a:lnTo>
                        <a:pt x="5084" y="25421"/>
                      </a:lnTo>
                      <a:cubicBezTo>
                        <a:pt x="2542" y="21608"/>
                        <a:pt x="0" y="17795"/>
                        <a:pt x="0" y="12711"/>
                      </a:cubicBezTo>
                      <a:cubicBezTo>
                        <a:pt x="0" y="6355"/>
                        <a:pt x="3813" y="1272"/>
                        <a:pt x="5084" y="0"/>
                      </a:cubicBezTo>
                      <a:lnTo>
                        <a:pt x="7626"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8" name="フリーフォーム: 図形 127">
                  <a:extLst>
                    <a:ext uri="{FF2B5EF4-FFF2-40B4-BE49-F238E27FC236}">
                      <a16:creationId xmlns:a16="http://schemas.microsoft.com/office/drawing/2014/main" id="{0E00D3CE-F12E-4DAB-BCBB-CB32F5FBA451}"/>
                    </a:ext>
                  </a:extLst>
                </p:cNvPr>
                <p:cNvSpPr/>
                <p:nvPr/>
              </p:nvSpPr>
              <p:spPr>
                <a:xfrm>
                  <a:off x="6016552" y="7077301"/>
                  <a:ext cx="13981" cy="21608"/>
                </a:xfrm>
                <a:custGeom>
                  <a:avLst/>
                  <a:gdLst>
                    <a:gd name="connsiteX0" fmla="*/ 2542 w 13981"/>
                    <a:gd name="connsiteY0" fmla="*/ 0 h 21608"/>
                    <a:gd name="connsiteX1" fmla="*/ 2542 w 13981"/>
                    <a:gd name="connsiteY1" fmla="*/ 19066 h 21608"/>
                    <a:gd name="connsiteX2" fmla="*/ 13981 w 13981"/>
                    <a:gd name="connsiteY2" fmla="*/ 19066 h 21608"/>
                    <a:gd name="connsiteX3" fmla="*/ 13981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1" y="19066"/>
                      </a:lnTo>
                      <a:lnTo>
                        <a:pt x="13981" y="21608"/>
                      </a:lnTo>
                      <a:lnTo>
                        <a:pt x="0" y="21608"/>
                      </a:lnTo>
                      <a:lnTo>
                        <a:pt x="0" y="0"/>
                      </a:lnTo>
                      <a:lnTo>
                        <a:pt x="2542"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9" name="フリーフォーム: 図形 128">
                  <a:extLst>
                    <a:ext uri="{FF2B5EF4-FFF2-40B4-BE49-F238E27FC236}">
                      <a16:creationId xmlns:a16="http://schemas.microsoft.com/office/drawing/2014/main" id="{C254F78E-BD8F-4D91-906F-EB1A71875759}"/>
                    </a:ext>
                  </a:extLst>
                </p:cNvPr>
                <p:cNvSpPr/>
                <p:nvPr/>
              </p:nvSpPr>
              <p:spPr>
                <a:xfrm>
                  <a:off x="6033076" y="7077301"/>
                  <a:ext cx="2542" cy="20337"/>
                </a:xfrm>
                <a:custGeom>
                  <a:avLst/>
                  <a:gdLst>
                    <a:gd name="connsiteX0" fmla="*/ 2542 w 2542"/>
                    <a:gd name="connsiteY0" fmla="*/ 0 h 20337"/>
                    <a:gd name="connsiteX1" fmla="*/ 2542 w 2542"/>
                    <a:gd name="connsiteY1" fmla="*/ 2542 h 20337"/>
                    <a:gd name="connsiteX2" fmla="*/ 0 w 2542"/>
                    <a:gd name="connsiteY2" fmla="*/ 2542 h 20337"/>
                    <a:gd name="connsiteX3" fmla="*/ 0 w 2542"/>
                    <a:gd name="connsiteY3" fmla="*/ 0 h 20337"/>
                    <a:gd name="connsiteX4" fmla="*/ 2542 w 2542"/>
                    <a:gd name="connsiteY4" fmla="*/ 0 h 20337"/>
                    <a:gd name="connsiteX5" fmla="*/ 2542 w 2542"/>
                    <a:gd name="connsiteY5" fmla="*/ 5085 h 20337"/>
                    <a:gd name="connsiteX6" fmla="*/ 2542 w 2542"/>
                    <a:gd name="connsiteY6" fmla="*/ 20338 h 20337"/>
                    <a:gd name="connsiteX7" fmla="*/ 0 w 2542"/>
                    <a:gd name="connsiteY7" fmla="*/ 20338 h 20337"/>
                    <a:gd name="connsiteX8" fmla="*/ 0 w 2542"/>
                    <a:gd name="connsiteY8" fmla="*/ 5085 h 20337"/>
                    <a:gd name="connsiteX9" fmla="*/ 2542 w 2542"/>
                    <a:gd name="connsiteY9" fmla="*/ 5085 h 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7">
                      <a:moveTo>
                        <a:pt x="2542" y="0"/>
                      </a:moveTo>
                      <a:lnTo>
                        <a:pt x="2542" y="2542"/>
                      </a:lnTo>
                      <a:lnTo>
                        <a:pt x="0" y="2542"/>
                      </a:lnTo>
                      <a:lnTo>
                        <a:pt x="0" y="0"/>
                      </a:lnTo>
                      <a:lnTo>
                        <a:pt x="2542" y="0"/>
                      </a:lnTo>
                      <a:close/>
                      <a:moveTo>
                        <a:pt x="2542" y="5085"/>
                      </a:moveTo>
                      <a:lnTo>
                        <a:pt x="2542" y="20338"/>
                      </a:lnTo>
                      <a:lnTo>
                        <a:pt x="0" y="20338"/>
                      </a:lnTo>
                      <a:lnTo>
                        <a:pt x="0" y="5085"/>
                      </a:lnTo>
                      <a:lnTo>
                        <a:pt x="2542" y="5085"/>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0" name="フリーフォーム: 図形 129">
                  <a:extLst>
                    <a:ext uri="{FF2B5EF4-FFF2-40B4-BE49-F238E27FC236}">
                      <a16:creationId xmlns:a16="http://schemas.microsoft.com/office/drawing/2014/main" id="{33BBD9DE-A6E9-4574-981F-D20ABEA2AF9A}"/>
                    </a:ext>
                  </a:extLst>
                </p:cNvPr>
                <p:cNvSpPr/>
                <p:nvPr/>
              </p:nvSpPr>
              <p:spPr>
                <a:xfrm>
                  <a:off x="6039431" y="7076030"/>
                  <a:ext cx="16523" cy="21608"/>
                </a:xfrm>
                <a:custGeom>
                  <a:avLst/>
                  <a:gdLst>
                    <a:gd name="connsiteX0" fmla="*/ 13982 w 16523"/>
                    <a:gd name="connsiteY0" fmla="*/ 7626 h 21608"/>
                    <a:gd name="connsiteX1" fmla="*/ 8898 w 16523"/>
                    <a:gd name="connsiteY1" fmla="*/ 2542 h 21608"/>
                    <a:gd name="connsiteX2" fmla="*/ 2542 w 16523"/>
                    <a:gd name="connsiteY2" fmla="*/ 11439 h 21608"/>
                    <a:gd name="connsiteX3" fmla="*/ 8898 w 16523"/>
                    <a:gd name="connsiteY3" fmla="*/ 19066 h 21608"/>
                    <a:gd name="connsiteX4" fmla="*/ 13982 w 16523"/>
                    <a:gd name="connsiteY4" fmla="*/ 13981 h 21608"/>
                    <a:gd name="connsiteX5" fmla="*/ 16524 w 16523"/>
                    <a:gd name="connsiteY5" fmla="*/ 13981 h 21608"/>
                    <a:gd name="connsiteX6" fmla="*/ 8898 w 16523"/>
                    <a:gd name="connsiteY6" fmla="*/ 21608 h 21608"/>
                    <a:gd name="connsiteX7" fmla="*/ 0 w 16523"/>
                    <a:gd name="connsiteY7" fmla="*/ 11439 h 21608"/>
                    <a:gd name="connsiteX8" fmla="*/ 8898 w 16523"/>
                    <a:gd name="connsiteY8" fmla="*/ 0 h 21608"/>
                    <a:gd name="connsiteX9" fmla="*/ 16524 w 16523"/>
                    <a:gd name="connsiteY9" fmla="*/ 7626 h 21608"/>
                    <a:gd name="connsiteX10" fmla="*/ 13982 w 16523"/>
                    <a:gd name="connsiteY10" fmla="*/ 7626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8">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1" name="フリーフォーム: 図形 130">
                  <a:extLst>
                    <a:ext uri="{FF2B5EF4-FFF2-40B4-BE49-F238E27FC236}">
                      <a16:creationId xmlns:a16="http://schemas.microsoft.com/office/drawing/2014/main" id="{9F1DF1CC-480C-4920-812A-D2FBA1B418EE}"/>
                    </a:ext>
                  </a:extLst>
                </p:cNvPr>
                <p:cNvSpPr/>
                <p:nvPr/>
              </p:nvSpPr>
              <p:spPr>
                <a:xfrm>
                  <a:off x="6058497" y="7082385"/>
                  <a:ext cx="15252" cy="16523"/>
                </a:xfrm>
                <a:custGeom>
                  <a:avLst/>
                  <a:gdLst>
                    <a:gd name="connsiteX0" fmla="*/ 15253 w 15252"/>
                    <a:gd name="connsiteY0" fmla="*/ 7626 h 16523"/>
                    <a:gd name="connsiteX1" fmla="*/ 7626 w 15252"/>
                    <a:gd name="connsiteY1" fmla="*/ 16524 h 16523"/>
                    <a:gd name="connsiteX2" fmla="*/ 0 w 15252"/>
                    <a:gd name="connsiteY2" fmla="*/ 8898 h 16523"/>
                    <a:gd name="connsiteX3" fmla="*/ 7626 w 15252"/>
                    <a:gd name="connsiteY3" fmla="*/ 0 h 16523"/>
                    <a:gd name="connsiteX4" fmla="*/ 15253 w 15252"/>
                    <a:gd name="connsiteY4" fmla="*/ 7626 h 16523"/>
                    <a:gd name="connsiteX5" fmla="*/ 7626 w 15252"/>
                    <a:gd name="connsiteY5" fmla="*/ 13981 h 16523"/>
                    <a:gd name="connsiteX6" fmla="*/ 12711 w 15252"/>
                    <a:gd name="connsiteY6" fmla="*/ 7626 h 16523"/>
                    <a:gd name="connsiteX7" fmla="*/ 7626 w 15252"/>
                    <a:gd name="connsiteY7" fmla="*/ 2542 h 16523"/>
                    <a:gd name="connsiteX8" fmla="*/ 2542 w 15252"/>
                    <a:gd name="connsiteY8" fmla="*/ 8898 h 16523"/>
                    <a:gd name="connsiteX9" fmla="*/ 7626 w 15252"/>
                    <a:gd name="connsiteY9" fmla="*/ 13981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2" h="16523">
                      <a:moveTo>
                        <a:pt x="15253" y="7626"/>
                      </a:moveTo>
                      <a:cubicBezTo>
                        <a:pt x="15253" y="12711"/>
                        <a:pt x="15253" y="16524"/>
                        <a:pt x="7626" y="16524"/>
                      </a:cubicBezTo>
                      <a:cubicBezTo>
                        <a:pt x="2542" y="16524"/>
                        <a:pt x="0" y="15253"/>
                        <a:pt x="0" y="8898"/>
                      </a:cubicBezTo>
                      <a:cubicBezTo>
                        <a:pt x="0" y="3813"/>
                        <a:pt x="0" y="0"/>
                        <a:pt x="7626" y="0"/>
                      </a:cubicBezTo>
                      <a:cubicBezTo>
                        <a:pt x="13982" y="0"/>
                        <a:pt x="15253" y="1271"/>
                        <a:pt x="15253" y="7626"/>
                      </a:cubicBezTo>
                      <a:close/>
                      <a:moveTo>
                        <a:pt x="7626" y="13981"/>
                      </a:moveTo>
                      <a:cubicBezTo>
                        <a:pt x="12711" y="13981"/>
                        <a:pt x="12711" y="12711"/>
                        <a:pt x="12711" y="7626"/>
                      </a:cubicBezTo>
                      <a:cubicBezTo>
                        <a:pt x="12711" y="3813"/>
                        <a:pt x="11440" y="2542"/>
                        <a:pt x="7626" y="2542"/>
                      </a:cubicBezTo>
                      <a:cubicBezTo>
                        <a:pt x="2542" y="2542"/>
                        <a:pt x="2542" y="3813"/>
                        <a:pt x="2542" y="8898"/>
                      </a:cubicBezTo>
                      <a:cubicBezTo>
                        <a:pt x="2542" y="12711"/>
                        <a:pt x="3813" y="13981"/>
                        <a:pt x="7626" y="1398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32" name="フリーフォーム: 図形 131">
                  <a:extLst>
                    <a:ext uri="{FF2B5EF4-FFF2-40B4-BE49-F238E27FC236}">
                      <a16:creationId xmlns:a16="http://schemas.microsoft.com/office/drawing/2014/main" id="{60F20C02-9054-406A-A6F8-DACF60C925B9}"/>
                    </a:ext>
                  </a:extLst>
                </p:cNvPr>
                <p:cNvSpPr/>
                <p:nvPr/>
              </p:nvSpPr>
              <p:spPr>
                <a:xfrm>
                  <a:off x="6077251" y="7077301"/>
                  <a:ext cx="18106" cy="20337"/>
                </a:xfrm>
                <a:custGeom>
                  <a:avLst/>
                  <a:gdLst>
                    <a:gd name="connsiteX0" fmla="*/ 9210 w 18106"/>
                    <a:gd name="connsiteY0" fmla="*/ 0 h 20337"/>
                    <a:gd name="connsiteX1" fmla="*/ 18107 w 18106"/>
                    <a:gd name="connsiteY1" fmla="*/ 10168 h 20337"/>
                    <a:gd name="connsiteX2" fmla="*/ 9210 w 18106"/>
                    <a:gd name="connsiteY2" fmla="*/ 20338 h 20337"/>
                    <a:gd name="connsiteX3" fmla="*/ 312 w 18106"/>
                    <a:gd name="connsiteY3" fmla="*/ 10168 h 20337"/>
                    <a:gd name="connsiteX4" fmla="*/ 9210 w 18106"/>
                    <a:gd name="connsiteY4" fmla="*/ 0 h 20337"/>
                    <a:gd name="connsiteX5" fmla="*/ 7939 w 18106"/>
                    <a:gd name="connsiteY5" fmla="*/ 1272 h 20337"/>
                    <a:gd name="connsiteX6" fmla="*/ 1583 w 18106"/>
                    <a:gd name="connsiteY6" fmla="*/ 10168 h 20337"/>
                    <a:gd name="connsiteX7" fmla="*/ 7939 w 18106"/>
                    <a:gd name="connsiteY7" fmla="*/ 19066 h 20337"/>
                    <a:gd name="connsiteX8" fmla="*/ 14294 w 18106"/>
                    <a:gd name="connsiteY8" fmla="*/ 10168 h 20337"/>
                    <a:gd name="connsiteX9" fmla="*/ 7939 w 18106"/>
                    <a:gd name="connsiteY9" fmla="*/ 1272 h 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 h="20337">
                      <a:moveTo>
                        <a:pt x="9210" y="0"/>
                      </a:moveTo>
                      <a:cubicBezTo>
                        <a:pt x="16836" y="0"/>
                        <a:pt x="18107" y="3813"/>
                        <a:pt x="18107" y="10168"/>
                      </a:cubicBezTo>
                      <a:cubicBezTo>
                        <a:pt x="18107" y="19066"/>
                        <a:pt x="15565" y="20338"/>
                        <a:pt x="9210" y="20338"/>
                      </a:cubicBezTo>
                      <a:cubicBezTo>
                        <a:pt x="1583" y="20338"/>
                        <a:pt x="312" y="16524"/>
                        <a:pt x="312" y="10168"/>
                      </a:cubicBezTo>
                      <a:cubicBezTo>
                        <a:pt x="-959" y="1272"/>
                        <a:pt x="1583" y="0"/>
                        <a:pt x="9210" y="0"/>
                      </a:cubicBezTo>
                      <a:close/>
                      <a:moveTo>
                        <a:pt x="7939" y="1272"/>
                      </a:moveTo>
                      <a:cubicBezTo>
                        <a:pt x="1583" y="1272"/>
                        <a:pt x="1583" y="3813"/>
                        <a:pt x="1583" y="10168"/>
                      </a:cubicBezTo>
                      <a:cubicBezTo>
                        <a:pt x="1583" y="16524"/>
                        <a:pt x="2854" y="19066"/>
                        <a:pt x="7939" y="19066"/>
                      </a:cubicBezTo>
                      <a:cubicBezTo>
                        <a:pt x="14294" y="19066"/>
                        <a:pt x="14294" y="16524"/>
                        <a:pt x="14294" y="10168"/>
                      </a:cubicBezTo>
                      <a:cubicBezTo>
                        <a:pt x="15565" y="3813"/>
                        <a:pt x="14294" y="1272"/>
                        <a:pt x="7939" y="1272"/>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55" name="フリーフォーム: 図形 54">
                <a:extLst>
                  <a:ext uri="{FF2B5EF4-FFF2-40B4-BE49-F238E27FC236}">
                    <a16:creationId xmlns:a16="http://schemas.microsoft.com/office/drawing/2014/main" id="{C3CE413F-4256-4911-937B-8D46861EB486}"/>
                  </a:ext>
                </a:extLst>
              </p:cNvPr>
              <p:cNvSpPr/>
              <p:nvPr/>
            </p:nvSpPr>
            <p:spPr>
              <a:xfrm>
                <a:off x="6094087" y="7092554"/>
                <a:ext cx="12710" cy="11439"/>
              </a:xfrm>
              <a:custGeom>
                <a:avLst/>
                <a:gdLst>
                  <a:gd name="connsiteX0" fmla="*/ 5085 w 12710"/>
                  <a:gd name="connsiteY0" fmla="*/ 7626 h 11439"/>
                  <a:gd name="connsiteX1" fmla="*/ 2542 w 12710"/>
                  <a:gd name="connsiteY1" fmla="*/ 10168 h 11439"/>
                  <a:gd name="connsiteX2" fmla="*/ 2542 w 12710"/>
                  <a:gd name="connsiteY2" fmla="*/ 10168 h 11439"/>
                  <a:gd name="connsiteX3" fmla="*/ 10169 w 12710"/>
                  <a:gd name="connsiteY3" fmla="*/ 10168 h 11439"/>
                  <a:gd name="connsiteX4" fmla="*/ 10169 w 12710"/>
                  <a:gd name="connsiteY4" fmla="*/ 11440 h 11439"/>
                  <a:gd name="connsiteX5" fmla="*/ 0 w 12710"/>
                  <a:gd name="connsiteY5" fmla="*/ 11440 h 11439"/>
                  <a:gd name="connsiteX6" fmla="*/ 0 w 12710"/>
                  <a:gd name="connsiteY6" fmla="*/ 10168 h 11439"/>
                  <a:gd name="connsiteX7" fmla="*/ 5085 w 12710"/>
                  <a:gd name="connsiteY7" fmla="*/ 7626 h 11439"/>
                  <a:gd name="connsiteX8" fmla="*/ 7626 w 12710"/>
                  <a:gd name="connsiteY8" fmla="*/ 6355 h 11439"/>
                  <a:gd name="connsiteX9" fmla="*/ 10169 w 12710"/>
                  <a:gd name="connsiteY9" fmla="*/ 3813 h 11439"/>
                  <a:gd name="connsiteX10" fmla="*/ 7626 w 12710"/>
                  <a:gd name="connsiteY10" fmla="*/ 1271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6 h 11439"/>
                  <a:gd name="connsiteX17" fmla="*/ 5085 w 12710"/>
                  <a:gd name="connsiteY17" fmla="*/ 7626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5" y="7626"/>
                    </a:moveTo>
                    <a:cubicBezTo>
                      <a:pt x="3813" y="7626"/>
                      <a:pt x="2542" y="7626"/>
                      <a:pt x="2542" y="10168"/>
                    </a:cubicBezTo>
                    <a:lnTo>
                      <a:pt x="2542" y="10168"/>
                    </a:lnTo>
                    <a:lnTo>
                      <a:pt x="10169" y="10168"/>
                    </a:lnTo>
                    <a:lnTo>
                      <a:pt x="10169" y="11440"/>
                    </a:lnTo>
                    <a:lnTo>
                      <a:pt x="0" y="11440"/>
                    </a:lnTo>
                    <a:lnTo>
                      <a:pt x="0" y="10168"/>
                    </a:lnTo>
                    <a:cubicBezTo>
                      <a:pt x="1271" y="7626"/>
                      <a:pt x="2542" y="6355"/>
                      <a:pt x="5085" y="7626"/>
                    </a:cubicBezTo>
                    <a:lnTo>
                      <a:pt x="7626" y="6355"/>
                    </a:lnTo>
                    <a:cubicBezTo>
                      <a:pt x="8898" y="6355"/>
                      <a:pt x="10169" y="5085"/>
                      <a:pt x="10169" y="3813"/>
                    </a:cubicBezTo>
                    <a:cubicBezTo>
                      <a:pt x="10169" y="2542"/>
                      <a:pt x="8898" y="1271"/>
                      <a:pt x="7626" y="1271"/>
                    </a:cubicBezTo>
                    <a:cubicBezTo>
                      <a:pt x="5085" y="1271"/>
                      <a:pt x="3813" y="2542"/>
                      <a:pt x="3813" y="3813"/>
                    </a:cubicBezTo>
                    <a:lnTo>
                      <a:pt x="2542" y="3813"/>
                    </a:lnTo>
                    <a:cubicBezTo>
                      <a:pt x="2542" y="1271"/>
                      <a:pt x="3813" y="0"/>
                      <a:pt x="7626" y="0"/>
                    </a:cubicBezTo>
                    <a:cubicBezTo>
                      <a:pt x="10169" y="0"/>
                      <a:pt x="12711" y="0"/>
                      <a:pt x="12711" y="3813"/>
                    </a:cubicBezTo>
                    <a:cubicBezTo>
                      <a:pt x="12711" y="3813"/>
                      <a:pt x="12711" y="5085"/>
                      <a:pt x="11440" y="6355"/>
                    </a:cubicBezTo>
                    <a:cubicBezTo>
                      <a:pt x="11440" y="6355"/>
                      <a:pt x="10169" y="7626"/>
                      <a:pt x="8898" y="7626"/>
                    </a:cubicBezTo>
                    <a:lnTo>
                      <a:pt x="5085"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6" name="フリーフォーム: 図形 55">
                <a:extLst>
                  <a:ext uri="{FF2B5EF4-FFF2-40B4-BE49-F238E27FC236}">
                    <a16:creationId xmlns:a16="http://schemas.microsoft.com/office/drawing/2014/main" id="{90F318AF-2643-494F-9AF4-046EBA2020F1}"/>
                  </a:ext>
                </a:extLst>
              </p:cNvPr>
              <p:cNvSpPr/>
              <p:nvPr/>
            </p:nvSpPr>
            <p:spPr>
              <a:xfrm>
                <a:off x="6105527" y="7077301"/>
                <a:ext cx="7626" cy="25421"/>
              </a:xfrm>
              <a:custGeom>
                <a:avLst/>
                <a:gdLst>
                  <a:gd name="connsiteX0" fmla="*/ 2542 w 7626"/>
                  <a:gd name="connsiteY0" fmla="*/ 0 h 25421"/>
                  <a:gd name="connsiteX1" fmla="*/ 7626 w 7626"/>
                  <a:gd name="connsiteY1" fmla="*/ 12711 h 25421"/>
                  <a:gd name="connsiteX2" fmla="*/ 2542 w 7626"/>
                  <a:gd name="connsiteY2" fmla="*/ 25421 h 25421"/>
                  <a:gd name="connsiteX3" fmla="*/ 0 w 7626"/>
                  <a:gd name="connsiteY3" fmla="*/ 25421 h 25421"/>
                  <a:gd name="connsiteX4" fmla="*/ 5084 w 7626"/>
                  <a:gd name="connsiteY4" fmla="*/ 12711 h 25421"/>
                  <a:gd name="connsiteX5" fmla="*/ 0 w 7626"/>
                  <a:gd name="connsiteY5" fmla="*/ 0 h 25421"/>
                  <a:gd name="connsiteX6" fmla="*/ 2542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2542" y="0"/>
                    </a:moveTo>
                    <a:cubicBezTo>
                      <a:pt x="6355" y="5085"/>
                      <a:pt x="7626" y="8898"/>
                      <a:pt x="7626" y="12711"/>
                    </a:cubicBezTo>
                    <a:cubicBezTo>
                      <a:pt x="7626" y="17795"/>
                      <a:pt x="5084" y="21608"/>
                      <a:pt x="2542" y="25421"/>
                    </a:cubicBezTo>
                    <a:lnTo>
                      <a:pt x="0" y="25421"/>
                    </a:lnTo>
                    <a:cubicBezTo>
                      <a:pt x="2542" y="21608"/>
                      <a:pt x="5084" y="17795"/>
                      <a:pt x="5084" y="12711"/>
                    </a:cubicBezTo>
                    <a:cubicBezTo>
                      <a:pt x="5084" y="6355"/>
                      <a:pt x="2542" y="2542"/>
                      <a:pt x="0" y="0"/>
                    </a:cubicBezTo>
                    <a:lnTo>
                      <a:pt x="2542"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57" name="グラフィックス 1160">
                <a:extLst>
                  <a:ext uri="{FF2B5EF4-FFF2-40B4-BE49-F238E27FC236}">
                    <a16:creationId xmlns:a16="http://schemas.microsoft.com/office/drawing/2014/main" id="{CDB18134-963B-4B59-91FA-E040A0E43CBC}"/>
                  </a:ext>
                </a:extLst>
              </p:cNvPr>
              <p:cNvGrpSpPr/>
              <p:nvPr/>
            </p:nvGrpSpPr>
            <p:grpSpPr>
              <a:xfrm>
                <a:off x="5721664" y="7046796"/>
                <a:ext cx="53384" cy="25421"/>
                <a:chOff x="5721664" y="7046796"/>
                <a:chExt cx="53384" cy="25421"/>
              </a:xfrm>
              <a:solidFill>
                <a:srgbClr val="000000"/>
              </a:solidFill>
            </p:grpSpPr>
            <p:sp>
              <p:nvSpPr>
                <p:cNvPr id="125" name="フリーフォーム: 図形 124">
                  <a:extLst>
                    <a:ext uri="{FF2B5EF4-FFF2-40B4-BE49-F238E27FC236}">
                      <a16:creationId xmlns:a16="http://schemas.microsoft.com/office/drawing/2014/main" id="{64F342FB-6B70-4878-910A-0AF47D901678}"/>
                    </a:ext>
                  </a:extLst>
                </p:cNvPr>
                <p:cNvSpPr/>
                <p:nvPr/>
              </p:nvSpPr>
              <p:spPr>
                <a:xfrm>
                  <a:off x="5721664" y="7046796"/>
                  <a:ext cx="26692" cy="25421"/>
                </a:xfrm>
                <a:custGeom>
                  <a:avLst/>
                  <a:gdLst>
                    <a:gd name="connsiteX0" fmla="*/ 20337 w 26692"/>
                    <a:gd name="connsiteY0" fmla="*/ 1271 h 25421"/>
                    <a:gd name="connsiteX1" fmla="*/ 20337 w 26692"/>
                    <a:gd name="connsiteY1" fmla="*/ 2542 h 25421"/>
                    <a:gd name="connsiteX2" fmla="*/ 17795 w 26692"/>
                    <a:gd name="connsiteY2" fmla="*/ 5084 h 25421"/>
                    <a:gd name="connsiteX3" fmla="*/ 22879 w 26692"/>
                    <a:gd name="connsiteY3" fmla="*/ 5084 h 25421"/>
                    <a:gd name="connsiteX4" fmla="*/ 22879 w 26692"/>
                    <a:gd name="connsiteY4" fmla="*/ 19066 h 25421"/>
                    <a:gd name="connsiteX5" fmla="*/ 3813 w 26692"/>
                    <a:gd name="connsiteY5" fmla="*/ 19066 h 25421"/>
                    <a:gd name="connsiteX6" fmla="*/ 3813 w 26692"/>
                    <a:gd name="connsiteY6" fmla="*/ 6355 h 25421"/>
                    <a:gd name="connsiteX7" fmla="*/ 1271 w 26692"/>
                    <a:gd name="connsiteY7" fmla="*/ 7626 h 25421"/>
                    <a:gd name="connsiteX8" fmla="*/ 0 w 26692"/>
                    <a:gd name="connsiteY8" fmla="*/ 6355 h 25421"/>
                    <a:gd name="connsiteX9" fmla="*/ 8898 w 26692"/>
                    <a:gd name="connsiteY9" fmla="*/ 0 h 25421"/>
                    <a:gd name="connsiteX10" fmla="*/ 11440 w 26692"/>
                    <a:gd name="connsiteY10" fmla="*/ 0 h 25421"/>
                    <a:gd name="connsiteX11" fmla="*/ 10168 w 26692"/>
                    <a:gd name="connsiteY11" fmla="*/ 1271 h 25421"/>
                    <a:gd name="connsiteX12" fmla="*/ 20337 w 26692"/>
                    <a:gd name="connsiteY12" fmla="*/ 1271 h 25421"/>
                    <a:gd name="connsiteX13" fmla="*/ 1271 w 26692"/>
                    <a:gd name="connsiteY13" fmla="*/ 22879 h 25421"/>
                    <a:gd name="connsiteX14" fmla="*/ 8898 w 26692"/>
                    <a:gd name="connsiteY14" fmla="*/ 20337 h 25421"/>
                    <a:gd name="connsiteX15" fmla="*/ 10168 w 26692"/>
                    <a:gd name="connsiteY15" fmla="*/ 21608 h 25421"/>
                    <a:gd name="connsiteX16" fmla="*/ 1271 w 26692"/>
                    <a:gd name="connsiteY16" fmla="*/ 24150 h 25421"/>
                    <a:gd name="connsiteX17" fmla="*/ 1271 w 26692"/>
                    <a:gd name="connsiteY17" fmla="*/ 22879 h 25421"/>
                    <a:gd name="connsiteX18" fmla="*/ 8898 w 26692"/>
                    <a:gd name="connsiteY18" fmla="*/ 3813 h 25421"/>
                    <a:gd name="connsiteX19" fmla="*/ 6355 w 26692"/>
                    <a:gd name="connsiteY19" fmla="*/ 6355 h 25421"/>
                    <a:gd name="connsiteX20" fmla="*/ 15253 w 26692"/>
                    <a:gd name="connsiteY20" fmla="*/ 6355 h 25421"/>
                    <a:gd name="connsiteX21" fmla="*/ 17795 w 26692"/>
                    <a:gd name="connsiteY21" fmla="*/ 3813 h 25421"/>
                    <a:gd name="connsiteX22" fmla="*/ 8898 w 26692"/>
                    <a:gd name="connsiteY22" fmla="*/ 3813 h 25421"/>
                    <a:gd name="connsiteX23" fmla="*/ 21608 w 26692"/>
                    <a:gd name="connsiteY23" fmla="*/ 7626 h 25421"/>
                    <a:gd name="connsiteX24" fmla="*/ 6355 w 26692"/>
                    <a:gd name="connsiteY24" fmla="*/ 7626 h 25421"/>
                    <a:gd name="connsiteX25" fmla="*/ 6355 w 26692"/>
                    <a:gd name="connsiteY25" fmla="*/ 10168 h 25421"/>
                    <a:gd name="connsiteX26" fmla="*/ 20337 w 26692"/>
                    <a:gd name="connsiteY26" fmla="*/ 10168 h 25421"/>
                    <a:gd name="connsiteX27" fmla="*/ 20337 w 26692"/>
                    <a:gd name="connsiteY27" fmla="*/ 7626 h 25421"/>
                    <a:gd name="connsiteX28" fmla="*/ 21608 w 26692"/>
                    <a:gd name="connsiteY28" fmla="*/ 11439 h 25421"/>
                    <a:gd name="connsiteX29" fmla="*/ 6355 w 26692"/>
                    <a:gd name="connsiteY29" fmla="*/ 11439 h 25421"/>
                    <a:gd name="connsiteX30" fmla="*/ 6355 w 26692"/>
                    <a:gd name="connsiteY30" fmla="*/ 13981 h 25421"/>
                    <a:gd name="connsiteX31" fmla="*/ 20337 w 26692"/>
                    <a:gd name="connsiteY31" fmla="*/ 13981 h 25421"/>
                    <a:gd name="connsiteX32" fmla="*/ 20337 w 26692"/>
                    <a:gd name="connsiteY32" fmla="*/ 11439 h 25421"/>
                    <a:gd name="connsiteX33" fmla="*/ 21608 w 26692"/>
                    <a:gd name="connsiteY33" fmla="*/ 15252 h 25421"/>
                    <a:gd name="connsiteX34" fmla="*/ 6355 w 26692"/>
                    <a:gd name="connsiteY34" fmla="*/ 15252 h 25421"/>
                    <a:gd name="connsiteX35" fmla="*/ 6355 w 26692"/>
                    <a:gd name="connsiteY35" fmla="*/ 17794 h 25421"/>
                    <a:gd name="connsiteX36" fmla="*/ 20337 w 26692"/>
                    <a:gd name="connsiteY36" fmla="*/ 17794 h 25421"/>
                    <a:gd name="connsiteX37" fmla="*/ 20337 w 26692"/>
                    <a:gd name="connsiteY37" fmla="*/ 15252 h 25421"/>
                    <a:gd name="connsiteX38" fmla="*/ 17795 w 26692"/>
                    <a:gd name="connsiteY38" fmla="*/ 20337 h 25421"/>
                    <a:gd name="connsiteX39" fmla="*/ 26692 w 26692"/>
                    <a:gd name="connsiteY39" fmla="*/ 22879 h 25421"/>
                    <a:gd name="connsiteX40" fmla="*/ 25421 w 26692"/>
                    <a:gd name="connsiteY40" fmla="*/ 25421 h 25421"/>
                    <a:gd name="connsiteX41" fmla="*/ 16524 w 26692"/>
                    <a:gd name="connsiteY41" fmla="*/ 22879 h 25421"/>
                    <a:gd name="connsiteX42" fmla="*/ 17795 w 26692"/>
                    <a:gd name="connsiteY42" fmla="*/ 20337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92" h="25421">
                      <a:moveTo>
                        <a:pt x="20337" y="1271"/>
                      </a:moveTo>
                      <a:lnTo>
                        <a:pt x="20337" y="2542"/>
                      </a:lnTo>
                      <a:cubicBezTo>
                        <a:pt x="19066" y="3813"/>
                        <a:pt x="19066" y="5084"/>
                        <a:pt x="17795" y="5084"/>
                      </a:cubicBezTo>
                      <a:lnTo>
                        <a:pt x="22879" y="5084"/>
                      </a:lnTo>
                      <a:lnTo>
                        <a:pt x="22879" y="19066"/>
                      </a:lnTo>
                      <a:lnTo>
                        <a:pt x="3813" y="19066"/>
                      </a:lnTo>
                      <a:lnTo>
                        <a:pt x="3813" y="6355"/>
                      </a:lnTo>
                      <a:cubicBezTo>
                        <a:pt x="2542" y="6355"/>
                        <a:pt x="2542" y="7626"/>
                        <a:pt x="1271" y="7626"/>
                      </a:cubicBezTo>
                      <a:lnTo>
                        <a:pt x="0" y="6355"/>
                      </a:lnTo>
                      <a:cubicBezTo>
                        <a:pt x="3813" y="5084"/>
                        <a:pt x="6355" y="2542"/>
                        <a:pt x="8898" y="0"/>
                      </a:cubicBezTo>
                      <a:lnTo>
                        <a:pt x="11440" y="0"/>
                      </a:lnTo>
                      <a:cubicBezTo>
                        <a:pt x="11440" y="1271"/>
                        <a:pt x="10168" y="1271"/>
                        <a:pt x="10168" y="1271"/>
                      </a:cubicBezTo>
                      <a:lnTo>
                        <a:pt x="20337" y="1271"/>
                      </a:lnTo>
                      <a:close/>
                      <a:moveTo>
                        <a:pt x="1271" y="22879"/>
                      </a:moveTo>
                      <a:cubicBezTo>
                        <a:pt x="3813" y="22879"/>
                        <a:pt x="7626" y="21608"/>
                        <a:pt x="8898" y="20337"/>
                      </a:cubicBezTo>
                      <a:lnTo>
                        <a:pt x="10168" y="21608"/>
                      </a:lnTo>
                      <a:cubicBezTo>
                        <a:pt x="7626" y="22879"/>
                        <a:pt x="2542" y="24150"/>
                        <a:pt x="1271" y="24150"/>
                      </a:cubicBezTo>
                      <a:lnTo>
                        <a:pt x="1271" y="22879"/>
                      </a:lnTo>
                      <a:close/>
                      <a:moveTo>
                        <a:pt x="8898" y="3813"/>
                      </a:moveTo>
                      <a:cubicBezTo>
                        <a:pt x="7626" y="5084"/>
                        <a:pt x="7626" y="5084"/>
                        <a:pt x="6355" y="6355"/>
                      </a:cubicBezTo>
                      <a:lnTo>
                        <a:pt x="15253" y="6355"/>
                      </a:lnTo>
                      <a:cubicBezTo>
                        <a:pt x="16524" y="5084"/>
                        <a:pt x="16524" y="3813"/>
                        <a:pt x="17795" y="3813"/>
                      </a:cubicBezTo>
                      <a:lnTo>
                        <a:pt x="8898" y="3813"/>
                      </a:lnTo>
                      <a:close/>
                      <a:moveTo>
                        <a:pt x="21608" y="7626"/>
                      </a:moveTo>
                      <a:lnTo>
                        <a:pt x="6355" y="7626"/>
                      </a:lnTo>
                      <a:lnTo>
                        <a:pt x="6355" y="10168"/>
                      </a:lnTo>
                      <a:lnTo>
                        <a:pt x="20337" y="10168"/>
                      </a:lnTo>
                      <a:lnTo>
                        <a:pt x="20337" y="7626"/>
                      </a:lnTo>
                      <a:close/>
                      <a:moveTo>
                        <a:pt x="21608" y="11439"/>
                      </a:moveTo>
                      <a:lnTo>
                        <a:pt x="6355" y="11439"/>
                      </a:lnTo>
                      <a:lnTo>
                        <a:pt x="6355" y="13981"/>
                      </a:lnTo>
                      <a:lnTo>
                        <a:pt x="20337" y="13981"/>
                      </a:lnTo>
                      <a:lnTo>
                        <a:pt x="20337" y="11439"/>
                      </a:lnTo>
                      <a:close/>
                      <a:moveTo>
                        <a:pt x="21608" y="15252"/>
                      </a:moveTo>
                      <a:lnTo>
                        <a:pt x="6355" y="15252"/>
                      </a:lnTo>
                      <a:lnTo>
                        <a:pt x="6355" y="17794"/>
                      </a:lnTo>
                      <a:lnTo>
                        <a:pt x="20337" y="17794"/>
                      </a:lnTo>
                      <a:lnTo>
                        <a:pt x="20337" y="15252"/>
                      </a:lnTo>
                      <a:close/>
                      <a:moveTo>
                        <a:pt x="17795" y="20337"/>
                      </a:moveTo>
                      <a:cubicBezTo>
                        <a:pt x="20337" y="21608"/>
                        <a:pt x="24150" y="22879"/>
                        <a:pt x="26692" y="22879"/>
                      </a:cubicBezTo>
                      <a:lnTo>
                        <a:pt x="25421" y="25421"/>
                      </a:lnTo>
                      <a:cubicBezTo>
                        <a:pt x="21608" y="25421"/>
                        <a:pt x="17795" y="24150"/>
                        <a:pt x="16524" y="22879"/>
                      </a:cubicBezTo>
                      <a:lnTo>
                        <a:pt x="17795" y="20337"/>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6" name="フリーフォーム: 図形 125">
                  <a:extLst>
                    <a:ext uri="{FF2B5EF4-FFF2-40B4-BE49-F238E27FC236}">
                      <a16:creationId xmlns:a16="http://schemas.microsoft.com/office/drawing/2014/main" id="{087A6FEB-FCB0-4291-A785-27F25C0F89CF}"/>
                    </a:ext>
                  </a:extLst>
                </p:cNvPr>
                <p:cNvSpPr/>
                <p:nvPr/>
              </p:nvSpPr>
              <p:spPr>
                <a:xfrm>
                  <a:off x="5749628" y="7046796"/>
                  <a:ext cx="25421" cy="25421"/>
                </a:xfrm>
                <a:custGeom>
                  <a:avLst/>
                  <a:gdLst>
                    <a:gd name="connsiteX0" fmla="*/ 8897 w 25421"/>
                    <a:gd name="connsiteY0" fmla="*/ 8897 h 25421"/>
                    <a:gd name="connsiteX1" fmla="*/ 13981 w 25421"/>
                    <a:gd name="connsiteY1" fmla="*/ 8897 h 25421"/>
                    <a:gd name="connsiteX2" fmla="*/ 13981 w 25421"/>
                    <a:gd name="connsiteY2" fmla="*/ 17794 h 25421"/>
                    <a:gd name="connsiteX3" fmla="*/ 8897 w 25421"/>
                    <a:gd name="connsiteY3" fmla="*/ 17794 h 25421"/>
                    <a:gd name="connsiteX4" fmla="*/ 8897 w 25421"/>
                    <a:gd name="connsiteY4" fmla="*/ 13981 h 25421"/>
                    <a:gd name="connsiteX5" fmla="*/ 7626 w 25421"/>
                    <a:gd name="connsiteY5" fmla="*/ 15252 h 25421"/>
                    <a:gd name="connsiteX6" fmla="*/ 6355 w 25421"/>
                    <a:gd name="connsiteY6" fmla="*/ 11439 h 25421"/>
                    <a:gd name="connsiteX7" fmla="*/ 6355 w 25421"/>
                    <a:gd name="connsiteY7" fmla="*/ 25421 h 25421"/>
                    <a:gd name="connsiteX8" fmla="*/ 3813 w 25421"/>
                    <a:gd name="connsiteY8" fmla="*/ 25421 h 25421"/>
                    <a:gd name="connsiteX9" fmla="*/ 3813 w 25421"/>
                    <a:gd name="connsiteY9" fmla="*/ 12711 h 25421"/>
                    <a:gd name="connsiteX10" fmla="*/ 1271 w 25421"/>
                    <a:gd name="connsiteY10" fmla="*/ 19066 h 25421"/>
                    <a:gd name="connsiteX11" fmla="*/ 0 w 25421"/>
                    <a:gd name="connsiteY11" fmla="*/ 16524 h 25421"/>
                    <a:gd name="connsiteX12" fmla="*/ 3813 w 25421"/>
                    <a:gd name="connsiteY12" fmla="*/ 7626 h 25421"/>
                    <a:gd name="connsiteX13" fmla="*/ 0 w 25421"/>
                    <a:gd name="connsiteY13" fmla="*/ 7626 h 25421"/>
                    <a:gd name="connsiteX14" fmla="*/ 0 w 25421"/>
                    <a:gd name="connsiteY14" fmla="*/ 5084 h 25421"/>
                    <a:gd name="connsiteX15" fmla="*/ 3813 w 25421"/>
                    <a:gd name="connsiteY15" fmla="*/ 5084 h 25421"/>
                    <a:gd name="connsiteX16" fmla="*/ 3813 w 25421"/>
                    <a:gd name="connsiteY16" fmla="*/ 0 h 25421"/>
                    <a:gd name="connsiteX17" fmla="*/ 6355 w 25421"/>
                    <a:gd name="connsiteY17" fmla="*/ 0 h 25421"/>
                    <a:gd name="connsiteX18" fmla="*/ 6355 w 25421"/>
                    <a:gd name="connsiteY18" fmla="*/ 5084 h 25421"/>
                    <a:gd name="connsiteX19" fmla="*/ 8897 w 25421"/>
                    <a:gd name="connsiteY19" fmla="*/ 5084 h 25421"/>
                    <a:gd name="connsiteX20" fmla="*/ 8897 w 25421"/>
                    <a:gd name="connsiteY20" fmla="*/ 8897 h 25421"/>
                    <a:gd name="connsiteX21" fmla="*/ 6355 w 25421"/>
                    <a:gd name="connsiteY21" fmla="*/ 7626 h 25421"/>
                    <a:gd name="connsiteX22" fmla="*/ 6355 w 25421"/>
                    <a:gd name="connsiteY22" fmla="*/ 8897 h 25421"/>
                    <a:gd name="connsiteX23" fmla="*/ 8897 w 25421"/>
                    <a:gd name="connsiteY23" fmla="*/ 13981 h 25421"/>
                    <a:gd name="connsiteX24" fmla="*/ 8897 w 25421"/>
                    <a:gd name="connsiteY24" fmla="*/ 8897 h 25421"/>
                    <a:gd name="connsiteX25" fmla="*/ 25421 w 25421"/>
                    <a:gd name="connsiteY25" fmla="*/ 24150 h 25421"/>
                    <a:gd name="connsiteX26" fmla="*/ 7626 w 25421"/>
                    <a:gd name="connsiteY26" fmla="*/ 24150 h 25421"/>
                    <a:gd name="connsiteX27" fmla="*/ 7626 w 25421"/>
                    <a:gd name="connsiteY27" fmla="*/ 21608 h 25421"/>
                    <a:gd name="connsiteX28" fmla="*/ 25421 w 25421"/>
                    <a:gd name="connsiteY28" fmla="*/ 21608 h 25421"/>
                    <a:gd name="connsiteX29" fmla="*/ 25421 w 25421"/>
                    <a:gd name="connsiteY29" fmla="*/ 24150 h 25421"/>
                    <a:gd name="connsiteX30" fmla="*/ 24150 w 25421"/>
                    <a:gd name="connsiteY30" fmla="*/ 2542 h 25421"/>
                    <a:gd name="connsiteX31" fmla="*/ 13981 w 25421"/>
                    <a:gd name="connsiteY31" fmla="*/ 2542 h 25421"/>
                    <a:gd name="connsiteX32" fmla="*/ 13981 w 25421"/>
                    <a:gd name="connsiteY32" fmla="*/ 5084 h 25421"/>
                    <a:gd name="connsiteX33" fmla="*/ 16524 w 25421"/>
                    <a:gd name="connsiteY33" fmla="*/ 5084 h 25421"/>
                    <a:gd name="connsiteX34" fmla="*/ 16524 w 25421"/>
                    <a:gd name="connsiteY34" fmla="*/ 17794 h 25421"/>
                    <a:gd name="connsiteX35" fmla="*/ 13981 w 25421"/>
                    <a:gd name="connsiteY35" fmla="*/ 20337 h 25421"/>
                    <a:gd name="connsiteX36" fmla="*/ 11440 w 25421"/>
                    <a:gd name="connsiteY36" fmla="*/ 20337 h 25421"/>
                    <a:gd name="connsiteX37" fmla="*/ 11440 w 25421"/>
                    <a:gd name="connsiteY37" fmla="*/ 17794 h 25421"/>
                    <a:gd name="connsiteX38" fmla="*/ 13981 w 25421"/>
                    <a:gd name="connsiteY38" fmla="*/ 17794 h 25421"/>
                    <a:gd name="connsiteX39" fmla="*/ 15253 w 25421"/>
                    <a:gd name="connsiteY39" fmla="*/ 16524 h 25421"/>
                    <a:gd name="connsiteX40" fmla="*/ 15253 w 25421"/>
                    <a:gd name="connsiteY40" fmla="*/ 7626 h 25421"/>
                    <a:gd name="connsiteX41" fmla="*/ 11440 w 25421"/>
                    <a:gd name="connsiteY41" fmla="*/ 7626 h 25421"/>
                    <a:gd name="connsiteX42" fmla="*/ 12711 w 25421"/>
                    <a:gd name="connsiteY42" fmla="*/ 3813 h 25421"/>
                    <a:gd name="connsiteX43" fmla="*/ 7626 w 25421"/>
                    <a:gd name="connsiteY43" fmla="*/ 3813 h 25421"/>
                    <a:gd name="connsiteX44" fmla="*/ 7626 w 25421"/>
                    <a:gd name="connsiteY44" fmla="*/ 1271 h 25421"/>
                    <a:gd name="connsiteX45" fmla="*/ 24150 w 25421"/>
                    <a:gd name="connsiteY45" fmla="*/ 1271 h 25421"/>
                    <a:gd name="connsiteX46" fmla="*/ 24150 w 25421"/>
                    <a:gd name="connsiteY46" fmla="*/ 2542 h 25421"/>
                    <a:gd name="connsiteX47" fmla="*/ 12711 w 25421"/>
                    <a:gd name="connsiteY47" fmla="*/ 10168 h 25421"/>
                    <a:gd name="connsiteX48" fmla="*/ 10168 w 25421"/>
                    <a:gd name="connsiteY48" fmla="*/ 10168 h 25421"/>
                    <a:gd name="connsiteX49" fmla="*/ 10168 w 25421"/>
                    <a:gd name="connsiteY49" fmla="*/ 15252 h 25421"/>
                    <a:gd name="connsiteX50" fmla="*/ 12711 w 25421"/>
                    <a:gd name="connsiteY50" fmla="*/ 15252 h 25421"/>
                    <a:gd name="connsiteX51" fmla="*/ 12711 w 25421"/>
                    <a:gd name="connsiteY51" fmla="*/ 10168 h 25421"/>
                    <a:gd name="connsiteX52" fmla="*/ 24150 w 25421"/>
                    <a:gd name="connsiteY52" fmla="*/ 20337 h 25421"/>
                    <a:gd name="connsiteX53" fmla="*/ 21608 w 25421"/>
                    <a:gd name="connsiteY53" fmla="*/ 16524 h 25421"/>
                    <a:gd name="connsiteX54" fmla="*/ 19066 w 25421"/>
                    <a:gd name="connsiteY54" fmla="*/ 19066 h 25421"/>
                    <a:gd name="connsiteX55" fmla="*/ 17795 w 25421"/>
                    <a:gd name="connsiteY55" fmla="*/ 17794 h 25421"/>
                    <a:gd name="connsiteX56" fmla="*/ 20337 w 25421"/>
                    <a:gd name="connsiteY56" fmla="*/ 15252 h 25421"/>
                    <a:gd name="connsiteX57" fmla="*/ 19066 w 25421"/>
                    <a:gd name="connsiteY57" fmla="*/ 8897 h 25421"/>
                    <a:gd name="connsiteX58" fmla="*/ 20337 w 25421"/>
                    <a:gd name="connsiteY58" fmla="*/ 8897 h 25421"/>
                    <a:gd name="connsiteX59" fmla="*/ 21608 w 25421"/>
                    <a:gd name="connsiteY59" fmla="*/ 13981 h 25421"/>
                    <a:gd name="connsiteX60" fmla="*/ 22879 w 25421"/>
                    <a:gd name="connsiteY60" fmla="*/ 7626 h 25421"/>
                    <a:gd name="connsiteX61" fmla="*/ 19066 w 25421"/>
                    <a:gd name="connsiteY61" fmla="*/ 7626 h 25421"/>
                    <a:gd name="connsiteX62" fmla="*/ 19066 w 25421"/>
                    <a:gd name="connsiteY62" fmla="*/ 6355 h 25421"/>
                    <a:gd name="connsiteX63" fmla="*/ 25421 w 25421"/>
                    <a:gd name="connsiteY63" fmla="*/ 6355 h 25421"/>
                    <a:gd name="connsiteX64" fmla="*/ 22879 w 25421"/>
                    <a:gd name="connsiteY64" fmla="*/ 16524 h 25421"/>
                    <a:gd name="connsiteX65" fmla="*/ 25421 w 25421"/>
                    <a:gd name="connsiteY65" fmla="*/ 20337 h 25421"/>
                    <a:gd name="connsiteX66" fmla="*/ 24150 w 25421"/>
                    <a:gd name="connsiteY66" fmla="*/ 20337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21" h="25421">
                      <a:moveTo>
                        <a:pt x="8897" y="8897"/>
                      </a:moveTo>
                      <a:lnTo>
                        <a:pt x="13981" y="8897"/>
                      </a:lnTo>
                      <a:lnTo>
                        <a:pt x="13981" y="17794"/>
                      </a:lnTo>
                      <a:lnTo>
                        <a:pt x="8897" y="17794"/>
                      </a:lnTo>
                      <a:lnTo>
                        <a:pt x="8897" y="13981"/>
                      </a:lnTo>
                      <a:lnTo>
                        <a:pt x="7626" y="15252"/>
                      </a:lnTo>
                      <a:cubicBezTo>
                        <a:pt x="7626" y="13981"/>
                        <a:pt x="6355" y="13981"/>
                        <a:pt x="6355" y="11439"/>
                      </a:cubicBezTo>
                      <a:lnTo>
                        <a:pt x="6355" y="25421"/>
                      </a:lnTo>
                      <a:lnTo>
                        <a:pt x="3813" y="25421"/>
                      </a:lnTo>
                      <a:lnTo>
                        <a:pt x="3813" y="12711"/>
                      </a:lnTo>
                      <a:cubicBezTo>
                        <a:pt x="2542" y="15252"/>
                        <a:pt x="1271" y="17794"/>
                        <a:pt x="1271" y="19066"/>
                      </a:cubicBezTo>
                      <a:lnTo>
                        <a:pt x="0" y="16524"/>
                      </a:lnTo>
                      <a:cubicBezTo>
                        <a:pt x="1271" y="15252"/>
                        <a:pt x="2542" y="12711"/>
                        <a:pt x="3813" y="7626"/>
                      </a:cubicBezTo>
                      <a:lnTo>
                        <a:pt x="0" y="7626"/>
                      </a:lnTo>
                      <a:lnTo>
                        <a:pt x="0" y="5084"/>
                      </a:lnTo>
                      <a:lnTo>
                        <a:pt x="3813" y="5084"/>
                      </a:lnTo>
                      <a:lnTo>
                        <a:pt x="3813" y="0"/>
                      </a:lnTo>
                      <a:lnTo>
                        <a:pt x="6355" y="0"/>
                      </a:lnTo>
                      <a:lnTo>
                        <a:pt x="6355" y="5084"/>
                      </a:lnTo>
                      <a:lnTo>
                        <a:pt x="8897" y="5084"/>
                      </a:lnTo>
                      <a:lnTo>
                        <a:pt x="8897" y="8897"/>
                      </a:lnTo>
                      <a:lnTo>
                        <a:pt x="6355" y="7626"/>
                      </a:lnTo>
                      <a:lnTo>
                        <a:pt x="6355" y="8897"/>
                      </a:lnTo>
                      <a:cubicBezTo>
                        <a:pt x="7626" y="11439"/>
                        <a:pt x="8897" y="12711"/>
                        <a:pt x="8897" y="13981"/>
                      </a:cubicBezTo>
                      <a:lnTo>
                        <a:pt x="8897" y="8897"/>
                      </a:lnTo>
                      <a:close/>
                      <a:moveTo>
                        <a:pt x="25421" y="24150"/>
                      </a:moveTo>
                      <a:lnTo>
                        <a:pt x="7626" y="24150"/>
                      </a:lnTo>
                      <a:lnTo>
                        <a:pt x="7626" y="21608"/>
                      </a:lnTo>
                      <a:lnTo>
                        <a:pt x="25421" y="21608"/>
                      </a:lnTo>
                      <a:lnTo>
                        <a:pt x="25421" y="24150"/>
                      </a:lnTo>
                      <a:close/>
                      <a:moveTo>
                        <a:pt x="24150" y="2542"/>
                      </a:moveTo>
                      <a:lnTo>
                        <a:pt x="13981" y="2542"/>
                      </a:lnTo>
                      <a:cubicBezTo>
                        <a:pt x="13981" y="2542"/>
                        <a:pt x="13981" y="3813"/>
                        <a:pt x="13981" y="5084"/>
                      </a:cubicBezTo>
                      <a:lnTo>
                        <a:pt x="16524" y="5084"/>
                      </a:lnTo>
                      <a:lnTo>
                        <a:pt x="16524" y="17794"/>
                      </a:lnTo>
                      <a:cubicBezTo>
                        <a:pt x="16524" y="19066"/>
                        <a:pt x="16524" y="20337"/>
                        <a:pt x="13981" y="20337"/>
                      </a:cubicBezTo>
                      <a:lnTo>
                        <a:pt x="11440" y="20337"/>
                      </a:lnTo>
                      <a:lnTo>
                        <a:pt x="11440" y="17794"/>
                      </a:lnTo>
                      <a:lnTo>
                        <a:pt x="13981" y="17794"/>
                      </a:lnTo>
                      <a:cubicBezTo>
                        <a:pt x="15253" y="17794"/>
                        <a:pt x="15253" y="17794"/>
                        <a:pt x="15253" y="16524"/>
                      </a:cubicBezTo>
                      <a:lnTo>
                        <a:pt x="15253" y="7626"/>
                      </a:lnTo>
                      <a:lnTo>
                        <a:pt x="11440" y="7626"/>
                      </a:lnTo>
                      <a:cubicBezTo>
                        <a:pt x="11440" y="6355"/>
                        <a:pt x="12711" y="5084"/>
                        <a:pt x="12711" y="3813"/>
                      </a:cubicBezTo>
                      <a:lnTo>
                        <a:pt x="7626" y="3813"/>
                      </a:lnTo>
                      <a:lnTo>
                        <a:pt x="7626" y="1271"/>
                      </a:lnTo>
                      <a:lnTo>
                        <a:pt x="24150" y="1271"/>
                      </a:lnTo>
                      <a:lnTo>
                        <a:pt x="24150" y="2542"/>
                      </a:lnTo>
                      <a:close/>
                      <a:moveTo>
                        <a:pt x="12711" y="10168"/>
                      </a:moveTo>
                      <a:lnTo>
                        <a:pt x="10168" y="10168"/>
                      </a:lnTo>
                      <a:lnTo>
                        <a:pt x="10168" y="15252"/>
                      </a:lnTo>
                      <a:lnTo>
                        <a:pt x="12711" y="15252"/>
                      </a:lnTo>
                      <a:lnTo>
                        <a:pt x="12711" y="10168"/>
                      </a:lnTo>
                      <a:close/>
                      <a:moveTo>
                        <a:pt x="24150" y="20337"/>
                      </a:moveTo>
                      <a:cubicBezTo>
                        <a:pt x="22879" y="19066"/>
                        <a:pt x="22879" y="19066"/>
                        <a:pt x="21608" y="16524"/>
                      </a:cubicBezTo>
                      <a:cubicBezTo>
                        <a:pt x="20337" y="17794"/>
                        <a:pt x="20337" y="19066"/>
                        <a:pt x="19066" y="19066"/>
                      </a:cubicBezTo>
                      <a:lnTo>
                        <a:pt x="17795" y="17794"/>
                      </a:lnTo>
                      <a:cubicBezTo>
                        <a:pt x="17795" y="16524"/>
                        <a:pt x="19066" y="16524"/>
                        <a:pt x="20337" y="15252"/>
                      </a:cubicBezTo>
                      <a:cubicBezTo>
                        <a:pt x="19066" y="12711"/>
                        <a:pt x="19066" y="8897"/>
                        <a:pt x="19066" y="8897"/>
                      </a:cubicBezTo>
                      <a:lnTo>
                        <a:pt x="20337" y="8897"/>
                      </a:lnTo>
                      <a:cubicBezTo>
                        <a:pt x="20337" y="10168"/>
                        <a:pt x="20337" y="11439"/>
                        <a:pt x="21608" y="13981"/>
                      </a:cubicBezTo>
                      <a:cubicBezTo>
                        <a:pt x="22879" y="11439"/>
                        <a:pt x="22879" y="8897"/>
                        <a:pt x="22879" y="7626"/>
                      </a:cubicBezTo>
                      <a:lnTo>
                        <a:pt x="19066" y="7626"/>
                      </a:lnTo>
                      <a:lnTo>
                        <a:pt x="19066" y="6355"/>
                      </a:lnTo>
                      <a:lnTo>
                        <a:pt x="25421" y="6355"/>
                      </a:lnTo>
                      <a:cubicBezTo>
                        <a:pt x="25421" y="7626"/>
                        <a:pt x="25421" y="12711"/>
                        <a:pt x="22879" y="16524"/>
                      </a:cubicBezTo>
                      <a:cubicBezTo>
                        <a:pt x="24150" y="17794"/>
                        <a:pt x="25421" y="19066"/>
                        <a:pt x="25421" y="20337"/>
                      </a:cubicBezTo>
                      <a:lnTo>
                        <a:pt x="24150" y="20337"/>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58" name="グラフィックス 1160">
                <a:extLst>
                  <a:ext uri="{FF2B5EF4-FFF2-40B4-BE49-F238E27FC236}">
                    <a16:creationId xmlns:a16="http://schemas.microsoft.com/office/drawing/2014/main" id="{5EDE8045-B61C-4585-AE28-E5B2D7EFBA14}"/>
                  </a:ext>
                </a:extLst>
              </p:cNvPr>
              <p:cNvGrpSpPr/>
              <p:nvPr/>
            </p:nvGrpSpPr>
            <p:grpSpPr>
              <a:xfrm>
                <a:off x="5729291" y="7073488"/>
                <a:ext cx="26692" cy="26692"/>
                <a:chOff x="5729291" y="7073488"/>
                <a:chExt cx="26692" cy="26692"/>
              </a:xfrm>
              <a:solidFill>
                <a:srgbClr val="000000"/>
              </a:solidFill>
            </p:grpSpPr>
            <p:sp>
              <p:nvSpPr>
                <p:cNvPr id="123" name="フリーフォーム: 図形 122">
                  <a:extLst>
                    <a:ext uri="{FF2B5EF4-FFF2-40B4-BE49-F238E27FC236}">
                      <a16:creationId xmlns:a16="http://schemas.microsoft.com/office/drawing/2014/main" id="{B0F6E403-5CD1-4C05-B1F5-1D59178C405E}"/>
                    </a:ext>
                  </a:extLst>
                </p:cNvPr>
                <p:cNvSpPr/>
                <p:nvPr/>
              </p:nvSpPr>
              <p:spPr>
                <a:xfrm>
                  <a:off x="5729291" y="7074758"/>
                  <a:ext cx="7626" cy="25421"/>
                </a:xfrm>
                <a:custGeom>
                  <a:avLst/>
                  <a:gdLst>
                    <a:gd name="connsiteX0" fmla="*/ 7626 w 7626"/>
                    <a:gd name="connsiteY0" fmla="*/ 0 h 25421"/>
                    <a:gd name="connsiteX1" fmla="*/ 2542 w 7626"/>
                    <a:gd name="connsiteY1" fmla="*/ 12711 h 25421"/>
                    <a:gd name="connsiteX2" fmla="*/ 7626 w 7626"/>
                    <a:gd name="connsiteY2" fmla="*/ 25421 h 25421"/>
                    <a:gd name="connsiteX3" fmla="*/ 5084 w 7626"/>
                    <a:gd name="connsiteY3" fmla="*/ 25421 h 25421"/>
                    <a:gd name="connsiteX4" fmla="*/ 0 w 7626"/>
                    <a:gd name="connsiteY4" fmla="*/ 12711 h 25421"/>
                    <a:gd name="connsiteX5" fmla="*/ 5084 w 7626"/>
                    <a:gd name="connsiteY5" fmla="*/ 0 h 25421"/>
                    <a:gd name="connsiteX6" fmla="*/ 7626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7626" y="0"/>
                      </a:moveTo>
                      <a:cubicBezTo>
                        <a:pt x="6355" y="2542"/>
                        <a:pt x="2542" y="6355"/>
                        <a:pt x="2542" y="12711"/>
                      </a:cubicBezTo>
                      <a:cubicBezTo>
                        <a:pt x="2542" y="19066"/>
                        <a:pt x="6355" y="24151"/>
                        <a:pt x="7626" y="25421"/>
                      </a:cubicBezTo>
                      <a:lnTo>
                        <a:pt x="5084" y="25421"/>
                      </a:lnTo>
                      <a:cubicBezTo>
                        <a:pt x="2542" y="21608"/>
                        <a:pt x="0" y="17795"/>
                        <a:pt x="0" y="12711"/>
                      </a:cubicBezTo>
                      <a:cubicBezTo>
                        <a:pt x="0" y="6355"/>
                        <a:pt x="3813" y="1272"/>
                        <a:pt x="5084" y="0"/>
                      </a:cubicBezTo>
                      <a:lnTo>
                        <a:pt x="7626"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4" name="フリーフォーム: 図形 123">
                  <a:extLst>
                    <a:ext uri="{FF2B5EF4-FFF2-40B4-BE49-F238E27FC236}">
                      <a16:creationId xmlns:a16="http://schemas.microsoft.com/office/drawing/2014/main" id="{79F2EFC6-ACB3-4DEE-A89B-44D2D7A0BF6D}"/>
                    </a:ext>
                  </a:extLst>
                </p:cNvPr>
                <p:cNvSpPr/>
                <p:nvPr/>
              </p:nvSpPr>
              <p:spPr>
                <a:xfrm>
                  <a:off x="5739459" y="7073488"/>
                  <a:ext cx="16524" cy="21608"/>
                </a:xfrm>
                <a:custGeom>
                  <a:avLst/>
                  <a:gdLst>
                    <a:gd name="connsiteX0" fmla="*/ 13982 w 16524"/>
                    <a:gd name="connsiteY0" fmla="*/ 7626 h 21608"/>
                    <a:gd name="connsiteX1" fmla="*/ 8898 w 16524"/>
                    <a:gd name="connsiteY1" fmla="*/ 2542 h 21608"/>
                    <a:gd name="connsiteX2" fmla="*/ 2542 w 16524"/>
                    <a:gd name="connsiteY2" fmla="*/ 11440 h 21608"/>
                    <a:gd name="connsiteX3" fmla="*/ 8898 w 16524"/>
                    <a:gd name="connsiteY3" fmla="*/ 19066 h 21608"/>
                    <a:gd name="connsiteX4" fmla="*/ 13982 w 16524"/>
                    <a:gd name="connsiteY4" fmla="*/ 13981 h 21608"/>
                    <a:gd name="connsiteX5" fmla="*/ 16524 w 16524"/>
                    <a:gd name="connsiteY5" fmla="*/ 13981 h 21608"/>
                    <a:gd name="connsiteX6" fmla="*/ 8898 w 16524"/>
                    <a:gd name="connsiteY6" fmla="*/ 21608 h 21608"/>
                    <a:gd name="connsiteX7" fmla="*/ 0 w 16524"/>
                    <a:gd name="connsiteY7" fmla="*/ 11440 h 21608"/>
                    <a:gd name="connsiteX8" fmla="*/ 8898 w 16524"/>
                    <a:gd name="connsiteY8" fmla="*/ 0 h 21608"/>
                    <a:gd name="connsiteX9" fmla="*/ 16524 w 16524"/>
                    <a:gd name="connsiteY9" fmla="*/ 7626 h 21608"/>
                    <a:gd name="connsiteX10" fmla="*/ 13982 w 16524"/>
                    <a:gd name="connsiteY10" fmla="*/ 7626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4" h="21608">
                      <a:moveTo>
                        <a:pt x="13982" y="7626"/>
                      </a:moveTo>
                      <a:cubicBezTo>
                        <a:pt x="13982" y="3813"/>
                        <a:pt x="12711" y="2542"/>
                        <a:pt x="8898" y="2542"/>
                      </a:cubicBezTo>
                      <a:cubicBezTo>
                        <a:pt x="3813" y="2542"/>
                        <a:pt x="2542" y="5085"/>
                        <a:pt x="2542" y="11440"/>
                      </a:cubicBezTo>
                      <a:cubicBezTo>
                        <a:pt x="2542" y="16524"/>
                        <a:pt x="2542" y="19066"/>
                        <a:pt x="8898" y="19066"/>
                      </a:cubicBezTo>
                      <a:cubicBezTo>
                        <a:pt x="13982" y="19066"/>
                        <a:pt x="13982" y="17795"/>
                        <a:pt x="13982" y="13981"/>
                      </a:cubicBezTo>
                      <a:lnTo>
                        <a:pt x="16524" y="13981"/>
                      </a:lnTo>
                      <a:cubicBezTo>
                        <a:pt x="16524" y="19066"/>
                        <a:pt x="13982" y="21608"/>
                        <a:pt x="8898" y="21608"/>
                      </a:cubicBezTo>
                      <a:cubicBezTo>
                        <a:pt x="1271" y="21608"/>
                        <a:pt x="0" y="17795"/>
                        <a:pt x="0" y="11440"/>
                      </a:cubicBezTo>
                      <a:cubicBezTo>
                        <a:pt x="0" y="5085"/>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59" name="フリーフォーム: 図形 58">
                <a:extLst>
                  <a:ext uri="{FF2B5EF4-FFF2-40B4-BE49-F238E27FC236}">
                    <a16:creationId xmlns:a16="http://schemas.microsoft.com/office/drawing/2014/main" id="{AFDFCBFB-D887-4971-B8AD-9391FB50E45B}"/>
                  </a:ext>
                </a:extLst>
              </p:cNvPr>
              <p:cNvSpPr/>
              <p:nvPr/>
            </p:nvSpPr>
            <p:spPr>
              <a:xfrm>
                <a:off x="5755983" y="7088741"/>
                <a:ext cx="11439" cy="13981"/>
              </a:xfrm>
              <a:custGeom>
                <a:avLst/>
                <a:gdLst>
                  <a:gd name="connsiteX0" fmla="*/ 11440 w 11439"/>
                  <a:gd name="connsiteY0" fmla="*/ 3813 h 13981"/>
                  <a:gd name="connsiteX1" fmla="*/ 7626 w 11439"/>
                  <a:gd name="connsiteY1" fmla="*/ 1271 h 13981"/>
                  <a:gd name="connsiteX2" fmla="*/ 3813 w 11439"/>
                  <a:gd name="connsiteY2" fmla="*/ 2542 h 13981"/>
                  <a:gd name="connsiteX3" fmla="*/ 2542 w 11439"/>
                  <a:gd name="connsiteY3" fmla="*/ 6355 h 13981"/>
                  <a:gd name="connsiteX4" fmla="*/ 6355 w 11439"/>
                  <a:gd name="connsiteY4" fmla="*/ 5084 h 13981"/>
                  <a:gd name="connsiteX5" fmla="*/ 11440 w 11439"/>
                  <a:gd name="connsiteY5" fmla="*/ 8898 h 13981"/>
                  <a:gd name="connsiteX6" fmla="*/ 6355 w 11439"/>
                  <a:gd name="connsiteY6" fmla="*/ 13981 h 13981"/>
                  <a:gd name="connsiteX7" fmla="*/ 0 w 11439"/>
                  <a:gd name="connsiteY7" fmla="*/ 7626 h 13981"/>
                  <a:gd name="connsiteX8" fmla="*/ 6355 w 11439"/>
                  <a:gd name="connsiteY8" fmla="*/ 0 h 13981"/>
                  <a:gd name="connsiteX9" fmla="*/ 11440 w 11439"/>
                  <a:gd name="connsiteY9" fmla="*/ 3813 h 13981"/>
                  <a:gd name="connsiteX10" fmla="*/ 11440 w 11439"/>
                  <a:gd name="connsiteY10" fmla="*/ 3813 h 13981"/>
                  <a:gd name="connsiteX11" fmla="*/ 3813 w 11439"/>
                  <a:gd name="connsiteY11" fmla="*/ 8898 h 13981"/>
                  <a:gd name="connsiteX12" fmla="*/ 7626 w 11439"/>
                  <a:gd name="connsiteY12" fmla="*/ 11439 h 13981"/>
                  <a:gd name="connsiteX13" fmla="*/ 11440 w 11439"/>
                  <a:gd name="connsiteY13" fmla="*/ 8898 h 13981"/>
                  <a:gd name="connsiteX14" fmla="*/ 7626 w 11439"/>
                  <a:gd name="connsiteY14" fmla="*/ 6355 h 13981"/>
                  <a:gd name="connsiteX15" fmla="*/ 3813 w 11439"/>
                  <a:gd name="connsiteY15" fmla="*/ 8898 h 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9" h="13981">
                    <a:moveTo>
                      <a:pt x="11440" y="3813"/>
                    </a:moveTo>
                    <a:cubicBezTo>
                      <a:pt x="11440" y="2542"/>
                      <a:pt x="11440" y="1271"/>
                      <a:pt x="7626" y="1271"/>
                    </a:cubicBezTo>
                    <a:cubicBezTo>
                      <a:pt x="6355" y="1271"/>
                      <a:pt x="5084" y="1271"/>
                      <a:pt x="3813" y="2542"/>
                    </a:cubicBezTo>
                    <a:cubicBezTo>
                      <a:pt x="3813" y="3813"/>
                      <a:pt x="2542" y="5084"/>
                      <a:pt x="2542" y="6355"/>
                    </a:cubicBezTo>
                    <a:cubicBezTo>
                      <a:pt x="3813" y="5084"/>
                      <a:pt x="6355" y="5084"/>
                      <a:pt x="6355" y="5084"/>
                    </a:cubicBezTo>
                    <a:cubicBezTo>
                      <a:pt x="8897" y="5084"/>
                      <a:pt x="11440" y="6355"/>
                      <a:pt x="11440" y="8898"/>
                    </a:cubicBezTo>
                    <a:cubicBezTo>
                      <a:pt x="11440" y="12711"/>
                      <a:pt x="8897" y="13981"/>
                      <a:pt x="6355" y="13981"/>
                    </a:cubicBezTo>
                    <a:cubicBezTo>
                      <a:pt x="2542" y="13981"/>
                      <a:pt x="0" y="12711"/>
                      <a:pt x="0" y="7626"/>
                    </a:cubicBezTo>
                    <a:cubicBezTo>
                      <a:pt x="0" y="1271"/>
                      <a:pt x="2542" y="0"/>
                      <a:pt x="6355" y="0"/>
                    </a:cubicBezTo>
                    <a:cubicBezTo>
                      <a:pt x="7626" y="0"/>
                      <a:pt x="11440" y="0"/>
                      <a:pt x="11440" y="3813"/>
                    </a:cubicBezTo>
                    <a:lnTo>
                      <a:pt x="11440" y="3813"/>
                    </a:lnTo>
                    <a:close/>
                    <a:moveTo>
                      <a:pt x="3813" y="8898"/>
                    </a:moveTo>
                    <a:cubicBezTo>
                      <a:pt x="3813" y="11439"/>
                      <a:pt x="6355" y="11439"/>
                      <a:pt x="7626" y="11439"/>
                    </a:cubicBezTo>
                    <a:cubicBezTo>
                      <a:pt x="10168" y="11439"/>
                      <a:pt x="11440" y="10168"/>
                      <a:pt x="11440" y="8898"/>
                    </a:cubicBezTo>
                    <a:cubicBezTo>
                      <a:pt x="11440" y="6355"/>
                      <a:pt x="10168" y="6355"/>
                      <a:pt x="7626" y="6355"/>
                    </a:cubicBezTo>
                    <a:cubicBezTo>
                      <a:pt x="3813" y="6355"/>
                      <a:pt x="3813" y="7626"/>
                      <a:pt x="3813" y="8898"/>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60" name="フリーフォーム: 図形 59">
                <a:extLst>
                  <a:ext uri="{FF2B5EF4-FFF2-40B4-BE49-F238E27FC236}">
                    <a16:creationId xmlns:a16="http://schemas.microsoft.com/office/drawing/2014/main" id="{CE753F89-D77E-4DA5-AF42-CA9638DF86E6}"/>
                  </a:ext>
                </a:extLst>
              </p:cNvPr>
              <p:cNvSpPr/>
              <p:nvPr/>
            </p:nvSpPr>
            <p:spPr>
              <a:xfrm>
                <a:off x="5769965" y="7074758"/>
                <a:ext cx="7626" cy="25421"/>
              </a:xfrm>
              <a:custGeom>
                <a:avLst/>
                <a:gdLst>
                  <a:gd name="connsiteX0" fmla="*/ 2542 w 7626"/>
                  <a:gd name="connsiteY0" fmla="*/ 0 h 25421"/>
                  <a:gd name="connsiteX1" fmla="*/ 7626 w 7626"/>
                  <a:gd name="connsiteY1" fmla="*/ 12711 h 25421"/>
                  <a:gd name="connsiteX2" fmla="*/ 2542 w 7626"/>
                  <a:gd name="connsiteY2" fmla="*/ 25421 h 25421"/>
                  <a:gd name="connsiteX3" fmla="*/ 0 w 7626"/>
                  <a:gd name="connsiteY3" fmla="*/ 25421 h 25421"/>
                  <a:gd name="connsiteX4" fmla="*/ 5085 w 7626"/>
                  <a:gd name="connsiteY4" fmla="*/ 12711 h 25421"/>
                  <a:gd name="connsiteX5" fmla="*/ 0 w 7626"/>
                  <a:gd name="connsiteY5" fmla="*/ 0 h 25421"/>
                  <a:gd name="connsiteX6" fmla="*/ 2542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2542" y="0"/>
                    </a:moveTo>
                    <a:cubicBezTo>
                      <a:pt x="6355" y="5085"/>
                      <a:pt x="7626" y="8898"/>
                      <a:pt x="7626" y="12711"/>
                    </a:cubicBezTo>
                    <a:cubicBezTo>
                      <a:pt x="7626" y="17795"/>
                      <a:pt x="5085" y="21608"/>
                      <a:pt x="2542" y="25421"/>
                    </a:cubicBezTo>
                    <a:lnTo>
                      <a:pt x="0" y="25421"/>
                    </a:lnTo>
                    <a:cubicBezTo>
                      <a:pt x="2542" y="21608"/>
                      <a:pt x="5085" y="17795"/>
                      <a:pt x="5085" y="12711"/>
                    </a:cubicBezTo>
                    <a:cubicBezTo>
                      <a:pt x="5085" y="6355"/>
                      <a:pt x="2542" y="2542"/>
                      <a:pt x="0" y="0"/>
                    </a:cubicBezTo>
                    <a:lnTo>
                      <a:pt x="2542"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61" name="グラフィックス 1160">
                <a:extLst>
                  <a:ext uri="{FF2B5EF4-FFF2-40B4-BE49-F238E27FC236}">
                    <a16:creationId xmlns:a16="http://schemas.microsoft.com/office/drawing/2014/main" id="{07B27263-1AD2-4673-8ED8-873EAC99D68E}"/>
                  </a:ext>
                </a:extLst>
              </p:cNvPr>
              <p:cNvGrpSpPr/>
              <p:nvPr/>
            </p:nvGrpSpPr>
            <p:grpSpPr>
              <a:xfrm>
                <a:off x="5837331" y="7037898"/>
                <a:ext cx="130919" cy="27963"/>
                <a:chOff x="5837331" y="7037898"/>
                <a:chExt cx="130919" cy="27963"/>
              </a:xfrm>
              <a:solidFill>
                <a:srgbClr val="000000"/>
              </a:solidFill>
            </p:grpSpPr>
            <p:sp>
              <p:nvSpPr>
                <p:cNvPr id="118" name="フリーフォーム: 図形 117">
                  <a:extLst>
                    <a:ext uri="{FF2B5EF4-FFF2-40B4-BE49-F238E27FC236}">
                      <a16:creationId xmlns:a16="http://schemas.microsoft.com/office/drawing/2014/main" id="{A818C551-2A02-400B-89A8-76108F5469DA}"/>
                    </a:ext>
                  </a:extLst>
                </p:cNvPr>
                <p:cNvSpPr/>
                <p:nvPr/>
              </p:nvSpPr>
              <p:spPr>
                <a:xfrm>
                  <a:off x="5837331" y="7040440"/>
                  <a:ext cx="22879" cy="24149"/>
                </a:xfrm>
                <a:custGeom>
                  <a:avLst/>
                  <a:gdLst>
                    <a:gd name="connsiteX0" fmla="*/ 22879 w 22879"/>
                    <a:gd name="connsiteY0" fmla="*/ 0 h 24149"/>
                    <a:gd name="connsiteX1" fmla="*/ 22879 w 22879"/>
                    <a:gd name="connsiteY1" fmla="*/ 24150 h 24149"/>
                    <a:gd name="connsiteX2" fmla="*/ 20337 w 22879"/>
                    <a:gd name="connsiteY2" fmla="*/ 24150 h 24149"/>
                    <a:gd name="connsiteX3" fmla="*/ 20337 w 22879"/>
                    <a:gd name="connsiteY3" fmla="*/ 22879 h 24149"/>
                    <a:gd name="connsiteX4" fmla="*/ 2542 w 22879"/>
                    <a:gd name="connsiteY4" fmla="*/ 22879 h 24149"/>
                    <a:gd name="connsiteX5" fmla="*/ 2542 w 22879"/>
                    <a:gd name="connsiteY5" fmla="*/ 24150 h 24149"/>
                    <a:gd name="connsiteX6" fmla="*/ 0 w 22879"/>
                    <a:gd name="connsiteY6" fmla="*/ 24150 h 24149"/>
                    <a:gd name="connsiteX7" fmla="*/ 0 w 22879"/>
                    <a:gd name="connsiteY7" fmla="*/ 0 h 24149"/>
                    <a:gd name="connsiteX8" fmla="*/ 22879 w 22879"/>
                    <a:gd name="connsiteY8" fmla="*/ 0 h 24149"/>
                    <a:gd name="connsiteX9" fmla="*/ 2542 w 22879"/>
                    <a:gd name="connsiteY9" fmla="*/ 2542 h 24149"/>
                    <a:gd name="connsiteX10" fmla="*/ 2542 w 22879"/>
                    <a:gd name="connsiteY10" fmla="*/ 21608 h 24149"/>
                    <a:gd name="connsiteX11" fmla="*/ 20337 w 22879"/>
                    <a:gd name="connsiteY11" fmla="*/ 21608 h 24149"/>
                    <a:gd name="connsiteX12" fmla="*/ 20337 w 22879"/>
                    <a:gd name="connsiteY12" fmla="*/ 2542 h 24149"/>
                    <a:gd name="connsiteX13" fmla="*/ 2542 w 22879"/>
                    <a:gd name="connsiteY13" fmla="*/ 2542 h 24149"/>
                    <a:gd name="connsiteX14" fmla="*/ 17795 w 22879"/>
                    <a:gd name="connsiteY14" fmla="*/ 10168 h 24149"/>
                    <a:gd name="connsiteX15" fmla="*/ 17795 w 22879"/>
                    <a:gd name="connsiteY15" fmla="*/ 19066 h 24149"/>
                    <a:gd name="connsiteX16" fmla="*/ 5084 w 22879"/>
                    <a:gd name="connsiteY16" fmla="*/ 19066 h 24149"/>
                    <a:gd name="connsiteX17" fmla="*/ 5084 w 22879"/>
                    <a:gd name="connsiteY17" fmla="*/ 10168 h 24149"/>
                    <a:gd name="connsiteX18" fmla="*/ 10168 w 22879"/>
                    <a:gd name="connsiteY18" fmla="*/ 10168 h 24149"/>
                    <a:gd name="connsiteX19" fmla="*/ 10168 w 22879"/>
                    <a:gd name="connsiteY19" fmla="*/ 7626 h 24149"/>
                    <a:gd name="connsiteX20" fmla="*/ 3813 w 22879"/>
                    <a:gd name="connsiteY20" fmla="*/ 7626 h 24149"/>
                    <a:gd name="connsiteX21" fmla="*/ 3813 w 22879"/>
                    <a:gd name="connsiteY21" fmla="*/ 6355 h 24149"/>
                    <a:gd name="connsiteX22" fmla="*/ 10168 w 22879"/>
                    <a:gd name="connsiteY22" fmla="*/ 6355 h 24149"/>
                    <a:gd name="connsiteX23" fmla="*/ 10168 w 22879"/>
                    <a:gd name="connsiteY23" fmla="*/ 3813 h 24149"/>
                    <a:gd name="connsiteX24" fmla="*/ 12711 w 22879"/>
                    <a:gd name="connsiteY24" fmla="*/ 3813 h 24149"/>
                    <a:gd name="connsiteX25" fmla="*/ 12711 w 22879"/>
                    <a:gd name="connsiteY25" fmla="*/ 6355 h 24149"/>
                    <a:gd name="connsiteX26" fmla="*/ 19066 w 22879"/>
                    <a:gd name="connsiteY26" fmla="*/ 6355 h 24149"/>
                    <a:gd name="connsiteX27" fmla="*/ 19066 w 22879"/>
                    <a:gd name="connsiteY27" fmla="*/ 7626 h 24149"/>
                    <a:gd name="connsiteX28" fmla="*/ 12711 w 22879"/>
                    <a:gd name="connsiteY28" fmla="*/ 7626 h 24149"/>
                    <a:gd name="connsiteX29" fmla="*/ 12711 w 22879"/>
                    <a:gd name="connsiteY29" fmla="*/ 10168 h 24149"/>
                    <a:gd name="connsiteX30" fmla="*/ 17795 w 22879"/>
                    <a:gd name="connsiteY30" fmla="*/ 10168 h 24149"/>
                    <a:gd name="connsiteX31" fmla="*/ 7626 w 22879"/>
                    <a:gd name="connsiteY31" fmla="*/ 12711 h 24149"/>
                    <a:gd name="connsiteX32" fmla="*/ 7626 w 22879"/>
                    <a:gd name="connsiteY32" fmla="*/ 17794 h 24149"/>
                    <a:gd name="connsiteX33" fmla="*/ 16524 w 22879"/>
                    <a:gd name="connsiteY33" fmla="*/ 17794 h 24149"/>
                    <a:gd name="connsiteX34" fmla="*/ 16524 w 22879"/>
                    <a:gd name="connsiteY34" fmla="*/ 12711 h 24149"/>
                    <a:gd name="connsiteX35" fmla="*/ 7626 w 22879"/>
                    <a:gd name="connsiteY35" fmla="*/ 12711 h 2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79" h="24149">
                      <a:moveTo>
                        <a:pt x="22879" y="0"/>
                      </a:moveTo>
                      <a:lnTo>
                        <a:pt x="22879" y="24150"/>
                      </a:lnTo>
                      <a:lnTo>
                        <a:pt x="20337" y="24150"/>
                      </a:lnTo>
                      <a:lnTo>
                        <a:pt x="20337" y="22879"/>
                      </a:lnTo>
                      <a:lnTo>
                        <a:pt x="2542" y="22879"/>
                      </a:lnTo>
                      <a:lnTo>
                        <a:pt x="2542" y="24150"/>
                      </a:lnTo>
                      <a:lnTo>
                        <a:pt x="0" y="24150"/>
                      </a:lnTo>
                      <a:lnTo>
                        <a:pt x="0" y="0"/>
                      </a:lnTo>
                      <a:lnTo>
                        <a:pt x="22879" y="0"/>
                      </a:lnTo>
                      <a:close/>
                      <a:moveTo>
                        <a:pt x="2542" y="2542"/>
                      </a:moveTo>
                      <a:lnTo>
                        <a:pt x="2542" y="21608"/>
                      </a:lnTo>
                      <a:lnTo>
                        <a:pt x="20337" y="21608"/>
                      </a:lnTo>
                      <a:lnTo>
                        <a:pt x="20337" y="2542"/>
                      </a:lnTo>
                      <a:lnTo>
                        <a:pt x="2542" y="2542"/>
                      </a:lnTo>
                      <a:close/>
                      <a:moveTo>
                        <a:pt x="17795" y="10168"/>
                      </a:moveTo>
                      <a:lnTo>
                        <a:pt x="17795" y="19066"/>
                      </a:lnTo>
                      <a:lnTo>
                        <a:pt x="5084" y="19066"/>
                      </a:lnTo>
                      <a:lnTo>
                        <a:pt x="5084" y="10168"/>
                      </a:lnTo>
                      <a:lnTo>
                        <a:pt x="10168" y="10168"/>
                      </a:lnTo>
                      <a:lnTo>
                        <a:pt x="10168" y="7626"/>
                      </a:lnTo>
                      <a:lnTo>
                        <a:pt x="3813" y="7626"/>
                      </a:lnTo>
                      <a:lnTo>
                        <a:pt x="3813" y="6355"/>
                      </a:lnTo>
                      <a:lnTo>
                        <a:pt x="10168" y="6355"/>
                      </a:lnTo>
                      <a:lnTo>
                        <a:pt x="10168" y="3813"/>
                      </a:lnTo>
                      <a:lnTo>
                        <a:pt x="12711" y="3813"/>
                      </a:lnTo>
                      <a:lnTo>
                        <a:pt x="12711" y="6355"/>
                      </a:lnTo>
                      <a:lnTo>
                        <a:pt x="19066" y="6355"/>
                      </a:lnTo>
                      <a:lnTo>
                        <a:pt x="19066" y="7626"/>
                      </a:lnTo>
                      <a:lnTo>
                        <a:pt x="12711" y="7626"/>
                      </a:lnTo>
                      <a:lnTo>
                        <a:pt x="12711" y="10168"/>
                      </a:lnTo>
                      <a:lnTo>
                        <a:pt x="17795" y="10168"/>
                      </a:lnTo>
                      <a:close/>
                      <a:moveTo>
                        <a:pt x="7626" y="12711"/>
                      </a:moveTo>
                      <a:lnTo>
                        <a:pt x="7626" y="17794"/>
                      </a:lnTo>
                      <a:lnTo>
                        <a:pt x="16524" y="17794"/>
                      </a:lnTo>
                      <a:lnTo>
                        <a:pt x="16524" y="12711"/>
                      </a:lnTo>
                      <a:lnTo>
                        <a:pt x="7626" y="1271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9" name="フリーフォーム: 図形 118">
                  <a:extLst>
                    <a:ext uri="{FF2B5EF4-FFF2-40B4-BE49-F238E27FC236}">
                      <a16:creationId xmlns:a16="http://schemas.microsoft.com/office/drawing/2014/main" id="{A58C871E-3DB6-48CA-A16E-8A8246402FFC}"/>
                    </a:ext>
                  </a:extLst>
                </p:cNvPr>
                <p:cNvSpPr/>
                <p:nvPr/>
              </p:nvSpPr>
              <p:spPr>
                <a:xfrm>
                  <a:off x="5862753" y="7039169"/>
                  <a:ext cx="25421" cy="26692"/>
                </a:xfrm>
                <a:custGeom>
                  <a:avLst/>
                  <a:gdLst>
                    <a:gd name="connsiteX0" fmla="*/ 6355 w 25421"/>
                    <a:gd name="connsiteY0" fmla="*/ 25421 h 26692"/>
                    <a:gd name="connsiteX1" fmla="*/ 3813 w 25421"/>
                    <a:gd name="connsiteY1" fmla="*/ 25421 h 26692"/>
                    <a:gd name="connsiteX2" fmla="*/ 3813 w 25421"/>
                    <a:gd name="connsiteY2" fmla="*/ 11440 h 26692"/>
                    <a:gd name="connsiteX3" fmla="*/ 1271 w 25421"/>
                    <a:gd name="connsiteY3" fmla="*/ 13982 h 26692"/>
                    <a:gd name="connsiteX4" fmla="*/ 0 w 25421"/>
                    <a:gd name="connsiteY4" fmla="*/ 11440 h 26692"/>
                    <a:gd name="connsiteX5" fmla="*/ 5084 w 25421"/>
                    <a:gd name="connsiteY5" fmla="*/ 0 h 26692"/>
                    <a:gd name="connsiteX6" fmla="*/ 7626 w 25421"/>
                    <a:gd name="connsiteY6" fmla="*/ 0 h 26692"/>
                    <a:gd name="connsiteX7" fmla="*/ 5084 w 25421"/>
                    <a:gd name="connsiteY7" fmla="*/ 6355 h 26692"/>
                    <a:gd name="connsiteX8" fmla="*/ 5084 w 25421"/>
                    <a:gd name="connsiteY8" fmla="*/ 25421 h 26692"/>
                    <a:gd name="connsiteX9" fmla="*/ 6355 w 25421"/>
                    <a:gd name="connsiteY9" fmla="*/ 19066 h 26692"/>
                    <a:gd name="connsiteX10" fmla="*/ 13982 w 25421"/>
                    <a:gd name="connsiteY10" fmla="*/ 7627 h 26692"/>
                    <a:gd name="connsiteX11" fmla="*/ 6355 w 25421"/>
                    <a:gd name="connsiteY11" fmla="*/ 7627 h 26692"/>
                    <a:gd name="connsiteX12" fmla="*/ 6355 w 25421"/>
                    <a:gd name="connsiteY12" fmla="*/ 5085 h 26692"/>
                    <a:gd name="connsiteX13" fmla="*/ 13982 w 25421"/>
                    <a:gd name="connsiteY13" fmla="*/ 5085 h 26692"/>
                    <a:gd name="connsiteX14" fmla="*/ 13982 w 25421"/>
                    <a:gd name="connsiteY14" fmla="*/ 0 h 26692"/>
                    <a:gd name="connsiteX15" fmla="*/ 16524 w 25421"/>
                    <a:gd name="connsiteY15" fmla="*/ 0 h 26692"/>
                    <a:gd name="connsiteX16" fmla="*/ 16524 w 25421"/>
                    <a:gd name="connsiteY16" fmla="*/ 5085 h 26692"/>
                    <a:gd name="connsiteX17" fmla="*/ 24150 w 25421"/>
                    <a:gd name="connsiteY17" fmla="*/ 5085 h 26692"/>
                    <a:gd name="connsiteX18" fmla="*/ 24150 w 25421"/>
                    <a:gd name="connsiteY18" fmla="*/ 7627 h 26692"/>
                    <a:gd name="connsiteX19" fmla="*/ 17795 w 25421"/>
                    <a:gd name="connsiteY19" fmla="*/ 7627 h 26692"/>
                    <a:gd name="connsiteX20" fmla="*/ 25421 w 25421"/>
                    <a:gd name="connsiteY20" fmla="*/ 17795 h 26692"/>
                    <a:gd name="connsiteX21" fmla="*/ 24150 w 25421"/>
                    <a:gd name="connsiteY21" fmla="*/ 20338 h 26692"/>
                    <a:gd name="connsiteX22" fmla="*/ 16524 w 25421"/>
                    <a:gd name="connsiteY22" fmla="*/ 10168 h 26692"/>
                    <a:gd name="connsiteX23" fmla="*/ 16524 w 25421"/>
                    <a:gd name="connsiteY23" fmla="*/ 19066 h 26692"/>
                    <a:gd name="connsiteX24" fmla="*/ 20337 w 25421"/>
                    <a:gd name="connsiteY24" fmla="*/ 19066 h 26692"/>
                    <a:gd name="connsiteX25" fmla="*/ 20337 w 25421"/>
                    <a:gd name="connsiteY25" fmla="*/ 21608 h 26692"/>
                    <a:gd name="connsiteX26" fmla="*/ 17795 w 25421"/>
                    <a:gd name="connsiteY26" fmla="*/ 21608 h 26692"/>
                    <a:gd name="connsiteX27" fmla="*/ 17795 w 25421"/>
                    <a:gd name="connsiteY27" fmla="*/ 26693 h 26692"/>
                    <a:gd name="connsiteX28" fmla="*/ 15253 w 25421"/>
                    <a:gd name="connsiteY28" fmla="*/ 26693 h 26692"/>
                    <a:gd name="connsiteX29" fmla="*/ 15253 w 25421"/>
                    <a:gd name="connsiteY29" fmla="*/ 21608 h 26692"/>
                    <a:gd name="connsiteX30" fmla="*/ 11440 w 25421"/>
                    <a:gd name="connsiteY30" fmla="*/ 21608 h 26692"/>
                    <a:gd name="connsiteX31" fmla="*/ 11440 w 25421"/>
                    <a:gd name="connsiteY31" fmla="*/ 19066 h 26692"/>
                    <a:gd name="connsiteX32" fmla="*/ 15253 w 25421"/>
                    <a:gd name="connsiteY32" fmla="*/ 19066 h 26692"/>
                    <a:gd name="connsiteX33" fmla="*/ 15253 w 25421"/>
                    <a:gd name="connsiteY33" fmla="*/ 10168 h 26692"/>
                    <a:gd name="connsiteX34" fmla="*/ 7626 w 25421"/>
                    <a:gd name="connsiteY34" fmla="*/ 20338 h 26692"/>
                    <a:gd name="connsiteX35" fmla="*/ 6355 w 25421"/>
                    <a:gd name="connsiteY35" fmla="*/ 19066 h 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421" h="26692">
                      <a:moveTo>
                        <a:pt x="6355" y="25421"/>
                      </a:moveTo>
                      <a:lnTo>
                        <a:pt x="3813" y="25421"/>
                      </a:lnTo>
                      <a:lnTo>
                        <a:pt x="3813" y="11440"/>
                      </a:lnTo>
                      <a:cubicBezTo>
                        <a:pt x="2542" y="12711"/>
                        <a:pt x="2542" y="13982"/>
                        <a:pt x="1271" y="13982"/>
                      </a:cubicBezTo>
                      <a:lnTo>
                        <a:pt x="0" y="11440"/>
                      </a:lnTo>
                      <a:cubicBezTo>
                        <a:pt x="3813" y="7627"/>
                        <a:pt x="5084" y="3813"/>
                        <a:pt x="5084" y="0"/>
                      </a:cubicBezTo>
                      <a:lnTo>
                        <a:pt x="7626" y="0"/>
                      </a:lnTo>
                      <a:cubicBezTo>
                        <a:pt x="7626" y="1272"/>
                        <a:pt x="7626" y="2542"/>
                        <a:pt x="5084" y="6355"/>
                      </a:cubicBezTo>
                      <a:lnTo>
                        <a:pt x="5084" y="25421"/>
                      </a:lnTo>
                      <a:close/>
                      <a:moveTo>
                        <a:pt x="6355" y="19066"/>
                      </a:moveTo>
                      <a:cubicBezTo>
                        <a:pt x="10168" y="16524"/>
                        <a:pt x="12711" y="12711"/>
                        <a:pt x="13982" y="7627"/>
                      </a:cubicBezTo>
                      <a:lnTo>
                        <a:pt x="6355" y="7627"/>
                      </a:lnTo>
                      <a:lnTo>
                        <a:pt x="6355" y="5085"/>
                      </a:lnTo>
                      <a:lnTo>
                        <a:pt x="13982" y="5085"/>
                      </a:lnTo>
                      <a:lnTo>
                        <a:pt x="13982" y="0"/>
                      </a:lnTo>
                      <a:lnTo>
                        <a:pt x="16524" y="0"/>
                      </a:lnTo>
                      <a:lnTo>
                        <a:pt x="16524" y="5085"/>
                      </a:lnTo>
                      <a:lnTo>
                        <a:pt x="24150" y="5085"/>
                      </a:lnTo>
                      <a:lnTo>
                        <a:pt x="24150" y="7627"/>
                      </a:lnTo>
                      <a:lnTo>
                        <a:pt x="17795" y="7627"/>
                      </a:lnTo>
                      <a:cubicBezTo>
                        <a:pt x="19066" y="11440"/>
                        <a:pt x="22879" y="16524"/>
                        <a:pt x="25421" y="17795"/>
                      </a:cubicBezTo>
                      <a:lnTo>
                        <a:pt x="24150" y="20338"/>
                      </a:lnTo>
                      <a:cubicBezTo>
                        <a:pt x="21608" y="17795"/>
                        <a:pt x="19066" y="13982"/>
                        <a:pt x="16524" y="10168"/>
                      </a:cubicBezTo>
                      <a:lnTo>
                        <a:pt x="16524" y="19066"/>
                      </a:lnTo>
                      <a:lnTo>
                        <a:pt x="20337" y="19066"/>
                      </a:lnTo>
                      <a:lnTo>
                        <a:pt x="20337" y="21608"/>
                      </a:lnTo>
                      <a:lnTo>
                        <a:pt x="17795" y="21608"/>
                      </a:lnTo>
                      <a:lnTo>
                        <a:pt x="17795" y="26693"/>
                      </a:lnTo>
                      <a:lnTo>
                        <a:pt x="15253" y="26693"/>
                      </a:lnTo>
                      <a:lnTo>
                        <a:pt x="15253" y="21608"/>
                      </a:lnTo>
                      <a:lnTo>
                        <a:pt x="11440" y="21608"/>
                      </a:lnTo>
                      <a:lnTo>
                        <a:pt x="11440" y="19066"/>
                      </a:lnTo>
                      <a:lnTo>
                        <a:pt x="15253" y="19066"/>
                      </a:lnTo>
                      <a:lnTo>
                        <a:pt x="15253" y="10168"/>
                      </a:lnTo>
                      <a:cubicBezTo>
                        <a:pt x="13982" y="13982"/>
                        <a:pt x="11440" y="17795"/>
                        <a:pt x="7626" y="20338"/>
                      </a:cubicBezTo>
                      <a:lnTo>
                        <a:pt x="6355" y="1906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0" name="フリーフォーム: 図形 119">
                  <a:extLst>
                    <a:ext uri="{FF2B5EF4-FFF2-40B4-BE49-F238E27FC236}">
                      <a16:creationId xmlns:a16="http://schemas.microsoft.com/office/drawing/2014/main" id="{7998D5E0-C27E-43B7-87F9-6A3FA98A828D}"/>
                    </a:ext>
                  </a:extLst>
                </p:cNvPr>
                <p:cNvSpPr/>
                <p:nvPr/>
              </p:nvSpPr>
              <p:spPr>
                <a:xfrm>
                  <a:off x="5890716" y="7041711"/>
                  <a:ext cx="24150" cy="21608"/>
                </a:xfrm>
                <a:custGeom>
                  <a:avLst/>
                  <a:gdLst>
                    <a:gd name="connsiteX0" fmla="*/ 22879 w 24150"/>
                    <a:gd name="connsiteY0" fmla="*/ 1271 h 21608"/>
                    <a:gd name="connsiteX1" fmla="*/ 12711 w 24150"/>
                    <a:gd name="connsiteY1" fmla="*/ 1271 h 21608"/>
                    <a:gd name="connsiteX2" fmla="*/ 12711 w 24150"/>
                    <a:gd name="connsiteY2" fmla="*/ 2542 h 21608"/>
                    <a:gd name="connsiteX3" fmla="*/ 24151 w 24150"/>
                    <a:gd name="connsiteY3" fmla="*/ 2542 h 21608"/>
                    <a:gd name="connsiteX4" fmla="*/ 24151 w 24150"/>
                    <a:gd name="connsiteY4" fmla="*/ 7626 h 21608"/>
                    <a:gd name="connsiteX5" fmla="*/ 21608 w 24150"/>
                    <a:gd name="connsiteY5" fmla="*/ 7626 h 21608"/>
                    <a:gd name="connsiteX6" fmla="*/ 21608 w 24150"/>
                    <a:gd name="connsiteY6" fmla="*/ 3813 h 21608"/>
                    <a:gd name="connsiteX7" fmla="*/ 12711 w 24150"/>
                    <a:gd name="connsiteY7" fmla="*/ 3813 h 21608"/>
                    <a:gd name="connsiteX8" fmla="*/ 12711 w 24150"/>
                    <a:gd name="connsiteY8" fmla="*/ 8898 h 21608"/>
                    <a:gd name="connsiteX9" fmla="*/ 10169 w 24150"/>
                    <a:gd name="connsiteY9" fmla="*/ 8898 h 21608"/>
                    <a:gd name="connsiteX10" fmla="*/ 10169 w 24150"/>
                    <a:gd name="connsiteY10" fmla="*/ 3813 h 21608"/>
                    <a:gd name="connsiteX11" fmla="*/ 2542 w 24150"/>
                    <a:gd name="connsiteY11" fmla="*/ 3813 h 21608"/>
                    <a:gd name="connsiteX12" fmla="*/ 2542 w 24150"/>
                    <a:gd name="connsiteY12" fmla="*/ 7626 h 21608"/>
                    <a:gd name="connsiteX13" fmla="*/ 0 w 24150"/>
                    <a:gd name="connsiteY13" fmla="*/ 7626 h 21608"/>
                    <a:gd name="connsiteX14" fmla="*/ 0 w 24150"/>
                    <a:gd name="connsiteY14" fmla="*/ 2542 h 21608"/>
                    <a:gd name="connsiteX15" fmla="*/ 10169 w 24150"/>
                    <a:gd name="connsiteY15" fmla="*/ 2542 h 21608"/>
                    <a:gd name="connsiteX16" fmla="*/ 10169 w 24150"/>
                    <a:gd name="connsiteY16" fmla="*/ 1271 h 21608"/>
                    <a:gd name="connsiteX17" fmla="*/ 0 w 24150"/>
                    <a:gd name="connsiteY17" fmla="*/ 1271 h 21608"/>
                    <a:gd name="connsiteX18" fmla="*/ 0 w 24150"/>
                    <a:gd name="connsiteY18" fmla="*/ 0 h 21608"/>
                    <a:gd name="connsiteX19" fmla="*/ 21608 w 24150"/>
                    <a:gd name="connsiteY19" fmla="*/ 0 h 21608"/>
                    <a:gd name="connsiteX20" fmla="*/ 21608 w 24150"/>
                    <a:gd name="connsiteY20" fmla="*/ 1271 h 21608"/>
                    <a:gd name="connsiteX21" fmla="*/ 21608 w 24150"/>
                    <a:gd name="connsiteY21" fmla="*/ 17795 h 21608"/>
                    <a:gd name="connsiteX22" fmla="*/ 12711 w 24150"/>
                    <a:gd name="connsiteY22" fmla="*/ 17795 h 21608"/>
                    <a:gd name="connsiteX23" fmla="*/ 12711 w 24150"/>
                    <a:gd name="connsiteY23" fmla="*/ 19066 h 21608"/>
                    <a:gd name="connsiteX24" fmla="*/ 13982 w 24150"/>
                    <a:gd name="connsiteY24" fmla="*/ 20337 h 21608"/>
                    <a:gd name="connsiteX25" fmla="*/ 21608 w 24150"/>
                    <a:gd name="connsiteY25" fmla="*/ 20337 h 21608"/>
                    <a:gd name="connsiteX26" fmla="*/ 21608 w 24150"/>
                    <a:gd name="connsiteY26" fmla="*/ 17795 h 21608"/>
                    <a:gd name="connsiteX27" fmla="*/ 24151 w 24150"/>
                    <a:gd name="connsiteY27" fmla="*/ 17795 h 21608"/>
                    <a:gd name="connsiteX28" fmla="*/ 24151 w 24150"/>
                    <a:gd name="connsiteY28" fmla="*/ 20337 h 21608"/>
                    <a:gd name="connsiteX29" fmla="*/ 21608 w 24150"/>
                    <a:gd name="connsiteY29" fmla="*/ 21608 h 21608"/>
                    <a:gd name="connsiteX30" fmla="*/ 12711 w 24150"/>
                    <a:gd name="connsiteY30" fmla="*/ 21608 h 21608"/>
                    <a:gd name="connsiteX31" fmla="*/ 10169 w 24150"/>
                    <a:gd name="connsiteY31" fmla="*/ 20337 h 21608"/>
                    <a:gd name="connsiteX32" fmla="*/ 10169 w 24150"/>
                    <a:gd name="connsiteY32" fmla="*/ 17795 h 21608"/>
                    <a:gd name="connsiteX33" fmla="*/ 2542 w 24150"/>
                    <a:gd name="connsiteY33" fmla="*/ 17795 h 21608"/>
                    <a:gd name="connsiteX34" fmla="*/ 2542 w 24150"/>
                    <a:gd name="connsiteY34" fmla="*/ 19066 h 21608"/>
                    <a:gd name="connsiteX35" fmla="*/ 0 w 24150"/>
                    <a:gd name="connsiteY35" fmla="*/ 19066 h 21608"/>
                    <a:gd name="connsiteX36" fmla="*/ 0 w 24150"/>
                    <a:gd name="connsiteY36" fmla="*/ 8898 h 21608"/>
                    <a:gd name="connsiteX37" fmla="*/ 20337 w 24150"/>
                    <a:gd name="connsiteY37" fmla="*/ 8898 h 21608"/>
                    <a:gd name="connsiteX38" fmla="*/ 20337 w 24150"/>
                    <a:gd name="connsiteY38" fmla="*/ 17795 h 21608"/>
                    <a:gd name="connsiteX39" fmla="*/ 10169 w 24150"/>
                    <a:gd name="connsiteY39" fmla="*/ 15253 h 21608"/>
                    <a:gd name="connsiteX40" fmla="*/ 2542 w 24150"/>
                    <a:gd name="connsiteY40" fmla="*/ 15253 h 21608"/>
                    <a:gd name="connsiteX41" fmla="*/ 2542 w 24150"/>
                    <a:gd name="connsiteY41" fmla="*/ 17795 h 21608"/>
                    <a:gd name="connsiteX42" fmla="*/ 10169 w 24150"/>
                    <a:gd name="connsiteY42" fmla="*/ 17795 h 21608"/>
                    <a:gd name="connsiteX43" fmla="*/ 10169 w 24150"/>
                    <a:gd name="connsiteY43" fmla="*/ 15253 h 21608"/>
                    <a:gd name="connsiteX44" fmla="*/ 10169 w 24150"/>
                    <a:gd name="connsiteY44" fmla="*/ 11440 h 21608"/>
                    <a:gd name="connsiteX45" fmla="*/ 2542 w 24150"/>
                    <a:gd name="connsiteY45" fmla="*/ 11440 h 21608"/>
                    <a:gd name="connsiteX46" fmla="*/ 2542 w 24150"/>
                    <a:gd name="connsiteY46" fmla="*/ 12711 h 21608"/>
                    <a:gd name="connsiteX47" fmla="*/ 10169 w 24150"/>
                    <a:gd name="connsiteY47" fmla="*/ 12711 h 21608"/>
                    <a:gd name="connsiteX48" fmla="*/ 10169 w 24150"/>
                    <a:gd name="connsiteY48" fmla="*/ 11440 h 21608"/>
                    <a:gd name="connsiteX49" fmla="*/ 8898 w 24150"/>
                    <a:gd name="connsiteY49" fmla="*/ 5085 h 21608"/>
                    <a:gd name="connsiteX50" fmla="*/ 8898 w 24150"/>
                    <a:gd name="connsiteY50" fmla="*/ 5085 h 21608"/>
                    <a:gd name="connsiteX51" fmla="*/ 3813 w 24150"/>
                    <a:gd name="connsiteY51" fmla="*/ 6355 h 21608"/>
                    <a:gd name="connsiteX52" fmla="*/ 3813 w 24150"/>
                    <a:gd name="connsiteY52" fmla="*/ 5085 h 21608"/>
                    <a:gd name="connsiteX53" fmla="*/ 8898 w 24150"/>
                    <a:gd name="connsiteY53" fmla="*/ 5085 h 21608"/>
                    <a:gd name="connsiteX54" fmla="*/ 8898 w 24150"/>
                    <a:gd name="connsiteY54" fmla="*/ 7626 h 21608"/>
                    <a:gd name="connsiteX55" fmla="*/ 8898 w 24150"/>
                    <a:gd name="connsiteY55" fmla="*/ 8898 h 21608"/>
                    <a:gd name="connsiteX56" fmla="*/ 3813 w 24150"/>
                    <a:gd name="connsiteY56" fmla="*/ 8898 h 21608"/>
                    <a:gd name="connsiteX57" fmla="*/ 3813 w 24150"/>
                    <a:gd name="connsiteY57" fmla="*/ 7626 h 21608"/>
                    <a:gd name="connsiteX58" fmla="*/ 8898 w 24150"/>
                    <a:gd name="connsiteY58" fmla="*/ 7626 h 21608"/>
                    <a:gd name="connsiteX59" fmla="*/ 20337 w 24150"/>
                    <a:gd name="connsiteY59" fmla="*/ 11440 h 21608"/>
                    <a:gd name="connsiteX60" fmla="*/ 12711 w 24150"/>
                    <a:gd name="connsiteY60" fmla="*/ 11440 h 21608"/>
                    <a:gd name="connsiteX61" fmla="*/ 12711 w 24150"/>
                    <a:gd name="connsiteY61" fmla="*/ 12711 h 21608"/>
                    <a:gd name="connsiteX62" fmla="*/ 20337 w 24150"/>
                    <a:gd name="connsiteY62" fmla="*/ 12711 h 21608"/>
                    <a:gd name="connsiteX63" fmla="*/ 20337 w 24150"/>
                    <a:gd name="connsiteY63" fmla="*/ 11440 h 21608"/>
                    <a:gd name="connsiteX64" fmla="*/ 20337 w 24150"/>
                    <a:gd name="connsiteY64" fmla="*/ 15253 h 21608"/>
                    <a:gd name="connsiteX65" fmla="*/ 12711 w 24150"/>
                    <a:gd name="connsiteY65" fmla="*/ 15253 h 21608"/>
                    <a:gd name="connsiteX66" fmla="*/ 12711 w 24150"/>
                    <a:gd name="connsiteY66" fmla="*/ 17795 h 21608"/>
                    <a:gd name="connsiteX67" fmla="*/ 20337 w 24150"/>
                    <a:gd name="connsiteY67" fmla="*/ 17795 h 21608"/>
                    <a:gd name="connsiteX68" fmla="*/ 20337 w 24150"/>
                    <a:gd name="connsiteY68" fmla="*/ 15253 h 21608"/>
                    <a:gd name="connsiteX69" fmla="*/ 20337 w 24150"/>
                    <a:gd name="connsiteY69" fmla="*/ 5085 h 21608"/>
                    <a:gd name="connsiteX70" fmla="*/ 20337 w 24150"/>
                    <a:gd name="connsiteY70" fmla="*/ 5085 h 21608"/>
                    <a:gd name="connsiteX71" fmla="*/ 13982 w 24150"/>
                    <a:gd name="connsiteY71" fmla="*/ 6355 h 21608"/>
                    <a:gd name="connsiteX72" fmla="*/ 13982 w 24150"/>
                    <a:gd name="connsiteY72" fmla="*/ 5085 h 21608"/>
                    <a:gd name="connsiteX73" fmla="*/ 20337 w 24150"/>
                    <a:gd name="connsiteY73" fmla="*/ 5085 h 21608"/>
                    <a:gd name="connsiteX74" fmla="*/ 20337 w 24150"/>
                    <a:gd name="connsiteY74" fmla="*/ 7626 h 21608"/>
                    <a:gd name="connsiteX75" fmla="*/ 20337 w 24150"/>
                    <a:gd name="connsiteY75" fmla="*/ 8898 h 21608"/>
                    <a:gd name="connsiteX76" fmla="*/ 13982 w 24150"/>
                    <a:gd name="connsiteY76" fmla="*/ 8898 h 21608"/>
                    <a:gd name="connsiteX77" fmla="*/ 13982 w 24150"/>
                    <a:gd name="connsiteY77" fmla="*/ 7626 h 21608"/>
                    <a:gd name="connsiteX78" fmla="*/ 20337 w 24150"/>
                    <a:gd name="connsiteY78" fmla="*/ 7626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150" h="21608">
                      <a:moveTo>
                        <a:pt x="22879" y="1271"/>
                      </a:moveTo>
                      <a:lnTo>
                        <a:pt x="12711" y="1271"/>
                      </a:lnTo>
                      <a:lnTo>
                        <a:pt x="12711" y="2542"/>
                      </a:lnTo>
                      <a:lnTo>
                        <a:pt x="24151" y="2542"/>
                      </a:lnTo>
                      <a:lnTo>
                        <a:pt x="24151" y="7626"/>
                      </a:lnTo>
                      <a:lnTo>
                        <a:pt x="21608" y="7626"/>
                      </a:lnTo>
                      <a:lnTo>
                        <a:pt x="21608" y="3813"/>
                      </a:lnTo>
                      <a:lnTo>
                        <a:pt x="12711" y="3813"/>
                      </a:lnTo>
                      <a:lnTo>
                        <a:pt x="12711" y="8898"/>
                      </a:lnTo>
                      <a:lnTo>
                        <a:pt x="10169" y="8898"/>
                      </a:lnTo>
                      <a:lnTo>
                        <a:pt x="10169" y="3813"/>
                      </a:lnTo>
                      <a:lnTo>
                        <a:pt x="2542" y="3813"/>
                      </a:lnTo>
                      <a:lnTo>
                        <a:pt x="2542" y="7626"/>
                      </a:lnTo>
                      <a:lnTo>
                        <a:pt x="0" y="7626"/>
                      </a:lnTo>
                      <a:lnTo>
                        <a:pt x="0" y="2542"/>
                      </a:lnTo>
                      <a:lnTo>
                        <a:pt x="10169" y="2542"/>
                      </a:lnTo>
                      <a:lnTo>
                        <a:pt x="10169" y="1271"/>
                      </a:lnTo>
                      <a:lnTo>
                        <a:pt x="0" y="1271"/>
                      </a:lnTo>
                      <a:lnTo>
                        <a:pt x="0" y="0"/>
                      </a:lnTo>
                      <a:lnTo>
                        <a:pt x="21608" y="0"/>
                      </a:lnTo>
                      <a:lnTo>
                        <a:pt x="21608" y="1271"/>
                      </a:lnTo>
                      <a:close/>
                      <a:moveTo>
                        <a:pt x="21608" y="17795"/>
                      </a:moveTo>
                      <a:lnTo>
                        <a:pt x="12711" y="17795"/>
                      </a:lnTo>
                      <a:lnTo>
                        <a:pt x="12711" y="19066"/>
                      </a:lnTo>
                      <a:cubicBezTo>
                        <a:pt x="12711" y="19066"/>
                        <a:pt x="12711" y="20337"/>
                        <a:pt x="13982" y="20337"/>
                      </a:cubicBezTo>
                      <a:lnTo>
                        <a:pt x="21608" y="20337"/>
                      </a:lnTo>
                      <a:cubicBezTo>
                        <a:pt x="21608" y="20337"/>
                        <a:pt x="21608" y="20337"/>
                        <a:pt x="21608" y="17795"/>
                      </a:cubicBezTo>
                      <a:lnTo>
                        <a:pt x="24151" y="17795"/>
                      </a:lnTo>
                      <a:cubicBezTo>
                        <a:pt x="24151" y="19066"/>
                        <a:pt x="24151" y="20337"/>
                        <a:pt x="24151" y="20337"/>
                      </a:cubicBezTo>
                      <a:cubicBezTo>
                        <a:pt x="24151" y="21608"/>
                        <a:pt x="21608" y="21608"/>
                        <a:pt x="21608" y="21608"/>
                      </a:cubicBezTo>
                      <a:lnTo>
                        <a:pt x="12711" y="21608"/>
                      </a:lnTo>
                      <a:cubicBezTo>
                        <a:pt x="11440" y="21608"/>
                        <a:pt x="10169" y="21608"/>
                        <a:pt x="10169" y="20337"/>
                      </a:cubicBezTo>
                      <a:lnTo>
                        <a:pt x="10169" y="17795"/>
                      </a:lnTo>
                      <a:lnTo>
                        <a:pt x="2542" y="17795"/>
                      </a:lnTo>
                      <a:lnTo>
                        <a:pt x="2542" y="19066"/>
                      </a:lnTo>
                      <a:lnTo>
                        <a:pt x="0" y="19066"/>
                      </a:lnTo>
                      <a:lnTo>
                        <a:pt x="0" y="8898"/>
                      </a:lnTo>
                      <a:lnTo>
                        <a:pt x="20337" y="8898"/>
                      </a:lnTo>
                      <a:lnTo>
                        <a:pt x="20337" y="17795"/>
                      </a:lnTo>
                      <a:close/>
                      <a:moveTo>
                        <a:pt x="10169" y="15253"/>
                      </a:moveTo>
                      <a:lnTo>
                        <a:pt x="2542" y="15253"/>
                      </a:lnTo>
                      <a:lnTo>
                        <a:pt x="2542" y="17795"/>
                      </a:lnTo>
                      <a:lnTo>
                        <a:pt x="10169" y="17795"/>
                      </a:lnTo>
                      <a:lnTo>
                        <a:pt x="10169" y="15253"/>
                      </a:lnTo>
                      <a:close/>
                      <a:moveTo>
                        <a:pt x="10169" y="11440"/>
                      </a:moveTo>
                      <a:lnTo>
                        <a:pt x="2542" y="11440"/>
                      </a:lnTo>
                      <a:lnTo>
                        <a:pt x="2542" y="12711"/>
                      </a:lnTo>
                      <a:lnTo>
                        <a:pt x="10169" y="12711"/>
                      </a:lnTo>
                      <a:lnTo>
                        <a:pt x="10169" y="11440"/>
                      </a:lnTo>
                      <a:close/>
                      <a:moveTo>
                        <a:pt x="8898" y="5085"/>
                      </a:moveTo>
                      <a:lnTo>
                        <a:pt x="8898" y="5085"/>
                      </a:lnTo>
                      <a:lnTo>
                        <a:pt x="3813" y="6355"/>
                      </a:lnTo>
                      <a:lnTo>
                        <a:pt x="3813" y="5085"/>
                      </a:lnTo>
                      <a:lnTo>
                        <a:pt x="8898" y="5085"/>
                      </a:lnTo>
                      <a:close/>
                      <a:moveTo>
                        <a:pt x="8898" y="7626"/>
                      </a:moveTo>
                      <a:lnTo>
                        <a:pt x="8898" y="8898"/>
                      </a:lnTo>
                      <a:lnTo>
                        <a:pt x="3813" y="8898"/>
                      </a:lnTo>
                      <a:lnTo>
                        <a:pt x="3813" y="7626"/>
                      </a:lnTo>
                      <a:lnTo>
                        <a:pt x="8898" y="7626"/>
                      </a:lnTo>
                      <a:close/>
                      <a:moveTo>
                        <a:pt x="20337" y="11440"/>
                      </a:moveTo>
                      <a:lnTo>
                        <a:pt x="12711" y="11440"/>
                      </a:lnTo>
                      <a:lnTo>
                        <a:pt x="12711" y="12711"/>
                      </a:lnTo>
                      <a:lnTo>
                        <a:pt x="20337" y="12711"/>
                      </a:lnTo>
                      <a:lnTo>
                        <a:pt x="20337" y="11440"/>
                      </a:lnTo>
                      <a:close/>
                      <a:moveTo>
                        <a:pt x="20337" y="15253"/>
                      </a:moveTo>
                      <a:lnTo>
                        <a:pt x="12711" y="15253"/>
                      </a:lnTo>
                      <a:lnTo>
                        <a:pt x="12711" y="17795"/>
                      </a:lnTo>
                      <a:lnTo>
                        <a:pt x="20337" y="17795"/>
                      </a:lnTo>
                      <a:lnTo>
                        <a:pt x="20337" y="15253"/>
                      </a:lnTo>
                      <a:close/>
                      <a:moveTo>
                        <a:pt x="20337" y="5085"/>
                      </a:moveTo>
                      <a:lnTo>
                        <a:pt x="20337" y="5085"/>
                      </a:lnTo>
                      <a:lnTo>
                        <a:pt x="13982" y="6355"/>
                      </a:lnTo>
                      <a:lnTo>
                        <a:pt x="13982" y="5085"/>
                      </a:lnTo>
                      <a:lnTo>
                        <a:pt x="20337" y="5085"/>
                      </a:lnTo>
                      <a:close/>
                      <a:moveTo>
                        <a:pt x="20337" y="7626"/>
                      </a:moveTo>
                      <a:lnTo>
                        <a:pt x="20337" y="8898"/>
                      </a:lnTo>
                      <a:lnTo>
                        <a:pt x="13982" y="8898"/>
                      </a:lnTo>
                      <a:lnTo>
                        <a:pt x="13982" y="7626"/>
                      </a:lnTo>
                      <a:lnTo>
                        <a:pt x="20337"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1" name="フリーフォーム: 図形 120">
                  <a:extLst>
                    <a:ext uri="{FF2B5EF4-FFF2-40B4-BE49-F238E27FC236}">
                      <a16:creationId xmlns:a16="http://schemas.microsoft.com/office/drawing/2014/main" id="{9CBB0A00-B5F8-4406-A0C5-7688419FBC76}"/>
                    </a:ext>
                  </a:extLst>
                </p:cNvPr>
                <p:cNvSpPr/>
                <p:nvPr/>
              </p:nvSpPr>
              <p:spPr>
                <a:xfrm>
                  <a:off x="5917408" y="7037898"/>
                  <a:ext cx="24150" cy="26692"/>
                </a:xfrm>
                <a:custGeom>
                  <a:avLst/>
                  <a:gdLst>
                    <a:gd name="connsiteX0" fmla="*/ 10169 w 24150"/>
                    <a:gd name="connsiteY0" fmla="*/ 3813 h 26692"/>
                    <a:gd name="connsiteX1" fmla="*/ 10169 w 24150"/>
                    <a:gd name="connsiteY1" fmla="*/ 5084 h 26692"/>
                    <a:gd name="connsiteX2" fmla="*/ 8898 w 24150"/>
                    <a:gd name="connsiteY2" fmla="*/ 7626 h 26692"/>
                    <a:gd name="connsiteX3" fmla="*/ 12711 w 24150"/>
                    <a:gd name="connsiteY3" fmla="*/ 7626 h 26692"/>
                    <a:gd name="connsiteX4" fmla="*/ 12711 w 24150"/>
                    <a:gd name="connsiteY4" fmla="*/ 24150 h 26692"/>
                    <a:gd name="connsiteX5" fmla="*/ 10169 w 24150"/>
                    <a:gd name="connsiteY5" fmla="*/ 26692 h 26692"/>
                    <a:gd name="connsiteX6" fmla="*/ 7626 w 24150"/>
                    <a:gd name="connsiteY6" fmla="*/ 26692 h 26692"/>
                    <a:gd name="connsiteX7" fmla="*/ 7626 w 24150"/>
                    <a:gd name="connsiteY7" fmla="*/ 24150 h 26692"/>
                    <a:gd name="connsiteX8" fmla="*/ 10169 w 24150"/>
                    <a:gd name="connsiteY8" fmla="*/ 24150 h 26692"/>
                    <a:gd name="connsiteX9" fmla="*/ 11440 w 24150"/>
                    <a:gd name="connsiteY9" fmla="*/ 22879 h 26692"/>
                    <a:gd name="connsiteX10" fmla="*/ 11440 w 24150"/>
                    <a:gd name="connsiteY10" fmla="*/ 19066 h 26692"/>
                    <a:gd name="connsiteX11" fmla="*/ 5084 w 24150"/>
                    <a:gd name="connsiteY11" fmla="*/ 19066 h 26692"/>
                    <a:gd name="connsiteX12" fmla="*/ 2542 w 24150"/>
                    <a:gd name="connsiteY12" fmla="*/ 25421 h 26692"/>
                    <a:gd name="connsiteX13" fmla="*/ 1271 w 24150"/>
                    <a:gd name="connsiteY13" fmla="*/ 24150 h 26692"/>
                    <a:gd name="connsiteX14" fmla="*/ 2542 w 24150"/>
                    <a:gd name="connsiteY14" fmla="*/ 16524 h 26692"/>
                    <a:gd name="connsiteX15" fmla="*/ 2542 w 24150"/>
                    <a:gd name="connsiteY15" fmla="*/ 7626 h 26692"/>
                    <a:gd name="connsiteX16" fmla="*/ 1271 w 24150"/>
                    <a:gd name="connsiteY16" fmla="*/ 8898 h 26692"/>
                    <a:gd name="connsiteX17" fmla="*/ 0 w 24150"/>
                    <a:gd name="connsiteY17" fmla="*/ 6355 h 26692"/>
                    <a:gd name="connsiteX18" fmla="*/ 5084 w 24150"/>
                    <a:gd name="connsiteY18" fmla="*/ 0 h 26692"/>
                    <a:gd name="connsiteX19" fmla="*/ 7626 w 24150"/>
                    <a:gd name="connsiteY19" fmla="*/ 0 h 26692"/>
                    <a:gd name="connsiteX20" fmla="*/ 6355 w 24150"/>
                    <a:gd name="connsiteY20" fmla="*/ 1271 h 26692"/>
                    <a:gd name="connsiteX21" fmla="*/ 10169 w 24150"/>
                    <a:gd name="connsiteY21" fmla="*/ 1271 h 26692"/>
                    <a:gd name="connsiteX22" fmla="*/ 3813 w 24150"/>
                    <a:gd name="connsiteY22" fmla="*/ 5084 h 26692"/>
                    <a:gd name="connsiteX23" fmla="*/ 2542 w 24150"/>
                    <a:gd name="connsiteY23" fmla="*/ 7626 h 26692"/>
                    <a:gd name="connsiteX24" fmla="*/ 6355 w 24150"/>
                    <a:gd name="connsiteY24" fmla="*/ 7626 h 26692"/>
                    <a:gd name="connsiteX25" fmla="*/ 7626 w 24150"/>
                    <a:gd name="connsiteY25" fmla="*/ 5084 h 26692"/>
                    <a:gd name="connsiteX26" fmla="*/ 3813 w 24150"/>
                    <a:gd name="connsiteY26" fmla="*/ 5084 h 26692"/>
                    <a:gd name="connsiteX27" fmla="*/ 5084 w 24150"/>
                    <a:gd name="connsiteY27" fmla="*/ 10168 h 26692"/>
                    <a:gd name="connsiteX28" fmla="*/ 2542 w 24150"/>
                    <a:gd name="connsiteY28" fmla="*/ 10168 h 26692"/>
                    <a:gd name="connsiteX29" fmla="*/ 2542 w 24150"/>
                    <a:gd name="connsiteY29" fmla="*/ 13981 h 26692"/>
                    <a:gd name="connsiteX30" fmla="*/ 5084 w 24150"/>
                    <a:gd name="connsiteY30" fmla="*/ 13981 h 26692"/>
                    <a:gd name="connsiteX31" fmla="*/ 5084 w 24150"/>
                    <a:gd name="connsiteY31" fmla="*/ 10168 h 26692"/>
                    <a:gd name="connsiteX32" fmla="*/ 5084 w 24150"/>
                    <a:gd name="connsiteY32" fmla="*/ 15253 h 26692"/>
                    <a:gd name="connsiteX33" fmla="*/ 2542 w 24150"/>
                    <a:gd name="connsiteY33" fmla="*/ 15253 h 26692"/>
                    <a:gd name="connsiteX34" fmla="*/ 2542 w 24150"/>
                    <a:gd name="connsiteY34" fmla="*/ 19066 h 26692"/>
                    <a:gd name="connsiteX35" fmla="*/ 5084 w 24150"/>
                    <a:gd name="connsiteY35" fmla="*/ 19066 h 26692"/>
                    <a:gd name="connsiteX36" fmla="*/ 5084 w 24150"/>
                    <a:gd name="connsiteY36" fmla="*/ 15253 h 26692"/>
                    <a:gd name="connsiteX37" fmla="*/ 8898 w 24150"/>
                    <a:gd name="connsiteY37" fmla="*/ 10168 h 26692"/>
                    <a:gd name="connsiteX38" fmla="*/ 6355 w 24150"/>
                    <a:gd name="connsiteY38" fmla="*/ 10168 h 26692"/>
                    <a:gd name="connsiteX39" fmla="*/ 6355 w 24150"/>
                    <a:gd name="connsiteY39" fmla="*/ 13981 h 26692"/>
                    <a:gd name="connsiteX40" fmla="*/ 8898 w 24150"/>
                    <a:gd name="connsiteY40" fmla="*/ 13981 h 26692"/>
                    <a:gd name="connsiteX41" fmla="*/ 8898 w 24150"/>
                    <a:gd name="connsiteY41" fmla="*/ 10168 h 26692"/>
                    <a:gd name="connsiteX42" fmla="*/ 8898 w 24150"/>
                    <a:gd name="connsiteY42" fmla="*/ 15253 h 26692"/>
                    <a:gd name="connsiteX43" fmla="*/ 6355 w 24150"/>
                    <a:gd name="connsiteY43" fmla="*/ 15253 h 26692"/>
                    <a:gd name="connsiteX44" fmla="*/ 6355 w 24150"/>
                    <a:gd name="connsiteY44" fmla="*/ 19066 h 26692"/>
                    <a:gd name="connsiteX45" fmla="*/ 8898 w 24150"/>
                    <a:gd name="connsiteY45" fmla="*/ 19066 h 26692"/>
                    <a:gd name="connsiteX46" fmla="*/ 8898 w 24150"/>
                    <a:gd name="connsiteY46" fmla="*/ 15253 h 26692"/>
                    <a:gd name="connsiteX47" fmla="*/ 17795 w 24150"/>
                    <a:gd name="connsiteY47" fmla="*/ 10168 h 26692"/>
                    <a:gd name="connsiteX48" fmla="*/ 17795 w 24150"/>
                    <a:gd name="connsiteY48" fmla="*/ 7626 h 26692"/>
                    <a:gd name="connsiteX49" fmla="*/ 20337 w 24150"/>
                    <a:gd name="connsiteY49" fmla="*/ 7626 h 26692"/>
                    <a:gd name="connsiteX50" fmla="*/ 21608 w 24150"/>
                    <a:gd name="connsiteY50" fmla="*/ 3813 h 26692"/>
                    <a:gd name="connsiteX51" fmla="*/ 17795 w 24150"/>
                    <a:gd name="connsiteY51" fmla="*/ 3813 h 26692"/>
                    <a:gd name="connsiteX52" fmla="*/ 12711 w 24150"/>
                    <a:gd name="connsiteY52" fmla="*/ 10168 h 26692"/>
                    <a:gd name="connsiteX53" fmla="*/ 11440 w 24150"/>
                    <a:gd name="connsiteY53" fmla="*/ 8898 h 26692"/>
                    <a:gd name="connsiteX54" fmla="*/ 15253 w 24150"/>
                    <a:gd name="connsiteY54" fmla="*/ 5084 h 26692"/>
                    <a:gd name="connsiteX55" fmla="*/ 11440 w 24150"/>
                    <a:gd name="connsiteY55" fmla="*/ 5084 h 26692"/>
                    <a:gd name="connsiteX56" fmla="*/ 11440 w 24150"/>
                    <a:gd name="connsiteY56" fmla="*/ 3813 h 26692"/>
                    <a:gd name="connsiteX57" fmla="*/ 22879 w 24150"/>
                    <a:gd name="connsiteY57" fmla="*/ 3813 h 26692"/>
                    <a:gd name="connsiteX58" fmla="*/ 20337 w 24150"/>
                    <a:gd name="connsiteY58" fmla="*/ 11439 h 26692"/>
                    <a:gd name="connsiteX59" fmla="*/ 17795 w 24150"/>
                    <a:gd name="connsiteY59" fmla="*/ 11439 h 26692"/>
                    <a:gd name="connsiteX60" fmla="*/ 17795 w 24150"/>
                    <a:gd name="connsiteY60" fmla="*/ 13981 h 26692"/>
                    <a:gd name="connsiteX61" fmla="*/ 17795 w 24150"/>
                    <a:gd name="connsiteY61" fmla="*/ 11439 h 26692"/>
                    <a:gd name="connsiteX62" fmla="*/ 20337 w 24150"/>
                    <a:gd name="connsiteY62" fmla="*/ 11439 h 26692"/>
                    <a:gd name="connsiteX63" fmla="*/ 20337 w 24150"/>
                    <a:gd name="connsiteY63" fmla="*/ 13981 h 26692"/>
                    <a:gd name="connsiteX64" fmla="*/ 24150 w 24150"/>
                    <a:gd name="connsiteY64" fmla="*/ 13981 h 26692"/>
                    <a:gd name="connsiteX65" fmla="*/ 24150 w 24150"/>
                    <a:gd name="connsiteY65" fmla="*/ 15253 h 26692"/>
                    <a:gd name="connsiteX66" fmla="*/ 20337 w 24150"/>
                    <a:gd name="connsiteY66" fmla="*/ 15253 h 26692"/>
                    <a:gd name="connsiteX67" fmla="*/ 20337 w 24150"/>
                    <a:gd name="connsiteY67" fmla="*/ 19066 h 26692"/>
                    <a:gd name="connsiteX68" fmla="*/ 24150 w 24150"/>
                    <a:gd name="connsiteY68" fmla="*/ 19066 h 26692"/>
                    <a:gd name="connsiteX69" fmla="*/ 24150 w 24150"/>
                    <a:gd name="connsiteY69" fmla="*/ 21608 h 26692"/>
                    <a:gd name="connsiteX70" fmla="*/ 20337 w 24150"/>
                    <a:gd name="connsiteY70" fmla="*/ 21608 h 26692"/>
                    <a:gd name="connsiteX71" fmla="*/ 20337 w 24150"/>
                    <a:gd name="connsiteY71" fmla="*/ 26692 h 26692"/>
                    <a:gd name="connsiteX72" fmla="*/ 17795 w 24150"/>
                    <a:gd name="connsiteY72" fmla="*/ 26692 h 26692"/>
                    <a:gd name="connsiteX73" fmla="*/ 17795 w 24150"/>
                    <a:gd name="connsiteY73" fmla="*/ 21608 h 26692"/>
                    <a:gd name="connsiteX74" fmla="*/ 12711 w 24150"/>
                    <a:gd name="connsiteY74" fmla="*/ 21608 h 26692"/>
                    <a:gd name="connsiteX75" fmla="*/ 12711 w 24150"/>
                    <a:gd name="connsiteY75" fmla="*/ 19066 h 26692"/>
                    <a:gd name="connsiteX76" fmla="*/ 17795 w 24150"/>
                    <a:gd name="connsiteY76" fmla="*/ 19066 h 26692"/>
                    <a:gd name="connsiteX77" fmla="*/ 17795 w 24150"/>
                    <a:gd name="connsiteY77" fmla="*/ 15253 h 26692"/>
                    <a:gd name="connsiteX78" fmla="*/ 15253 w 24150"/>
                    <a:gd name="connsiteY78" fmla="*/ 15253 h 26692"/>
                    <a:gd name="connsiteX79" fmla="*/ 13982 w 24150"/>
                    <a:gd name="connsiteY79" fmla="*/ 17794 h 26692"/>
                    <a:gd name="connsiteX80" fmla="*/ 12711 w 24150"/>
                    <a:gd name="connsiteY80" fmla="*/ 16524 h 26692"/>
                    <a:gd name="connsiteX81" fmla="*/ 15253 w 24150"/>
                    <a:gd name="connsiteY81" fmla="*/ 10168 h 26692"/>
                    <a:gd name="connsiteX82" fmla="*/ 17795 w 24150"/>
                    <a:gd name="connsiteY82" fmla="*/ 10168 h 26692"/>
                    <a:gd name="connsiteX83" fmla="*/ 17795 w 24150"/>
                    <a:gd name="connsiteY83" fmla="*/ 12711 h 26692"/>
                    <a:gd name="connsiteX84" fmla="*/ 17795 w 24150"/>
                    <a:gd name="connsiteY84" fmla="*/ 12711 h 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4150" h="26692">
                      <a:moveTo>
                        <a:pt x="10169" y="3813"/>
                      </a:moveTo>
                      <a:lnTo>
                        <a:pt x="10169" y="5084"/>
                      </a:lnTo>
                      <a:cubicBezTo>
                        <a:pt x="10169" y="5084"/>
                        <a:pt x="10169" y="6355"/>
                        <a:pt x="8898" y="7626"/>
                      </a:cubicBezTo>
                      <a:lnTo>
                        <a:pt x="12711" y="7626"/>
                      </a:lnTo>
                      <a:lnTo>
                        <a:pt x="12711" y="24150"/>
                      </a:lnTo>
                      <a:cubicBezTo>
                        <a:pt x="12711" y="25421"/>
                        <a:pt x="11440" y="26692"/>
                        <a:pt x="10169" y="26692"/>
                      </a:cubicBezTo>
                      <a:lnTo>
                        <a:pt x="7626" y="26692"/>
                      </a:lnTo>
                      <a:lnTo>
                        <a:pt x="7626" y="24150"/>
                      </a:lnTo>
                      <a:lnTo>
                        <a:pt x="10169" y="24150"/>
                      </a:lnTo>
                      <a:cubicBezTo>
                        <a:pt x="10169" y="24150"/>
                        <a:pt x="11440" y="24150"/>
                        <a:pt x="11440" y="22879"/>
                      </a:cubicBezTo>
                      <a:lnTo>
                        <a:pt x="11440" y="19066"/>
                      </a:lnTo>
                      <a:lnTo>
                        <a:pt x="5084" y="19066"/>
                      </a:lnTo>
                      <a:cubicBezTo>
                        <a:pt x="5084" y="20337"/>
                        <a:pt x="5084" y="22879"/>
                        <a:pt x="2542" y="25421"/>
                      </a:cubicBezTo>
                      <a:lnTo>
                        <a:pt x="1271" y="24150"/>
                      </a:lnTo>
                      <a:cubicBezTo>
                        <a:pt x="2542" y="21608"/>
                        <a:pt x="2542" y="17794"/>
                        <a:pt x="2542" y="16524"/>
                      </a:cubicBezTo>
                      <a:lnTo>
                        <a:pt x="2542" y="7626"/>
                      </a:lnTo>
                      <a:cubicBezTo>
                        <a:pt x="2542" y="7626"/>
                        <a:pt x="2542" y="7626"/>
                        <a:pt x="1271" y="8898"/>
                      </a:cubicBezTo>
                      <a:lnTo>
                        <a:pt x="0" y="6355"/>
                      </a:lnTo>
                      <a:cubicBezTo>
                        <a:pt x="2542" y="3813"/>
                        <a:pt x="3813" y="0"/>
                        <a:pt x="5084" y="0"/>
                      </a:cubicBezTo>
                      <a:lnTo>
                        <a:pt x="7626" y="0"/>
                      </a:lnTo>
                      <a:cubicBezTo>
                        <a:pt x="7626" y="0"/>
                        <a:pt x="7626" y="1271"/>
                        <a:pt x="6355" y="1271"/>
                      </a:cubicBezTo>
                      <a:lnTo>
                        <a:pt x="10169" y="1271"/>
                      </a:lnTo>
                      <a:close/>
                      <a:moveTo>
                        <a:pt x="3813" y="5084"/>
                      </a:moveTo>
                      <a:cubicBezTo>
                        <a:pt x="3813" y="6355"/>
                        <a:pt x="2542" y="6355"/>
                        <a:pt x="2542" y="7626"/>
                      </a:cubicBezTo>
                      <a:lnTo>
                        <a:pt x="6355" y="7626"/>
                      </a:lnTo>
                      <a:cubicBezTo>
                        <a:pt x="7626" y="6355"/>
                        <a:pt x="7626" y="6355"/>
                        <a:pt x="7626" y="5084"/>
                      </a:cubicBezTo>
                      <a:lnTo>
                        <a:pt x="3813" y="5084"/>
                      </a:lnTo>
                      <a:close/>
                      <a:moveTo>
                        <a:pt x="5084" y="10168"/>
                      </a:moveTo>
                      <a:lnTo>
                        <a:pt x="2542" y="10168"/>
                      </a:lnTo>
                      <a:lnTo>
                        <a:pt x="2542" y="13981"/>
                      </a:lnTo>
                      <a:lnTo>
                        <a:pt x="5084" y="13981"/>
                      </a:lnTo>
                      <a:lnTo>
                        <a:pt x="5084" y="10168"/>
                      </a:lnTo>
                      <a:close/>
                      <a:moveTo>
                        <a:pt x="5084" y="15253"/>
                      </a:moveTo>
                      <a:lnTo>
                        <a:pt x="2542" y="15253"/>
                      </a:lnTo>
                      <a:lnTo>
                        <a:pt x="2542" y="19066"/>
                      </a:lnTo>
                      <a:lnTo>
                        <a:pt x="5084" y="19066"/>
                      </a:lnTo>
                      <a:lnTo>
                        <a:pt x="5084" y="15253"/>
                      </a:lnTo>
                      <a:close/>
                      <a:moveTo>
                        <a:pt x="8898" y="10168"/>
                      </a:moveTo>
                      <a:lnTo>
                        <a:pt x="6355" y="10168"/>
                      </a:lnTo>
                      <a:lnTo>
                        <a:pt x="6355" y="13981"/>
                      </a:lnTo>
                      <a:lnTo>
                        <a:pt x="8898" y="13981"/>
                      </a:lnTo>
                      <a:lnTo>
                        <a:pt x="8898" y="10168"/>
                      </a:lnTo>
                      <a:close/>
                      <a:moveTo>
                        <a:pt x="8898" y="15253"/>
                      </a:moveTo>
                      <a:lnTo>
                        <a:pt x="6355" y="15253"/>
                      </a:lnTo>
                      <a:lnTo>
                        <a:pt x="6355" y="19066"/>
                      </a:lnTo>
                      <a:lnTo>
                        <a:pt x="8898" y="19066"/>
                      </a:lnTo>
                      <a:lnTo>
                        <a:pt x="8898" y="15253"/>
                      </a:lnTo>
                      <a:close/>
                      <a:moveTo>
                        <a:pt x="17795" y="10168"/>
                      </a:moveTo>
                      <a:lnTo>
                        <a:pt x="17795" y="7626"/>
                      </a:lnTo>
                      <a:lnTo>
                        <a:pt x="20337" y="7626"/>
                      </a:lnTo>
                      <a:cubicBezTo>
                        <a:pt x="21608" y="7626"/>
                        <a:pt x="21608" y="7626"/>
                        <a:pt x="21608" y="3813"/>
                      </a:cubicBezTo>
                      <a:lnTo>
                        <a:pt x="17795" y="3813"/>
                      </a:lnTo>
                      <a:cubicBezTo>
                        <a:pt x="16524" y="6355"/>
                        <a:pt x="16524" y="8898"/>
                        <a:pt x="12711" y="10168"/>
                      </a:cubicBezTo>
                      <a:lnTo>
                        <a:pt x="11440" y="8898"/>
                      </a:lnTo>
                      <a:cubicBezTo>
                        <a:pt x="12711" y="7626"/>
                        <a:pt x="13982" y="7626"/>
                        <a:pt x="15253" y="5084"/>
                      </a:cubicBezTo>
                      <a:lnTo>
                        <a:pt x="11440" y="5084"/>
                      </a:lnTo>
                      <a:lnTo>
                        <a:pt x="11440" y="3813"/>
                      </a:lnTo>
                      <a:lnTo>
                        <a:pt x="22879" y="3813"/>
                      </a:lnTo>
                      <a:cubicBezTo>
                        <a:pt x="22879" y="10168"/>
                        <a:pt x="21608" y="11439"/>
                        <a:pt x="20337" y="11439"/>
                      </a:cubicBezTo>
                      <a:lnTo>
                        <a:pt x="17795" y="11439"/>
                      </a:lnTo>
                      <a:close/>
                      <a:moveTo>
                        <a:pt x="17795" y="13981"/>
                      </a:moveTo>
                      <a:lnTo>
                        <a:pt x="17795" y="11439"/>
                      </a:lnTo>
                      <a:lnTo>
                        <a:pt x="20337" y="11439"/>
                      </a:lnTo>
                      <a:lnTo>
                        <a:pt x="20337" y="13981"/>
                      </a:lnTo>
                      <a:lnTo>
                        <a:pt x="24150" y="13981"/>
                      </a:lnTo>
                      <a:lnTo>
                        <a:pt x="24150" y="15253"/>
                      </a:lnTo>
                      <a:lnTo>
                        <a:pt x="20337" y="15253"/>
                      </a:lnTo>
                      <a:lnTo>
                        <a:pt x="20337" y="19066"/>
                      </a:lnTo>
                      <a:lnTo>
                        <a:pt x="24150" y="19066"/>
                      </a:lnTo>
                      <a:lnTo>
                        <a:pt x="24150" y="21608"/>
                      </a:lnTo>
                      <a:lnTo>
                        <a:pt x="20337" y="21608"/>
                      </a:lnTo>
                      <a:lnTo>
                        <a:pt x="20337" y="26692"/>
                      </a:lnTo>
                      <a:lnTo>
                        <a:pt x="17795" y="26692"/>
                      </a:lnTo>
                      <a:lnTo>
                        <a:pt x="17795" y="21608"/>
                      </a:lnTo>
                      <a:lnTo>
                        <a:pt x="12711" y="21608"/>
                      </a:lnTo>
                      <a:lnTo>
                        <a:pt x="12711" y="19066"/>
                      </a:lnTo>
                      <a:lnTo>
                        <a:pt x="17795" y="19066"/>
                      </a:lnTo>
                      <a:lnTo>
                        <a:pt x="17795" y="15253"/>
                      </a:lnTo>
                      <a:lnTo>
                        <a:pt x="15253" y="15253"/>
                      </a:lnTo>
                      <a:cubicBezTo>
                        <a:pt x="15253" y="16524"/>
                        <a:pt x="13982" y="17794"/>
                        <a:pt x="13982" y="17794"/>
                      </a:cubicBezTo>
                      <a:lnTo>
                        <a:pt x="12711" y="16524"/>
                      </a:lnTo>
                      <a:cubicBezTo>
                        <a:pt x="13982" y="13981"/>
                        <a:pt x="13982" y="11439"/>
                        <a:pt x="15253" y="10168"/>
                      </a:cubicBezTo>
                      <a:lnTo>
                        <a:pt x="17795" y="10168"/>
                      </a:lnTo>
                      <a:cubicBezTo>
                        <a:pt x="17795" y="11439"/>
                        <a:pt x="17795" y="11439"/>
                        <a:pt x="17795" y="12711"/>
                      </a:cubicBezTo>
                      <a:lnTo>
                        <a:pt x="17795" y="1271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2" name="フリーフォーム: 図形 121">
                  <a:extLst>
                    <a:ext uri="{FF2B5EF4-FFF2-40B4-BE49-F238E27FC236}">
                      <a16:creationId xmlns:a16="http://schemas.microsoft.com/office/drawing/2014/main" id="{BC5A6C3A-9411-4B8A-8819-D4404CA2F9E0}"/>
                    </a:ext>
                  </a:extLst>
                </p:cNvPr>
                <p:cNvSpPr/>
                <p:nvPr/>
              </p:nvSpPr>
              <p:spPr>
                <a:xfrm>
                  <a:off x="5942830" y="7037898"/>
                  <a:ext cx="25421" cy="27963"/>
                </a:xfrm>
                <a:custGeom>
                  <a:avLst/>
                  <a:gdLst>
                    <a:gd name="connsiteX0" fmla="*/ 5084 w 25421"/>
                    <a:gd name="connsiteY0" fmla="*/ 5084 h 27963"/>
                    <a:gd name="connsiteX1" fmla="*/ 12711 w 25421"/>
                    <a:gd name="connsiteY1" fmla="*/ 5084 h 27963"/>
                    <a:gd name="connsiteX2" fmla="*/ 12711 w 25421"/>
                    <a:gd name="connsiteY2" fmla="*/ 6355 h 27963"/>
                    <a:gd name="connsiteX3" fmla="*/ 8898 w 25421"/>
                    <a:gd name="connsiteY3" fmla="*/ 6355 h 27963"/>
                    <a:gd name="connsiteX4" fmla="*/ 8898 w 25421"/>
                    <a:gd name="connsiteY4" fmla="*/ 10168 h 27963"/>
                    <a:gd name="connsiteX5" fmla="*/ 6355 w 25421"/>
                    <a:gd name="connsiteY5" fmla="*/ 10168 h 27963"/>
                    <a:gd name="connsiteX6" fmla="*/ 6355 w 25421"/>
                    <a:gd name="connsiteY6" fmla="*/ 6355 h 27963"/>
                    <a:gd name="connsiteX7" fmla="*/ 3813 w 25421"/>
                    <a:gd name="connsiteY7" fmla="*/ 6355 h 27963"/>
                    <a:gd name="connsiteX8" fmla="*/ 1271 w 25421"/>
                    <a:gd name="connsiteY8" fmla="*/ 11439 h 27963"/>
                    <a:gd name="connsiteX9" fmla="*/ 0 w 25421"/>
                    <a:gd name="connsiteY9" fmla="*/ 10168 h 27963"/>
                    <a:gd name="connsiteX10" fmla="*/ 2542 w 25421"/>
                    <a:gd name="connsiteY10" fmla="*/ 5084 h 27963"/>
                    <a:gd name="connsiteX11" fmla="*/ 2542 w 25421"/>
                    <a:gd name="connsiteY11" fmla="*/ 1271 h 27963"/>
                    <a:gd name="connsiteX12" fmla="*/ 11440 w 25421"/>
                    <a:gd name="connsiteY12" fmla="*/ 0 h 27963"/>
                    <a:gd name="connsiteX13" fmla="*/ 12711 w 25421"/>
                    <a:gd name="connsiteY13" fmla="*/ 1271 h 27963"/>
                    <a:gd name="connsiteX14" fmla="*/ 5084 w 25421"/>
                    <a:gd name="connsiteY14" fmla="*/ 2542 h 27963"/>
                    <a:gd name="connsiteX15" fmla="*/ 5084 w 25421"/>
                    <a:gd name="connsiteY15" fmla="*/ 5084 h 27963"/>
                    <a:gd name="connsiteX16" fmla="*/ 3813 w 25421"/>
                    <a:gd name="connsiteY16" fmla="*/ 22879 h 27963"/>
                    <a:gd name="connsiteX17" fmla="*/ 3813 w 25421"/>
                    <a:gd name="connsiteY17" fmla="*/ 11439 h 27963"/>
                    <a:gd name="connsiteX18" fmla="*/ 22879 w 25421"/>
                    <a:gd name="connsiteY18" fmla="*/ 11439 h 27963"/>
                    <a:gd name="connsiteX19" fmla="*/ 22879 w 25421"/>
                    <a:gd name="connsiteY19" fmla="*/ 22879 h 27963"/>
                    <a:gd name="connsiteX20" fmla="*/ 8898 w 25421"/>
                    <a:gd name="connsiteY20" fmla="*/ 22879 h 27963"/>
                    <a:gd name="connsiteX21" fmla="*/ 10169 w 25421"/>
                    <a:gd name="connsiteY21" fmla="*/ 24150 h 27963"/>
                    <a:gd name="connsiteX22" fmla="*/ 2542 w 25421"/>
                    <a:gd name="connsiteY22" fmla="*/ 26692 h 27963"/>
                    <a:gd name="connsiteX23" fmla="*/ 1271 w 25421"/>
                    <a:gd name="connsiteY23" fmla="*/ 24150 h 27963"/>
                    <a:gd name="connsiteX24" fmla="*/ 8898 w 25421"/>
                    <a:gd name="connsiteY24" fmla="*/ 21608 h 27963"/>
                    <a:gd name="connsiteX25" fmla="*/ 3813 w 25421"/>
                    <a:gd name="connsiteY25" fmla="*/ 21608 h 27963"/>
                    <a:gd name="connsiteX26" fmla="*/ 20337 w 25421"/>
                    <a:gd name="connsiteY26" fmla="*/ 12711 h 27963"/>
                    <a:gd name="connsiteX27" fmla="*/ 5084 w 25421"/>
                    <a:gd name="connsiteY27" fmla="*/ 12711 h 27963"/>
                    <a:gd name="connsiteX28" fmla="*/ 5084 w 25421"/>
                    <a:gd name="connsiteY28" fmla="*/ 13981 h 27963"/>
                    <a:gd name="connsiteX29" fmla="*/ 20337 w 25421"/>
                    <a:gd name="connsiteY29" fmla="*/ 13981 h 27963"/>
                    <a:gd name="connsiteX30" fmla="*/ 20337 w 25421"/>
                    <a:gd name="connsiteY30" fmla="*/ 12711 h 27963"/>
                    <a:gd name="connsiteX31" fmla="*/ 20337 w 25421"/>
                    <a:gd name="connsiteY31" fmla="*/ 16524 h 27963"/>
                    <a:gd name="connsiteX32" fmla="*/ 5084 w 25421"/>
                    <a:gd name="connsiteY32" fmla="*/ 16524 h 27963"/>
                    <a:gd name="connsiteX33" fmla="*/ 5084 w 25421"/>
                    <a:gd name="connsiteY33" fmla="*/ 17794 h 27963"/>
                    <a:gd name="connsiteX34" fmla="*/ 20337 w 25421"/>
                    <a:gd name="connsiteY34" fmla="*/ 17794 h 27963"/>
                    <a:gd name="connsiteX35" fmla="*/ 20337 w 25421"/>
                    <a:gd name="connsiteY35" fmla="*/ 16524 h 27963"/>
                    <a:gd name="connsiteX36" fmla="*/ 20337 w 25421"/>
                    <a:gd name="connsiteY36" fmla="*/ 19066 h 27963"/>
                    <a:gd name="connsiteX37" fmla="*/ 5084 w 25421"/>
                    <a:gd name="connsiteY37" fmla="*/ 19066 h 27963"/>
                    <a:gd name="connsiteX38" fmla="*/ 5084 w 25421"/>
                    <a:gd name="connsiteY38" fmla="*/ 20337 h 27963"/>
                    <a:gd name="connsiteX39" fmla="*/ 20337 w 25421"/>
                    <a:gd name="connsiteY39" fmla="*/ 20337 h 27963"/>
                    <a:gd name="connsiteX40" fmla="*/ 20337 w 25421"/>
                    <a:gd name="connsiteY40" fmla="*/ 19066 h 27963"/>
                    <a:gd name="connsiteX41" fmla="*/ 16524 w 25421"/>
                    <a:gd name="connsiteY41" fmla="*/ 5084 h 27963"/>
                    <a:gd name="connsiteX42" fmla="*/ 25421 w 25421"/>
                    <a:gd name="connsiteY42" fmla="*/ 5084 h 27963"/>
                    <a:gd name="connsiteX43" fmla="*/ 25421 w 25421"/>
                    <a:gd name="connsiteY43" fmla="*/ 6355 h 27963"/>
                    <a:gd name="connsiteX44" fmla="*/ 21608 w 25421"/>
                    <a:gd name="connsiteY44" fmla="*/ 6355 h 27963"/>
                    <a:gd name="connsiteX45" fmla="*/ 21608 w 25421"/>
                    <a:gd name="connsiteY45" fmla="*/ 10168 h 27963"/>
                    <a:gd name="connsiteX46" fmla="*/ 19066 w 25421"/>
                    <a:gd name="connsiteY46" fmla="*/ 10168 h 27963"/>
                    <a:gd name="connsiteX47" fmla="*/ 19066 w 25421"/>
                    <a:gd name="connsiteY47" fmla="*/ 6355 h 27963"/>
                    <a:gd name="connsiteX48" fmla="*/ 15253 w 25421"/>
                    <a:gd name="connsiteY48" fmla="*/ 6355 h 27963"/>
                    <a:gd name="connsiteX49" fmla="*/ 12711 w 25421"/>
                    <a:gd name="connsiteY49" fmla="*/ 10168 h 27963"/>
                    <a:gd name="connsiteX50" fmla="*/ 11440 w 25421"/>
                    <a:gd name="connsiteY50" fmla="*/ 8898 h 27963"/>
                    <a:gd name="connsiteX51" fmla="*/ 13982 w 25421"/>
                    <a:gd name="connsiteY51" fmla="*/ 5084 h 27963"/>
                    <a:gd name="connsiteX52" fmla="*/ 13982 w 25421"/>
                    <a:gd name="connsiteY52" fmla="*/ 2542 h 27963"/>
                    <a:gd name="connsiteX53" fmla="*/ 24150 w 25421"/>
                    <a:gd name="connsiteY53" fmla="*/ 1271 h 27963"/>
                    <a:gd name="connsiteX54" fmla="*/ 25421 w 25421"/>
                    <a:gd name="connsiteY54" fmla="*/ 2542 h 27963"/>
                    <a:gd name="connsiteX55" fmla="*/ 16524 w 25421"/>
                    <a:gd name="connsiteY55" fmla="*/ 3813 h 27963"/>
                    <a:gd name="connsiteX56" fmla="*/ 16524 w 25421"/>
                    <a:gd name="connsiteY56" fmla="*/ 5084 h 27963"/>
                    <a:gd name="connsiteX57" fmla="*/ 17795 w 25421"/>
                    <a:gd name="connsiteY57" fmla="*/ 22879 h 27963"/>
                    <a:gd name="connsiteX58" fmla="*/ 25421 w 25421"/>
                    <a:gd name="connsiteY58" fmla="*/ 25421 h 27963"/>
                    <a:gd name="connsiteX59" fmla="*/ 24150 w 25421"/>
                    <a:gd name="connsiteY59" fmla="*/ 27964 h 27963"/>
                    <a:gd name="connsiteX60" fmla="*/ 16524 w 25421"/>
                    <a:gd name="connsiteY60" fmla="*/ 25421 h 27963"/>
                    <a:gd name="connsiteX61" fmla="*/ 17795 w 25421"/>
                    <a:gd name="connsiteY61" fmla="*/ 22879 h 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21" h="27963">
                      <a:moveTo>
                        <a:pt x="5084" y="5084"/>
                      </a:moveTo>
                      <a:lnTo>
                        <a:pt x="12711" y="5084"/>
                      </a:lnTo>
                      <a:lnTo>
                        <a:pt x="12711" y="6355"/>
                      </a:lnTo>
                      <a:lnTo>
                        <a:pt x="8898" y="6355"/>
                      </a:lnTo>
                      <a:lnTo>
                        <a:pt x="8898" y="10168"/>
                      </a:lnTo>
                      <a:lnTo>
                        <a:pt x="6355" y="10168"/>
                      </a:lnTo>
                      <a:lnTo>
                        <a:pt x="6355" y="6355"/>
                      </a:lnTo>
                      <a:lnTo>
                        <a:pt x="3813" y="6355"/>
                      </a:lnTo>
                      <a:cubicBezTo>
                        <a:pt x="3813" y="7626"/>
                        <a:pt x="3813" y="10168"/>
                        <a:pt x="1271" y="11439"/>
                      </a:cubicBezTo>
                      <a:lnTo>
                        <a:pt x="0" y="10168"/>
                      </a:lnTo>
                      <a:cubicBezTo>
                        <a:pt x="1271" y="8898"/>
                        <a:pt x="2542" y="6355"/>
                        <a:pt x="2542" y="5084"/>
                      </a:cubicBezTo>
                      <a:lnTo>
                        <a:pt x="2542" y="1271"/>
                      </a:lnTo>
                      <a:cubicBezTo>
                        <a:pt x="8898" y="1271"/>
                        <a:pt x="10169" y="1271"/>
                        <a:pt x="11440" y="0"/>
                      </a:cubicBezTo>
                      <a:lnTo>
                        <a:pt x="12711" y="1271"/>
                      </a:lnTo>
                      <a:cubicBezTo>
                        <a:pt x="10169" y="1271"/>
                        <a:pt x="7626" y="2542"/>
                        <a:pt x="5084" y="2542"/>
                      </a:cubicBezTo>
                      <a:lnTo>
                        <a:pt x="5084" y="5084"/>
                      </a:lnTo>
                      <a:close/>
                      <a:moveTo>
                        <a:pt x="3813" y="22879"/>
                      </a:moveTo>
                      <a:lnTo>
                        <a:pt x="3813" y="11439"/>
                      </a:lnTo>
                      <a:lnTo>
                        <a:pt x="22879" y="11439"/>
                      </a:lnTo>
                      <a:lnTo>
                        <a:pt x="22879" y="22879"/>
                      </a:lnTo>
                      <a:lnTo>
                        <a:pt x="8898" y="22879"/>
                      </a:lnTo>
                      <a:lnTo>
                        <a:pt x="10169" y="24150"/>
                      </a:lnTo>
                      <a:cubicBezTo>
                        <a:pt x="7626" y="25421"/>
                        <a:pt x="6355" y="26692"/>
                        <a:pt x="2542" y="26692"/>
                      </a:cubicBezTo>
                      <a:lnTo>
                        <a:pt x="1271" y="24150"/>
                      </a:lnTo>
                      <a:cubicBezTo>
                        <a:pt x="6355" y="22879"/>
                        <a:pt x="7626" y="22879"/>
                        <a:pt x="8898" y="21608"/>
                      </a:cubicBezTo>
                      <a:lnTo>
                        <a:pt x="3813" y="21608"/>
                      </a:lnTo>
                      <a:close/>
                      <a:moveTo>
                        <a:pt x="20337" y="12711"/>
                      </a:moveTo>
                      <a:lnTo>
                        <a:pt x="5084" y="12711"/>
                      </a:lnTo>
                      <a:lnTo>
                        <a:pt x="5084" y="13981"/>
                      </a:lnTo>
                      <a:lnTo>
                        <a:pt x="20337" y="13981"/>
                      </a:lnTo>
                      <a:lnTo>
                        <a:pt x="20337" y="12711"/>
                      </a:lnTo>
                      <a:close/>
                      <a:moveTo>
                        <a:pt x="20337" y="16524"/>
                      </a:moveTo>
                      <a:lnTo>
                        <a:pt x="5084" y="16524"/>
                      </a:lnTo>
                      <a:lnTo>
                        <a:pt x="5084" y="17794"/>
                      </a:lnTo>
                      <a:lnTo>
                        <a:pt x="20337" y="17794"/>
                      </a:lnTo>
                      <a:lnTo>
                        <a:pt x="20337" y="16524"/>
                      </a:lnTo>
                      <a:close/>
                      <a:moveTo>
                        <a:pt x="20337" y="19066"/>
                      </a:moveTo>
                      <a:lnTo>
                        <a:pt x="5084" y="19066"/>
                      </a:lnTo>
                      <a:lnTo>
                        <a:pt x="5084" y="20337"/>
                      </a:lnTo>
                      <a:lnTo>
                        <a:pt x="20337" y="20337"/>
                      </a:lnTo>
                      <a:lnTo>
                        <a:pt x="20337" y="19066"/>
                      </a:lnTo>
                      <a:close/>
                      <a:moveTo>
                        <a:pt x="16524" y="5084"/>
                      </a:moveTo>
                      <a:lnTo>
                        <a:pt x="25421" y="5084"/>
                      </a:lnTo>
                      <a:lnTo>
                        <a:pt x="25421" y="6355"/>
                      </a:lnTo>
                      <a:lnTo>
                        <a:pt x="21608" y="6355"/>
                      </a:lnTo>
                      <a:lnTo>
                        <a:pt x="21608" y="10168"/>
                      </a:lnTo>
                      <a:lnTo>
                        <a:pt x="19066" y="10168"/>
                      </a:lnTo>
                      <a:lnTo>
                        <a:pt x="19066" y="6355"/>
                      </a:lnTo>
                      <a:lnTo>
                        <a:pt x="15253" y="6355"/>
                      </a:lnTo>
                      <a:cubicBezTo>
                        <a:pt x="15253" y="7626"/>
                        <a:pt x="13982" y="8898"/>
                        <a:pt x="12711" y="10168"/>
                      </a:cubicBezTo>
                      <a:lnTo>
                        <a:pt x="11440" y="8898"/>
                      </a:lnTo>
                      <a:cubicBezTo>
                        <a:pt x="12711" y="7626"/>
                        <a:pt x="13982" y="6355"/>
                        <a:pt x="13982" y="5084"/>
                      </a:cubicBezTo>
                      <a:lnTo>
                        <a:pt x="13982" y="2542"/>
                      </a:lnTo>
                      <a:cubicBezTo>
                        <a:pt x="20337" y="2542"/>
                        <a:pt x="21608" y="2542"/>
                        <a:pt x="24150" y="1271"/>
                      </a:cubicBezTo>
                      <a:lnTo>
                        <a:pt x="25421" y="2542"/>
                      </a:lnTo>
                      <a:cubicBezTo>
                        <a:pt x="21608" y="3813"/>
                        <a:pt x="17795" y="3813"/>
                        <a:pt x="16524" y="3813"/>
                      </a:cubicBezTo>
                      <a:lnTo>
                        <a:pt x="16524" y="5084"/>
                      </a:lnTo>
                      <a:close/>
                      <a:moveTo>
                        <a:pt x="17795" y="22879"/>
                      </a:moveTo>
                      <a:cubicBezTo>
                        <a:pt x="20337" y="24150"/>
                        <a:pt x="24150" y="24150"/>
                        <a:pt x="25421" y="25421"/>
                      </a:cubicBezTo>
                      <a:lnTo>
                        <a:pt x="24150" y="27964"/>
                      </a:lnTo>
                      <a:cubicBezTo>
                        <a:pt x="22879" y="27964"/>
                        <a:pt x="19066" y="26692"/>
                        <a:pt x="16524" y="25421"/>
                      </a:cubicBezTo>
                      <a:lnTo>
                        <a:pt x="17795" y="2287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62" name="グラフィックス 1160">
                <a:extLst>
                  <a:ext uri="{FF2B5EF4-FFF2-40B4-BE49-F238E27FC236}">
                    <a16:creationId xmlns:a16="http://schemas.microsoft.com/office/drawing/2014/main" id="{7D8C1CDB-9550-4747-9CE9-3939B08A6BD9}"/>
                  </a:ext>
                </a:extLst>
              </p:cNvPr>
              <p:cNvGrpSpPr/>
              <p:nvPr/>
            </p:nvGrpSpPr>
            <p:grpSpPr>
              <a:xfrm>
                <a:off x="5819537" y="7068403"/>
                <a:ext cx="30505" cy="25421"/>
                <a:chOff x="5819537" y="7068403"/>
                <a:chExt cx="30505" cy="25421"/>
              </a:xfrm>
              <a:solidFill>
                <a:srgbClr val="000000"/>
              </a:solidFill>
            </p:grpSpPr>
            <p:sp>
              <p:nvSpPr>
                <p:cNvPr id="115" name="フリーフォーム: 図形 114">
                  <a:extLst>
                    <a:ext uri="{FF2B5EF4-FFF2-40B4-BE49-F238E27FC236}">
                      <a16:creationId xmlns:a16="http://schemas.microsoft.com/office/drawing/2014/main" id="{B18F88E7-4EAB-4F36-99F4-BF6DA39C3036}"/>
                    </a:ext>
                  </a:extLst>
                </p:cNvPr>
                <p:cNvSpPr/>
                <p:nvPr/>
              </p:nvSpPr>
              <p:spPr>
                <a:xfrm>
                  <a:off x="5819537" y="7068403"/>
                  <a:ext cx="7626" cy="25421"/>
                </a:xfrm>
                <a:custGeom>
                  <a:avLst/>
                  <a:gdLst>
                    <a:gd name="connsiteX0" fmla="*/ 7626 w 7626"/>
                    <a:gd name="connsiteY0" fmla="*/ 0 h 25421"/>
                    <a:gd name="connsiteX1" fmla="*/ 2542 w 7626"/>
                    <a:gd name="connsiteY1" fmla="*/ 12711 h 25421"/>
                    <a:gd name="connsiteX2" fmla="*/ 7626 w 7626"/>
                    <a:gd name="connsiteY2" fmla="*/ 25421 h 25421"/>
                    <a:gd name="connsiteX3" fmla="*/ 5084 w 7626"/>
                    <a:gd name="connsiteY3" fmla="*/ 25421 h 25421"/>
                    <a:gd name="connsiteX4" fmla="*/ 0 w 7626"/>
                    <a:gd name="connsiteY4" fmla="*/ 12711 h 25421"/>
                    <a:gd name="connsiteX5" fmla="*/ 5084 w 7626"/>
                    <a:gd name="connsiteY5" fmla="*/ 0 h 25421"/>
                    <a:gd name="connsiteX6" fmla="*/ 7626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7626" y="0"/>
                      </a:moveTo>
                      <a:cubicBezTo>
                        <a:pt x="6355" y="2542"/>
                        <a:pt x="2542" y="6355"/>
                        <a:pt x="2542" y="12711"/>
                      </a:cubicBezTo>
                      <a:cubicBezTo>
                        <a:pt x="2542" y="19066"/>
                        <a:pt x="6355" y="24151"/>
                        <a:pt x="7626" y="25421"/>
                      </a:cubicBezTo>
                      <a:lnTo>
                        <a:pt x="5084" y="25421"/>
                      </a:lnTo>
                      <a:cubicBezTo>
                        <a:pt x="2542" y="21608"/>
                        <a:pt x="0" y="17795"/>
                        <a:pt x="0" y="12711"/>
                      </a:cubicBezTo>
                      <a:cubicBezTo>
                        <a:pt x="0" y="6355"/>
                        <a:pt x="3813" y="1272"/>
                        <a:pt x="5084" y="0"/>
                      </a:cubicBezTo>
                      <a:lnTo>
                        <a:pt x="7626"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6" name="フリーフォーム: 図形 115">
                  <a:extLst>
                    <a:ext uri="{FF2B5EF4-FFF2-40B4-BE49-F238E27FC236}">
                      <a16:creationId xmlns:a16="http://schemas.microsoft.com/office/drawing/2014/main" id="{5845D57C-7724-4463-856A-796C5C310DB6}"/>
                    </a:ext>
                  </a:extLst>
                </p:cNvPr>
                <p:cNvSpPr/>
                <p:nvPr/>
              </p:nvSpPr>
              <p:spPr>
                <a:xfrm>
                  <a:off x="5829705" y="7068403"/>
                  <a:ext cx="13981" cy="21608"/>
                </a:xfrm>
                <a:custGeom>
                  <a:avLst/>
                  <a:gdLst>
                    <a:gd name="connsiteX0" fmla="*/ 2542 w 13981"/>
                    <a:gd name="connsiteY0" fmla="*/ 0 h 21608"/>
                    <a:gd name="connsiteX1" fmla="*/ 2542 w 13981"/>
                    <a:gd name="connsiteY1" fmla="*/ 19066 h 21608"/>
                    <a:gd name="connsiteX2" fmla="*/ 13982 w 13981"/>
                    <a:gd name="connsiteY2" fmla="*/ 19066 h 21608"/>
                    <a:gd name="connsiteX3" fmla="*/ 13982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2" y="19066"/>
                      </a:lnTo>
                      <a:lnTo>
                        <a:pt x="13982" y="21608"/>
                      </a:lnTo>
                      <a:lnTo>
                        <a:pt x="0" y="21608"/>
                      </a:lnTo>
                      <a:lnTo>
                        <a:pt x="0" y="0"/>
                      </a:lnTo>
                      <a:lnTo>
                        <a:pt x="2542"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7" name="フリーフォーム: 図形 116">
                  <a:extLst>
                    <a:ext uri="{FF2B5EF4-FFF2-40B4-BE49-F238E27FC236}">
                      <a16:creationId xmlns:a16="http://schemas.microsoft.com/office/drawing/2014/main" id="{4C25247B-EE49-4513-8C20-87866710DC68}"/>
                    </a:ext>
                  </a:extLst>
                </p:cNvPr>
                <p:cNvSpPr/>
                <p:nvPr/>
              </p:nvSpPr>
              <p:spPr>
                <a:xfrm>
                  <a:off x="5847500" y="7068403"/>
                  <a:ext cx="2542" cy="20337"/>
                </a:xfrm>
                <a:custGeom>
                  <a:avLst/>
                  <a:gdLst>
                    <a:gd name="connsiteX0" fmla="*/ 2542 w 2542"/>
                    <a:gd name="connsiteY0" fmla="*/ 0 h 20337"/>
                    <a:gd name="connsiteX1" fmla="*/ 2542 w 2542"/>
                    <a:gd name="connsiteY1" fmla="*/ 2542 h 20337"/>
                    <a:gd name="connsiteX2" fmla="*/ 0 w 2542"/>
                    <a:gd name="connsiteY2" fmla="*/ 2542 h 20337"/>
                    <a:gd name="connsiteX3" fmla="*/ 0 w 2542"/>
                    <a:gd name="connsiteY3" fmla="*/ 0 h 20337"/>
                    <a:gd name="connsiteX4" fmla="*/ 2542 w 2542"/>
                    <a:gd name="connsiteY4" fmla="*/ 0 h 20337"/>
                    <a:gd name="connsiteX5" fmla="*/ 2542 w 2542"/>
                    <a:gd name="connsiteY5" fmla="*/ 5085 h 20337"/>
                    <a:gd name="connsiteX6" fmla="*/ 2542 w 2542"/>
                    <a:gd name="connsiteY6" fmla="*/ 20338 h 20337"/>
                    <a:gd name="connsiteX7" fmla="*/ 0 w 2542"/>
                    <a:gd name="connsiteY7" fmla="*/ 20338 h 20337"/>
                    <a:gd name="connsiteX8" fmla="*/ 0 w 2542"/>
                    <a:gd name="connsiteY8" fmla="*/ 5085 h 20337"/>
                    <a:gd name="connsiteX9" fmla="*/ 2542 w 2542"/>
                    <a:gd name="connsiteY9" fmla="*/ 5085 h 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7">
                      <a:moveTo>
                        <a:pt x="2542" y="0"/>
                      </a:moveTo>
                      <a:lnTo>
                        <a:pt x="2542" y="2542"/>
                      </a:lnTo>
                      <a:lnTo>
                        <a:pt x="0" y="2542"/>
                      </a:lnTo>
                      <a:lnTo>
                        <a:pt x="0" y="0"/>
                      </a:lnTo>
                      <a:lnTo>
                        <a:pt x="2542" y="0"/>
                      </a:lnTo>
                      <a:close/>
                      <a:moveTo>
                        <a:pt x="2542" y="5085"/>
                      </a:moveTo>
                      <a:lnTo>
                        <a:pt x="2542" y="20338"/>
                      </a:lnTo>
                      <a:lnTo>
                        <a:pt x="0" y="20338"/>
                      </a:lnTo>
                      <a:lnTo>
                        <a:pt x="0" y="5085"/>
                      </a:lnTo>
                      <a:lnTo>
                        <a:pt x="2542" y="5085"/>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63" name="グラフィックス 1160">
                <a:extLst>
                  <a:ext uri="{FF2B5EF4-FFF2-40B4-BE49-F238E27FC236}">
                    <a16:creationId xmlns:a16="http://schemas.microsoft.com/office/drawing/2014/main" id="{53B3E1BA-E916-497E-B696-0D5A7E7CBF1F}"/>
                  </a:ext>
                </a:extLst>
              </p:cNvPr>
              <p:cNvGrpSpPr/>
              <p:nvPr/>
            </p:nvGrpSpPr>
            <p:grpSpPr>
              <a:xfrm>
                <a:off x="5855126" y="7083656"/>
                <a:ext cx="19066" cy="12710"/>
                <a:chOff x="5855126" y="7083656"/>
                <a:chExt cx="19066" cy="12710"/>
              </a:xfrm>
              <a:solidFill>
                <a:srgbClr val="000000"/>
              </a:solidFill>
            </p:grpSpPr>
            <p:sp>
              <p:nvSpPr>
                <p:cNvPr id="113" name="フリーフォーム: 図形 112">
                  <a:extLst>
                    <a:ext uri="{FF2B5EF4-FFF2-40B4-BE49-F238E27FC236}">
                      <a16:creationId xmlns:a16="http://schemas.microsoft.com/office/drawing/2014/main" id="{71998DC0-850B-4F1E-8A8A-5DCA0EF377B5}"/>
                    </a:ext>
                  </a:extLst>
                </p:cNvPr>
                <p:cNvSpPr/>
                <p:nvPr/>
              </p:nvSpPr>
              <p:spPr>
                <a:xfrm>
                  <a:off x="5855126" y="7083656"/>
                  <a:ext cx="3813" cy="12710"/>
                </a:xfrm>
                <a:custGeom>
                  <a:avLst/>
                  <a:gdLst>
                    <a:gd name="connsiteX0" fmla="*/ 3813 w 3813"/>
                    <a:gd name="connsiteY0" fmla="*/ 0 h 12710"/>
                    <a:gd name="connsiteX1" fmla="*/ 3813 w 3813"/>
                    <a:gd name="connsiteY1" fmla="*/ 12711 h 12710"/>
                    <a:gd name="connsiteX2" fmla="*/ 2542 w 3813"/>
                    <a:gd name="connsiteY2" fmla="*/ 12711 h 12710"/>
                    <a:gd name="connsiteX3" fmla="*/ 2542 w 3813"/>
                    <a:gd name="connsiteY3" fmla="*/ 2542 h 12710"/>
                    <a:gd name="connsiteX4" fmla="*/ 0 w 3813"/>
                    <a:gd name="connsiteY4" fmla="*/ 2542 h 12710"/>
                    <a:gd name="connsiteX5" fmla="*/ 0 w 3813"/>
                    <a:gd name="connsiteY5" fmla="*/ 1272 h 12710"/>
                    <a:gd name="connsiteX6" fmla="*/ 3813 w 3813"/>
                    <a:gd name="connsiteY6" fmla="*/ 1272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3" h="12710">
                      <a:moveTo>
                        <a:pt x="3813" y="0"/>
                      </a:moveTo>
                      <a:lnTo>
                        <a:pt x="3813" y="12711"/>
                      </a:lnTo>
                      <a:lnTo>
                        <a:pt x="2542" y="12711"/>
                      </a:lnTo>
                      <a:lnTo>
                        <a:pt x="2542" y="2542"/>
                      </a:lnTo>
                      <a:lnTo>
                        <a:pt x="0" y="2542"/>
                      </a:lnTo>
                      <a:lnTo>
                        <a:pt x="0" y="1272"/>
                      </a:lnTo>
                      <a:lnTo>
                        <a:pt x="3813" y="1272"/>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4" name="フリーフォーム: 図形 113">
                  <a:extLst>
                    <a:ext uri="{FF2B5EF4-FFF2-40B4-BE49-F238E27FC236}">
                      <a16:creationId xmlns:a16="http://schemas.microsoft.com/office/drawing/2014/main" id="{5EFC9BCF-7317-47DA-B5DB-49B7C64EBED9}"/>
                    </a:ext>
                  </a:extLst>
                </p:cNvPr>
                <p:cNvSpPr/>
                <p:nvPr/>
              </p:nvSpPr>
              <p:spPr>
                <a:xfrm>
                  <a:off x="5864024" y="7083656"/>
                  <a:ext cx="10168" cy="12710"/>
                </a:xfrm>
                <a:custGeom>
                  <a:avLst/>
                  <a:gdLst>
                    <a:gd name="connsiteX0" fmla="*/ 5084 w 10168"/>
                    <a:gd name="connsiteY0" fmla="*/ 0 h 12710"/>
                    <a:gd name="connsiteX1" fmla="*/ 10168 w 10168"/>
                    <a:gd name="connsiteY1" fmla="*/ 6355 h 12710"/>
                    <a:gd name="connsiteX2" fmla="*/ 5084 w 10168"/>
                    <a:gd name="connsiteY2" fmla="*/ 12711 h 12710"/>
                    <a:gd name="connsiteX3" fmla="*/ 0 w 10168"/>
                    <a:gd name="connsiteY3" fmla="*/ 6355 h 12710"/>
                    <a:gd name="connsiteX4" fmla="*/ 5084 w 10168"/>
                    <a:gd name="connsiteY4" fmla="*/ 0 h 12710"/>
                    <a:gd name="connsiteX5" fmla="*/ 1271 w 10168"/>
                    <a:gd name="connsiteY5" fmla="*/ 6355 h 12710"/>
                    <a:gd name="connsiteX6" fmla="*/ 5084 w 10168"/>
                    <a:gd name="connsiteY6" fmla="*/ 11440 h 12710"/>
                    <a:gd name="connsiteX7" fmla="*/ 8897 w 10168"/>
                    <a:gd name="connsiteY7" fmla="*/ 6355 h 12710"/>
                    <a:gd name="connsiteX8" fmla="*/ 5084 w 10168"/>
                    <a:gd name="connsiteY8" fmla="*/ 1272 h 12710"/>
                    <a:gd name="connsiteX9" fmla="*/ 1271 w 10168"/>
                    <a:gd name="connsiteY9" fmla="*/ 6355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8" h="12710">
                      <a:moveTo>
                        <a:pt x="5084" y="0"/>
                      </a:moveTo>
                      <a:cubicBezTo>
                        <a:pt x="8897" y="0"/>
                        <a:pt x="10168" y="1272"/>
                        <a:pt x="10168" y="6355"/>
                      </a:cubicBezTo>
                      <a:cubicBezTo>
                        <a:pt x="10168" y="11440"/>
                        <a:pt x="8897" y="12711"/>
                        <a:pt x="5084" y="12711"/>
                      </a:cubicBezTo>
                      <a:cubicBezTo>
                        <a:pt x="1271" y="12711"/>
                        <a:pt x="0" y="11440"/>
                        <a:pt x="0" y="6355"/>
                      </a:cubicBezTo>
                      <a:cubicBezTo>
                        <a:pt x="0" y="1272"/>
                        <a:pt x="1271" y="0"/>
                        <a:pt x="5084" y="0"/>
                      </a:cubicBezTo>
                      <a:close/>
                      <a:moveTo>
                        <a:pt x="1271" y="6355"/>
                      </a:moveTo>
                      <a:cubicBezTo>
                        <a:pt x="1271" y="10168"/>
                        <a:pt x="2542" y="11440"/>
                        <a:pt x="5084" y="11440"/>
                      </a:cubicBezTo>
                      <a:cubicBezTo>
                        <a:pt x="7626" y="11440"/>
                        <a:pt x="8897" y="10168"/>
                        <a:pt x="8897" y="6355"/>
                      </a:cubicBezTo>
                      <a:cubicBezTo>
                        <a:pt x="8897" y="2542"/>
                        <a:pt x="7626" y="1272"/>
                        <a:pt x="5084" y="1272"/>
                      </a:cubicBezTo>
                      <a:cubicBezTo>
                        <a:pt x="2542" y="1272"/>
                        <a:pt x="1271" y="1272"/>
                        <a:pt x="1271" y="6355"/>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64" name="グラフィックス 1160">
                <a:extLst>
                  <a:ext uri="{FF2B5EF4-FFF2-40B4-BE49-F238E27FC236}">
                    <a16:creationId xmlns:a16="http://schemas.microsoft.com/office/drawing/2014/main" id="{B3E75A61-E713-41CB-AA47-78600A17B215}"/>
                  </a:ext>
                </a:extLst>
              </p:cNvPr>
              <p:cNvGrpSpPr/>
              <p:nvPr/>
            </p:nvGrpSpPr>
            <p:grpSpPr>
              <a:xfrm>
                <a:off x="5874192" y="7067132"/>
                <a:ext cx="57198" cy="21608"/>
                <a:chOff x="5874192" y="7067132"/>
                <a:chExt cx="57198" cy="21608"/>
              </a:xfrm>
              <a:solidFill>
                <a:srgbClr val="000000"/>
              </a:solidFill>
            </p:grpSpPr>
            <p:sp>
              <p:nvSpPr>
                <p:cNvPr id="110" name="フリーフォーム: 図形 109">
                  <a:extLst>
                    <a:ext uri="{FF2B5EF4-FFF2-40B4-BE49-F238E27FC236}">
                      <a16:creationId xmlns:a16="http://schemas.microsoft.com/office/drawing/2014/main" id="{9E123A13-092B-4F66-8DDA-CBE2EB72C4C1}"/>
                    </a:ext>
                  </a:extLst>
                </p:cNvPr>
                <p:cNvSpPr/>
                <p:nvPr/>
              </p:nvSpPr>
              <p:spPr>
                <a:xfrm>
                  <a:off x="5874192" y="7067132"/>
                  <a:ext cx="19066" cy="21608"/>
                </a:xfrm>
                <a:custGeom>
                  <a:avLst/>
                  <a:gdLst>
                    <a:gd name="connsiteX0" fmla="*/ 16524 w 19066"/>
                    <a:gd name="connsiteY0" fmla="*/ 7626 h 21608"/>
                    <a:gd name="connsiteX1" fmla="*/ 10168 w 19066"/>
                    <a:gd name="connsiteY1" fmla="*/ 2542 h 21608"/>
                    <a:gd name="connsiteX2" fmla="*/ 3813 w 19066"/>
                    <a:gd name="connsiteY2" fmla="*/ 11440 h 21608"/>
                    <a:gd name="connsiteX3" fmla="*/ 10168 w 19066"/>
                    <a:gd name="connsiteY3" fmla="*/ 19066 h 21608"/>
                    <a:gd name="connsiteX4" fmla="*/ 16524 w 19066"/>
                    <a:gd name="connsiteY4" fmla="*/ 12711 h 21608"/>
                    <a:gd name="connsiteX5" fmla="*/ 10168 w 19066"/>
                    <a:gd name="connsiteY5" fmla="*/ 12711 h 21608"/>
                    <a:gd name="connsiteX6" fmla="*/ 10168 w 19066"/>
                    <a:gd name="connsiteY6" fmla="*/ 10168 h 21608"/>
                    <a:gd name="connsiteX7" fmla="*/ 19066 w 19066"/>
                    <a:gd name="connsiteY7" fmla="*/ 10168 h 21608"/>
                    <a:gd name="connsiteX8" fmla="*/ 17795 w 19066"/>
                    <a:gd name="connsiteY8" fmla="*/ 17795 h 21608"/>
                    <a:gd name="connsiteX9" fmla="*/ 8898 w 19066"/>
                    <a:gd name="connsiteY9" fmla="*/ 21608 h 21608"/>
                    <a:gd name="connsiteX10" fmla="*/ 0 w 19066"/>
                    <a:gd name="connsiteY10" fmla="*/ 11440 h 21608"/>
                    <a:gd name="connsiteX11" fmla="*/ 8898 w 19066"/>
                    <a:gd name="connsiteY11" fmla="*/ 0 h 21608"/>
                    <a:gd name="connsiteX12" fmla="*/ 17795 w 19066"/>
                    <a:gd name="connsiteY12" fmla="*/ 6355 h 21608"/>
                    <a:gd name="connsiteX13" fmla="*/ 16524 w 19066"/>
                    <a:gd name="connsiteY13" fmla="*/ 6355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66" h="21608">
                      <a:moveTo>
                        <a:pt x="16524" y="7626"/>
                      </a:moveTo>
                      <a:cubicBezTo>
                        <a:pt x="16524" y="2542"/>
                        <a:pt x="12711" y="2542"/>
                        <a:pt x="10168" y="2542"/>
                      </a:cubicBezTo>
                      <a:cubicBezTo>
                        <a:pt x="5084" y="2542"/>
                        <a:pt x="3813" y="3813"/>
                        <a:pt x="3813" y="11440"/>
                      </a:cubicBezTo>
                      <a:cubicBezTo>
                        <a:pt x="3813" y="17795"/>
                        <a:pt x="3813" y="19066"/>
                        <a:pt x="10168" y="19066"/>
                      </a:cubicBezTo>
                      <a:cubicBezTo>
                        <a:pt x="16524" y="19066"/>
                        <a:pt x="16524" y="17795"/>
                        <a:pt x="16524" y="12711"/>
                      </a:cubicBezTo>
                      <a:lnTo>
                        <a:pt x="10168" y="12711"/>
                      </a:lnTo>
                      <a:lnTo>
                        <a:pt x="10168" y="10168"/>
                      </a:lnTo>
                      <a:lnTo>
                        <a:pt x="19066" y="10168"/>
                      </a:lnTo>
                      <a:cubicBezTo>
                        <a:pt x="19066" y="15253"/>
                        <a:pt x="19066" y="15253"/>
                        <a:pt x="17795" y="17795"/>
                      </a:cubicBezTo>
                      <a:cubicBezTo>
                        <a:pt x="16524" y="21608"/>
                        <a:pt x="12711" y="21608"/>
                        <a:pt x="8898" y="21608"/>
                      </a:cubicBezTo>
                      <a:cubicBezTo>
                        <a:pt x="2542" y="21608"/>
                        <a:pt x="0" y="19066"/>
                        <a:pt x="0" y="11440"/>
                      </a:cubicBezTo>
                      <a:cubicBezTo>
                        <a:pt x="0" y="3813"/>
                        <a:pt x="1271" y="0"/>
                        <a:pt x="8898" y="0"/>
                      </a:cubicBezTo>
                      <a:cubicBezTo>
                        <a:pt x="11440" y="0"/>
                        <a:pt x="17795" y="0"/>
                        <a:pt x="17795" y="6355"/>
                      </a:cubicBezTo>
                      <a:lnTo>
                        <a:pt x="16524" y="6355"/>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1" name="フリーフォーム: 図形 110">
                  <a:extLst>
                    <a:ext uri="{FF2B5EF4-FFF2-40B4-BE49-F238E27FC236}">
                      <a16:creationId xmlns:a16="http://schemas.microsoft.com/office/drawing/2014/main" id="{2E85CF06-42A0-4E19-BD5D-1FE513648FD6}"/>
                    </a:ext>
                  </a:extLst>
                </p:cNvPr>
                <p:cNvSpPr/>
                <p:nvPr/>
              </p:nvSpPr>
              <p:spPr>
                <a:xfrm>
                  <a:off x="5898342" y="7072217"/>
                  <a:ext cx="15252" cy="16523"/>
                </a:xfrm>
                <a:custGeom>
                  <a:avLst/>
                  <a:gdLst>
                    <a:gd name="connsiteX0" fmla="*/ 1271 w 15252"/>
                    <a:gd name="connsiteY0" fmla="*/ 8897 h 16523"/>
                    <a:gd name="connsiteX1" fmla="*/ 6355 w 15252"/>
                    <a:gd name="connsiteY1" fmla="*/ 13981 h 16523"/>
                    <a:gd name="connsiteX2" fmla="*/ 11440 w 15252"/>
                    <a:gd name="connsiteY2" fmla="*/ 11439 h 16523"/>
                    <a:gd name="connsiteX3" fmla="*/ 13982 w 15252"/>
                    <a:gd name="connsiteY3" fmla="*/ 11439 h 16523"/>
                    <a:gd name="connsiteX4" fmla="*/ 7626 w 15252"/>
                    <a:gd name="connsiteY4" fmla="*/ 16524 h 16523"/>
                    <a:gd name="connsiteX5" fmla="*/ 0 w 15252"/>
                    <a:gd name="connsiteY5" fmla="*/ 8897 h 16523"/>
                    <a:gd name="connsiteX6" fmla="*/ 7626 w 15252"/>
                    <a:gd name="connsiteY6" fmla="*/ 0 h 16523"/>
                    <a:gd name="connsiteX7" fmla="*/ 15253 w 15252"/>
                    <a:gd name="connsiteY7" fmla="*/ 8897 h 16523"/>
                    <a:gd name="connsiteX8" fmla="*/ 1271 w 15252"/>
                    <a:gd name="connsiteY8" fmla="*/ 8897 h 16523"/>
                    <a:gd name="connsiteX9" fmla="*/ 10169 w 15252"/>
                    <a:gd name="connsiteY9" fmla="*/ 7626 h 16523"/>
                    <a:gd name="connsiteX10" fmla="*/ 5084 w 15252"/>
                    <a:gd name="connsiteY10" fmla="*/ 2542 h 16523"/>
                    <a:gd name="connsiteX11" fmla="*/ 0 w 15252"/>
                    <a:gd name="connsiteY11" fmla="*/ 7626 h 16523"/>
                    <a:gd name="connsiteX12" fmla="*/ 10169 w 15252"/>
                    <a:gd name="connsiteY12" fmla="*/ 7626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52" h="16523">
                      <a:moveTo>
                        <a:pt x="1271" y="8897"/>
                      </a:moveTo>
                      <a:cubicBezTo>
                        <a:pt x="1271" y="12711"/>
                        <a:pt x="1271" y="13981"/>
                        <a:pt x="6355" y="13981"/>
                      </a:cubicBezTo>
                      <a:cubicBezTo>
                        <a:pt x="10169" y="13981"/>
                        <a:pt x="10169" y="12711"/>
                        <a:pt x="11440" y="11439"/>
                      </a:cubicBezTo>
                      <a:lnTo>
                        <a:pt x="13982" y="11439"/>
                      </a:lnTo>
                      <a:cubicBezTo>
                        <a:pt x="13982" y="15252"/>
                        <a:pt x="11440" y="16524"/>
                        <a:pt x="7626" y="16524"/>
                      </a:cubicBezTo>
                      <a:cubicBezTo>
                        <a:pt x="1271" y="16524"/>
                        <a:pt x="0" y="13981"/>
                        <a:pt x="0" y="8897"/>
                      </a:cubicBezTo>
                      <a:cubicBezTo>
                        <a:pt x="0" y="3813"/>
                        <a:pt x="1271" y="0"/>
                        <a:pt x="7626" y="0"/>
                      </a:cubicBezTo>
                      <a:cubicBezTo>
                        <a:pt x="15253" y="0"/>
                        <a:pt x="15253" y="3813"/>
                        <a:pt x="15253" y="8897"/>
                      </a:cubicBezTo>
                      <a:lnTo>
                        <a:pt x="1271" y="8897"/>
                      </a:lnTo>
                      <a:close/>
                      <a:moveTo>
                        <a:pt x="10169" y="7626"/>
                      </a:moveTo>
                      <a:cubicBezTo>
                        <a:pt x="10169" y="3813"/>
                        <a:pt x="8898" y="2542"/>
                        <a:pt x="5084" y="2542"/>
                      </a:cubicBezTo>
                      <a:cubicBezTo>
                        <a:pt x="1271" y="2542"/>
                        <a:pt x="0" y="3813"/>
                        <a:pt x="0" y="7626"/>
                      </a:cubicBezTo>
                      <a:lnTo>
                        <a:pt x="10169"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12" name="フリーフォーム: 図形 111">
                  <a:extLst>
                    <a:ext uri="{FF2B5EF4-FFF2-40B4-BE49-F238E27FC236}">
                      <a16:creationId xmlns:a16="http://schemas.microsoft.com/office/drawing/2014/main" id="{7F2D6B05-6FBF-4DAE-A053-9C94ABC64794}"/>
                    </a:ext>
                  </a:extLst>
                </p:cNvPr>
                <p:cNvSpPr/>
                <p:nvPr/>
              </p:nvSpPr>
              <p:spPr>
                <a:xfrm>
                  <a:off x="5914867" y="7067132"/>
                  <a:ext cx="16523" cy="21608"/>
                </a:xfrm>
                <a:custGeom>
                  <a:avLst/>
                  <a:gdLst>
                    <a:gd name="connsiteX0" fmla="*/ 10168 w 16523"/>
                    <a:gd name="connsiteY0" fmla="*/ 1271 h 21608"/>
                    <a:gd name="connsiteX1" fmla="*/ 16524 w 16523"/>
                    <a:gd name="connsiteY1" fmla="*/ 7626 h 21608"/>
                    <a:gd name="connsiteX2" fmla="*/ 10168 w 16523"/>
                    <a:gd name="connsiteY2" fmla="*/ 13981 h 21608"/>
                    <a:gd name="connsiteX3" fmla="*/ 2542 w 16523"/>
                    <a:gd name="connsiteY3" fmla="*/ 13981 h 21608"/>
                    <a:gd name="connsiteX4" fmla="*/ 2542 w 16523"/>
                    <a:gd name="connsiteY4" fmla="*/ 21608 h 21608"/>
                    <a:gd name="connsiteX5" fmla="*/ 0 w 16523"/>
                    <a:gd name="connsiteY5" fmla="*/ 21608 h 21608"/>
                    <a:gd name="connsiteX6" fmla="*/ 0 w 16523"/>
                    <a:gd name="connsiteY6" fmla="*/ 0 h 21608"/>
                    <a:gd name="connsiteX7" fmla="*/ 10168 w 16523"/>
                    <a:gd name="connsiteY7" fmla="*/ 0 h 21608"/>
                    <a:gd name="connsiteX8" fmla="*/ 2542 w 16523"/>
                    <a:gd name="connsiteY8" fmla="*/ 2542 h 21608"/>
                    <a:gd name="connsiteX9" fmla="*/ 2542 w 16523"/>
                    <a:gd name="connsiteY9" fmla="*/ 10168 h 21608"/>
                    <a:gd name="connsiteX10" fmla="*/ 10168 w 16523"/>
                    <a:gd name="connsiteY10" fmla="*/ 10168 h 21608"/>
                    <a:gd name="connsiteX11" fmla="*/ 13981 w 16523"/>
                    <a:gd name="connsiteY11" fmla="*/ 6355 h 21608"/>
                    <a:gd name="connsiteX12" fmla="*/ 10168 w 16523"/>
                    <a:gd name="connsiteY12" fmla="*/ 2542 h 21608"/>
                    <a:gd name="connsiteX13" fmla="*/ 2542 w 16523"/>
                    <a:gd name="connsiteY13" fmla="*/ 2542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23" h="21608">
                      <a:moveTo>
                        <a:pt x="10168" y="1271"/>
                      </a:moveTo>
                      <a:cubicBezTo>
                        <a:pt x="13981" y="1271"/>
                        <a:pt x="16524" y="2542"/>
                        <a:pt x="16524" y="7626"/>
                      </a:cubicBezTo>
                      <a:cubicBezTo>
                        <a:pt x="16524" y="12711"/>
                        <a:pt x="13981" y="13981"/>
                        <a:pt x="10168" y="13981"/>
                      </a:cubicBezTo>
                      <a:lnTo>
                        <a:pt x="2542" y="13981"/>
                      </a:lnTo>
                      <a:lnTo>
                        <a:pt x="2542" y="21608"/>
                      </a:lnTo>
                      <a:lnTo>
                        <a:pt x="0" y="21608"/>
                      </a:lnTo>
                      <a:lnTo>
                        <a:pt x="0" y="0"/>
                      </a:lnTo>
                      <a:lnTo>
                        <a:pt x="10168" y="0"/>
                      </a:lnTo>
                      <a:close/>
                      <a:moveTo>
                        <a:pt x="2542" y="2542"/>
                      </a:moveTo>
                      <a:lnTo>
                        <a:pt x="2542" y="10168"/>
                      </a:lnTo>
                      <a:lnTo>
                        <a:pt x="10168" y="10168"/>
                      </a:lnTo>
                      <a:cubicBezTo>
                        <a:pt x="12711" y="10168"/>
                        <a:pt x="13981" y="10168"/>
                        <a:pt x="13981" y="6355"/>
                      </a:cubicBezTo>
                      <a:cubicBezTo>
                        <a:pt x="13981" y="2542"/>
                        <a:pt x="12711" y="2542"/>
                        <a:pt x="10168" y="2542"/>
                      </a:cubicBezTo>
                      <a:lnTo>
                        <a:pt x="2542" y="2542"/>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65" name="フリーフォーム: 図形 64">
                <a:extLst>
                  <a:ext uri="{FF2B5EF4-FFF2-40B4-BE49-F238E27FC236}">
                    <a16:creationId xmlns:a16="http://schemas.microsoft.com/office/drawing/2014/main" id="{20A54E13-7750-49A1-B735-3D438D24534F}"/>
                  </a:ext>
                </a:extLst>
              </p:cNvPr>
              <p:cNvSpPr/>
              <p:nvPr/>
            </p:nvSpPr>
            <p:spPr>
              <a:xfrm>
                <a:off x="5923764" y="7083656"/>
                <a:ext cx="12710" cy="11439"/>
              </a:xfrm>
              <a:custGeom>
                <a:avLst/>
                <a:gdLst>
                  <a:gd name="connsiteX0" fmla="*/ 5084 w 12710"/>
                  <a:gd name="connsiteY0" fmla="*/ 7627 h 11439"/>
                  <a:gd name="connsiteX1" fmla="*/ 2542 w 12710"/>
                  <a:gd name="connsiteY1" fmla="*/ 10168 h 11439"/>
                  <a:gd name="connsiteX2" fmla="*/ 2542 w 12710"/>
                  <a:gd name="connsiteY2" fmla="*/ 10168 h 11439"/>
                  <a:gd name="connsiteX3" fmla="*/ 10169 w 12710"/>
                  <a:gd name="connsiteY3" fmla="*/ 10168 h 11439"/>
                  <a:gd name="connsiteX4" fmla="*/ 10169 w 12710"/>
                  <a:gd name="connsiteY4" fmla="*/ 11440 h 11439"/>
                  <a:gd name="connsiteX5" fmla="*/ 0 w 12710"/>
                  <a:gd name="connsiteY5" fmla="*/ 11440 h 11439"/>
                  <a:gd name="connsiteX6" fmla="*/ 0 w 12710"/>
                  <a:gd name="connsiteY6" fmla="*/ 10168 h 11439"/>
                  <a:gd name="connsiteX7" fmla="*/ 5084 w 12710"/>
                  <a:gd name="connsiteY7" fmla="*/ 7627 h 11439"/>
                  <a:gd name="connsiteX8" fmla="*/ 7626 w 12710"/>
                  <a:gd name="connsiteY8" fmla="*/ 6355 h 11439"/>
                  <a:gd name="connsiteX9" fmla="*/ 10169 w 12710"/>
                  <a:gd name="connsiteY9" fmla="*/ 3813 h 11439"/>
                  <a:gd name="connsiteX10" fmla="*/ 7626 w 12710"/>
                  <a:gd name="connsiteY10" fmla="*/ 1272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7 h 11439"/>
                  <a:gd name="connsiteX17" fmla="*/ 5084 w 12710"/>
                  <a:gd name="connsiteY17" fmla="*/ 7627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7"/>
                    </a:moveTo>
                    <a:cubicBezTo>
                      <a:pt x="3813" y="7627"/>
                      <a:pt x="2542" y="7627"/>
                      <a:pt x="2542" y="10168"/>
                    </a:cubicBezTo>
                    <a:lnTo>
                      <a:pt x="2542" y="10168"/>
                    </a:lnTo>
                    <a:lnTo>
                      <a:pt x="10169" y="10168"/>
                    </a:lnTo>
                    <a:lnTo>
                      <a:pt x="10169" y="11440"/>
                    </a:lnTo>
                    <a:lnTo>
                      <a:pt x="0" y="11440"/>
                    </a:lnTo>
                    <a:lnTo>
                      <a:pt x="0" y="10168"/>
                    </a:lnTo>
                    <a:cubicBezTo>
                      <a:pt x="1271" y="7627"/>
                      <a:pt x="2542" y="6355"/>
                      <a:pt x="5084" y="7627"/>
                    </a:cubicBezTo>
                    <a:lnTo>
                      <a:pt x="7626" y="6355"/>
                    </a:lnTo>
                    <a:cubicBezTo>
                      <a:pt x="8898" y="6355"/>
                      <a:pt x="10169" y="5085"/>
                      <a:pt x="10169" y="3813"/>
                    </a:cubicBezTo>
                    <a:cubicBezTo>
                      <a:pt x="10169" y="2542"/>
                      <a:pt x="8898" y="1272"/>
                      <a:pt x="7626" y="1272"/>
                    </a:cubicBezTo>
                    <a:cubicBezTo>
                      <a:pt x="5084" y="1272"/>
                      <a:pt x="3813" y="2542"/>
                      <a:pt x="3813" y="3813"/>
                    </a:cubicBezTo>
                    <a:lnTo>
                      <a:pt x="2542" y="3813"/>
                    </a:lnTo>
                    <a:cubicBezTo>
                      <a:pt x="2542" y="1272"/>
                      <a:pt x="3813" y="0"/>
                      <a:pt x="7626" y="0"/>
                    </a:cubicBezTo>
                    <a:cubicBezTo>
                      <a:pt x="10169" y="0"/>
                      <a:pt x="12711" y="0"/>
                      <a:pt x="12711" y="3813"/>
                    </a:cubicBezTo>
                    <a:cubicBezTo>
                      <a:pt x="12711" y="3813"/>
                      <a:pt x="12711" y="5085"/>
                      <a:pt x="11440" y="6355"/>
                    </a:cubicBezTo>
                    <a:cubicBezTo>
                      <a:pt x="11440" y="6355"/>
                      <a:pt x="10169" y="7627"/>
                      <a:pt x="8898" y="7627"/>
                    </a:cubicBezTo>
                    <a:lnTo>
                      <a:pt x="5084" y="7627"/>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66" name="フリーフォーム: 図形 65">
                <a:extLst>
                  <a:ext uri="{FF2B5EF4-FFF2-40B4-BE49-F238E27FC236}">
                    <a16:creationId xmlns:a16="http://schemas.microsoft.com/office/drawing/2014/main" id="{5F3C9FF6-20BC-4FC5-A0FA-0A68ABCF5EEE}"/>
                  </a:ext>
                </a:extLst>
              </p:cNvPr>
              <p:cNvSpPr/>
              <p:nvPr/>
            </p:nvSpPr>
            <p:spPr>
              <a:xfrm>
                <a:off x="5936475" y="7065862"/>
                <a:ext cx="17794" cy="22879"/>
              </a:xfrm>
              <a:custGeom>
                <a:avLst/>
                <a:gdLst>
                  <a:gd name="connsiteX0" fmla="*/ 13982 w 17794"/>
                  <a:gd name="connsiteY0" fmla="*/ 7626 h 22879"/>
                  <a:gd name="connsiteX1" fmla="*/ 8898 w 17794"/>
                  <a:gd name="connsiteY1" fmla="*/ 3813 h 22879"/>
                  <a:gd name="connsiteX2" fmla="*/ 3813 w 17794"/>
                  <a:gd name="connsiteY2" fmla="*/ 7626 h 22879"/>
                  <a:gd name="connsiteX3" fmla="*/ 6355 w 17794"/>
                  <a:gd name="connsiteY3" fmla="*/ 10168 h 22879"/>
                  <a:gd name="connsiteX4" fmla="*/ 12711 w 17794"/>
                  <a:gd name="connsiteY4" fmla="*/ 11439 h 22879"/>
                  <a:gd name="connsiteX5" fmla="*/ 17795 w 17794"/>
                  <a:gd name="connsiteY5" fmla="*/ 16524 h 22879"/>
                  <a:gd name="connsiteX6" fmla="*/ 8898 w 17794"/>
                  <a:gd name="connsiteY6" fmla="*/ 22879 h 22879"/>
                  <a:gd name="connsiteX7" fmla="*/ 0 w 17794"/>
                  <a:gd name="connsiteY7" fmla="*/ 15252 h 22879"/>
                  <a:gd name="connsiteX8" fmla="*/ 2542 w 17794"/>
                  <a:gd name="connsiteY8" fmla="*/ 15252 h 22879"/>
                  <a:gd name="connsiteX9" fmla="*/ 8898 w 17794"/>
                  <a:gd name="connsiteY9" fmla="*/ 20337 h 22879"/>
                  <a:gd name="connsiteX10" fmla="*/ 15253 w 17794"/>
                  <a:gd name="connsiteY10" fmla="*/ 16524 h 22879"/>
                  <a:gd name="connsiteX11" fmla="*/ 11440 w 17794"/>
                  <a:gd name="connsiteY11" fmla="*/ 12711 h 22879"/>
                  <a:gd name="connsiteX12" fmla="*/ 5084 w 17794"/>
                  <a:gd name="connsiteY12" fmla="*/ 11439 h 22879"/>
                  <a:gd name="connsiteX13" fmla="*/ 0 w 17794"/>
                  <a:gd name="connsiteY13" fmla="*/ 6355 h 22879"/>
                  <a:gd name="connsiteX14" fmla="*/ 7626 w 17794"/>
                  <a:gd name="connsiteY14" fmla="*/ 0 h 22879"/>
                  <a:gd name="connsiteX15" fmla="*/ 16524 w 17794"/>
                  <a:gd name="connsiteY15" fmla="*/ 6355 h 22879"/>
                  <a:gd name="connsiteX16" fmla="*/ 13982 w 17794"/>
                  <a:gd name="connsiteY16" fmla="*/ 6355 h 2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94" h="22879">
                    <a:moveTo>
                      <a:pt x="13982" y="7626"/>
                    </a:moveTo>
                    <a:cubicBezTo>
                      <a:pt x="13982" y="3813"/>
                      <a:pt x="12711" y="3813"/>
                      <a:pt x="8898" y="3813"/>
                    </a:cubicBezTo>
                    <a:cubicBezTo>
                      <a:pt x="6355" y="3813"/>
                      <a:pt x="3813" y="3813"/>
                      <a:pt x="3813" y="7626"/>
                    </a:cubicBezTo>
                    <a:cubicBezTo>
                      <a:pt x="3813" y="10168"/>
                      <a:pt x="5084" y="10168"/>
                      <a:pt x="6355" y="10168"/>
                    </a:cubicBezTo>
                    <a:lnTo>
                      <a:pt x="12711" y="11439"/>
                    </a:lnTo>
                    <a:cubicBezTo>
                      <a:pt x="13982" y="11439"/>
                      <a:pt x="17795" y="12711"/>
                      <a:pt x="17795" y="16524"/>
                    </a:cubicBezTo>
                    <a:cubicBezTo>
                      <a:pt x="17795" y="21608"/>
                      <a:pt x="13982" y="22879"/>
                      <a:pt x="8898" y="22879"/>
                    </a:cubicBezTo>
                    <a:cubicBezTo>
                      <a:pt x="2542" y="22879"/>
                      <a:pt x="0" y="20337"/>
                      <a:pt x="0" y="15252"/>
                    </a:cubicBezTo>
                    <a:lnTo>
                      <a:pt x="2542" y="15252"/>
                    </a:lnTo>
                    <a:cubicBezTo>
                      <a:pt x="2542" y="17794"/>
                      <a:pt x="2542" y="20337"/>
                      <a:pt x="8898" y="20337"/>
                    </a:cubicBezTo>
                    <a:cubicBezTo>
                      <a:pt x="13982" y="20337"/>
                      <a:pt x="15253" y="19066"/>
                      <a:pt x="15253" y="16524"/>
                    </a:cubicBezTo>
                    <a:cubicBezTo>
                      <a:pt x="15253" y="13981"/>
                      <a:pt x="13982" y="12711"/>
                      <a:pt x="11440" y="12711"/>
                    </a:cubicBezTo>
                    <a:lnTo>
                      <a:pt x="5084" y="11439"/>
                    </a:lnTo>
                    <a:cubicBezTo>
                      <a:pt x="1271" y="11439"/>
                      <a:pt x="0" y="7626"/>
                      <a:pt x="0" y="6355"/>
                    </a:cubicBezTo>
                    <a:cubicBezTo>
                      <a:pt x="0" y="0"/>
                      <a:pt x="5084" y="0"/>
                      <a:pt x="7626" y="0"/>
                    </a:cubicBezTo>
                    <a:cubicBezTo>
                      <a:pt x="15253" y="0"/>
                      <a:pt x="15253" y="2542"/>
                      <a:pt x="16524" y="6355"/>
                    </a:cubicBezTo>
                    <a:lnTo>
                      <a:pt x="13982" y="6355"/>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67" name="グラフィックス 1160">
                <a:extLst>
                  <a:ext uri="{FF2B5EF4-FFF2-40B4-BE49-F238E27FC236}">
                    <a16:creationId xmlns:a16="http://schemas.microsoft.com/office/drawing/2014/main" id="{F00B4460-0AD9-4AB3-B02D-A27883372675}"/>
                  </a:ext>
                </a:extLst>
              </p:cNvPr>
              <p:cNvGrpSpPr/>
              <p:nvPr/>
            </p:nvGrpSpPr>
            <p:grpSpPr>
              <a:xfrm>
                <a:off x="5955541" y="7083656"/>
                <a:ext cx="20337" cy="12710"/>
                <a:chOff x="5955541" y="7083656"/>
                <a:chExt cx="20337" cy="12710"/>
              </a:xfrm>
              <a:solidFill>
                <a:srgbClr val="000000"/>
              </a:solidFill>
            </p:grpSpPr>
            <p:sp>
              <p:nvSpPr>
                <p:cNvPr id="108" name="フリーフォーム: 図形 107">
                  <a:extLst>
                    <a:ext uri="{FF2B5EF4-FFF2-40B4-BE49-F238E27FC236}">
                      <a16:creationId xmlns:a16="http://schemas.microsoft.com/office/drawing/2014/main" id="{9DAAB736-61A3-4AA1-886A-266529DBDFF0}"/>
                    </a:ext>
                  </a:extLst>
                </p:cNvPr>
                <p:cNvSpPr/>
                <p:nvPr/>
              </p:nvSpPr>
              <p:spPr>
                <a:xfrm>
                  <a:off x="5955541" y="7083656"/>
                  <a:ext cx="3813" cy="12710"/>
                </a:xfrm>
                <a:custGeom>
                  <a:avLst/>
                  <a:gdLst>
                    <a:gd name="connsiteX0" fmla="*/ 3813 w 3813"/>
                    <a:gd name="connsiteY0" fmla="*/ 0 h 12710"/>
                    <a:gd name="connsiteX1" fmla="*/ 3813 w 3813"/>
                    <a:gd name="connsiteY1" fmla="*/ 12711 h 12710"/>
                    <a:gd name="connsiteX2" fmla="*/ 2542 w 3813"/>
                    <a:gd name="connsiteY2" fmla="*/ 12711 h 12710"/>
                    <a:gd name="connsiteX3" fmla="*/ 2542 w 3813"/>
                    <a:gd name="connsiteY3" fmla="*/ 2542 h 12710"/>
                    <a:gd name="connsiteX4" fmla="*/ 0 w 3813"/>
                    <a:gd name="connsiteY4" fmla="*/ 2542 h 12710"/>
                    <a:gd name="connsiteX5" fmla="*/ 0 w 3813"/>
                    <a:gd name="connsiteY5" fmla="*/ 1272 h 12710"/>
                    <a:gd name="connsiteX6" fmla="*/ 3813 w 3813"/>
                    <a:gd name="connsiteY6" fmla="*/ 1272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3" h="12710">
                      <a:moveTo>
                        <a:pt x="3813" y="0"/>
                      </a:moveTo>
                      <a:lnTo>
                        <a:pt x="3813" y="12711"/>
                      </a:lnTo>
                      <a:lnTo>
                        <a:pt x="2542" y="12711"/>
                      </a:lnTo>
                      <a:lnTo>
                        <a:pt x="2542" y="2542"/>
                      </a:lnTo>
                      <a:lnTo>
                        <a:pt x="0" y="2542"/>
                      </a:lnTo>
                      <a:lnTo>
                        <a:pt x="0" y="1272"/>
                      </a:lnTo>
                      <a:lnTo>
                        <a:pt x="3813" y="1272"/>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9" name="フリーフォーム: 図形 108">
                  <a:extLst>
                    <a:ext uri="{FF2B5EF4-FFF2-40B4-BE49-F238E27FC236}">
                      <a16:creationId xmlns:a16="http://schemas.microsoft.com/office/drawing/2014/main" id="{E61851B4-14E5-4AB0-B331-C8AC2608943E}"/>
                    </a:ext>
                  </a:extLst>
                </p:cNvPr>
                <p:cNvSpPr/>
                <p:nvPr/>
              </p:nvSpPr>
              <p:spPr>
                <a:xfrm>
                  <a:off x="5963167" y="7083656"/>
                  <a:ext cx="12710" cy="11439"/>
                </a:xfrm>
                <a:custGeom>
                  <a:avLst/>
                  <a:gdLst>
                    <a:gd name="connsiteX0" fmla="*/ 5084 w 12710"/>
                    <a:gd name="connsiteY0" fmla="*/ 7627 h 11439"/>
                    <a:gd name="connsiteX1" fmla="*/ 2542 w 12710"/>
                    <a:gd name="connsiteY1" fmla="*/ 10168 h 11439"/>
                    <a:gd name="connsiteX2" fmla="*/ 2542 w 12710"/>
                    <a:gd name="connsiteY2" fmla="*/ 10168 h 11439"/>
                    <a:gd name="connsiteX3" fmla="*/ 10168 w 12710"/>
                    <a:gd name="connsiteY3" fmla="*/ 10168 h 11439"/>
                    <a:gd name="connsiteX4" fmla="*/ 10168 w 12710"/>
                    <a:gd name="connsiteY4" fmla="*/ 11440 h 11439"/>
                    <a:gd name="connsiteX5" fmla="*/ 0 w 12710"/>
                    <a:gd name="connsiteY5" fmla="*/ 11440 h 11439"/>
                    <a:gd name="connsiteX6" fmla="*/ 0 w 12710"/>
                    <a:gd name="connsiteY6" fmla="*/ 10168 h 11439"/>
                    <a:gd name="connsiteX7" fmla="*/ 5084 w 12710"/>
                    <a:gd name="connsiteY7" fmla="*/ 7627 h 11439"/>
                    <a:gd name="connsiteX8" fmla="*/ 7626 w 12710"/>
                    <a:gd name="connsiteY8" fmla="*/ 6355 h 11439"/>
                    <a:gd name="connsiteX9" fmla="*/ 10168 w 12710"/>
                    <a:gd name="connsiteY9" fmla="*/ 3813 h 11439"/>
                    <a:gd name="connsiteX10" fmla="*/ 7626 w 12710"/>
                    <a:gd name="connsiteY10" fmla="*/ 1272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7 h 11439"/>
                    <a:gd name="connsiteX17" fmla="*/ 5084 w 12710"/>
                    <a:gd name="connsiteY17" fmla="*/ 7627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7"/>
                      </a:moveTo>
                      <a:cubicBezTo>
                        <a:pt x="3813" y="7627"/>
                        <a:pt x="2542" y="7627"/>
                        <a:pt x="2542" y="10168"/>
                      </a:cubicBezTo>
                      <a:lnTo>
                        <a:pt x="2542" y="10168"/>
                      </a:lnTo>
                      <a:lnTo>
                        <a:pt x="10168" y="10168"/>
                      </a:lnTo>
                      <a:lnTo>
                        <a:pt x="10168" y="11440"/>
                      </a:lnTo>
                      <a:lnTo>
                        <a:pt x="0" y="11440"/>
                      </a:lnTo>
                      <a:lnTo>
                        <a:pt x="0" y="10168"/>
                      </a:lnTo>
                      <a:cubicBezTo>
                        <a:pt x="2542" y="7627"/>
                        <a:pt x="2542" y="6355"/>
                        <a:pt x="5084" y="7627"/>
                      </a:cubicBezTo>
                      <a:lnTo>
                        <a:pt x="7626" y="6355"/>
                      </a:lnTo>
                      <a:cubicBezTo>
                        <a:pt x="8898" y="6355"/>
                        <a:pt x="10168" y="5085"/>
                        <a:pt x="10168" y="3813"/>
                      </a:cubicBezTo>
                      <a:cubicBezTo>
                        <a:pt x="10168" y="2542"/>
                        <a:pt x="8898" y="1272"/>
                        <a:pt x="7626" y="1272"/>
                      </a:cubicBezTo>
                      <a:cubicBezTo>
                        <a:pt x="5084" y="1272"/>
                        <a:pt x="3813" y="2542"/>
                        <a:pt x="3813" y="3813"/>
                      </a:cubicBezTo>
                      <a:lnTo>
                        <a:pt x="2542" y="3813"/>
                      </a:lnTo>
                      <a:cubicBezTo>
                        <a:pt x="2542" y="1272"/>
                        <a:pt x="3813" y="0"/>
                        <a:pt x="7626" y="0"/>
                      </a:cubicBezTo>
                      <a:cubicBezTo>
                        <a:pt x="10168" y="0"/>
                        <a:pt x="12711" y="0"/>
                        <a:pt x="12711" y="3813"/>
                      </a:cubicBezTo>
                      <a:cubicBezTo>
                        <a:pt x="12711" y="3813"/>
                        <a:pt x="12711" y="5085"/>
                        <a:pt x="11440" y="6355"/>
                      </a:cubicBezTo>
                      <a:cubicBezTo>
                        <a:pt x="11440" y="6355"/>
                        <a:pt x="10168" y="7627"/>
                        <a:pt x="8898" y="7627"/>
                      </a:cubicBezTo>
                      <a:lnTo>
                        <a:pt x="5084" y="7627"/>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68" name="フリーフォーム: 図形 67">
                <a:extLst>
                  <a:ext uri="{FF2B5EF4-FFF2-40B4-BE49-F238E27FC236}">
                    <a16:creationId xmlns:a16="http://schemas.microsoft.com/office/drawing/2014/main" id="{BC467150-78A8-462C-BDD3-1BF1B4C50AB6}"/>
                  </a:ext>
                </a:extLst>
              </p:cNvPr>
              <p:cNvSpPr/>
              <p:nvPr/>
            </p:nvSpPr>
            <p:spPr>
              <a:xfrm>
                <a:off x="5974607" y="7068403"/>
                <a:ext cx="7626" cy="25421"/>
              </a:xfrm>
              <a:custGeom>
                <a:avLst/>
                <a:gdLst>
                  <a:gd name="connsiteX0" fmla="*/ 2542 w 7626"/>
                  <a:gd name="connsiteY0" fmla="*/ 0 h 25421"/>
                  <a:gd name="connsiteX1" fmla="*/ 7626 w 7626"/>
                  <a:gd name="connsiteY1" fmla="*/ 12711 h 25421"/>
                  <a:gd name="connsiteX2" fmla="*/ 2542 w 7626"/>
                  <a:gd name="connsiteY2" fmla="*/ 25421 h 25421"/>
                  <a:gd name="connsiteX3" fmla="*/ 0 w 7626"/>
                  <a:gd name="connsiteY3" fmla="*/ 25421 h 25421"/>
                  <a:gd name="connsiteX4" fmla="*/ 5084 w 7626"/>
                  <a:gd name="connsiteY4" fmla="*/ 12711 h 25421"/>
                  <a:gd name="connsiteX5" fmla="*/ 0 w 7626"/>
                  <a:gd name="connsiteY5" fmla="*/ 0 h 25421"/>
                  <a:gd name="connsiteX6" fmla="*/ 2542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2542" y="0"/>
                    </a:moveTo>
                    <a:cubicBezTo>
                      <a:pt x="6355" y="5085"/>
                      <a:pt x="7626" y="8898"/>
                      <a:pt x="7626" y="12711"/>
                    </a:cubicBezTo>
                    <a:cubicBezTo>
                      <a:pt x="7626" y="17795"/>
                      <a:pt x="5084" y="21608"/>
                      <a:pt x="2542" y="25421"/>
                    </a:cubicBezTo>
                    <a:lnTo>
                      <a:pt x="0" y="25421"/>
                    </a:lnTo>
                    <a:cubicBezTo>
                      <a:pt x="2542" y="21608"/>
                      <a:pt x="5084" y="17795"/>
                      <a:pt x="5084" y="12711"/>
                    </a:cubicBezTo>
                    <a:cubicBezTo>
                      <a:pt x="5084" y="6355"/>
                      <a:pt x="2542" y="2542"/>
                      <a:pt x="0" y="0"/>
                    </a:cubicBezTo>
                    <a:lnTo>
                      <a:pt x="2542"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69" name="グラフィックス 1160">
                <a:extLst>
                  <a:ext uri="{FF2B5EF4-FFF2-40B4-BE49-F238E27FC236}">
                    <a16:creationId xmlns:a16="http://schemas.microsoft.com/office/drawing/2014/main" id="{782AAA42-2207-48C1-A8CD-21774FE28792}"/>
                  </a:ext>
                </a:extLst>
              </p:cNvPr>
              <p:cNvGrpSpPr/>
              <p:nvPr/>
            </p:nvGrpSpPr>
            <p:grpSpPr>
              <a:xfrm>
                <a:off x="5832247" y="7308635"/>
                <a:ext cx="137275" cy="26692"/>
                <a:chOff x="5832247" y="7308635"/>
                <a:chExt cx="137275" cy="26692"/>
              </a:xfrm>
              <a:solidFill>
                <a:srgbClr val="000000"/>
              </a:solidFill>
            </p:grpSpPr>
            <p:sp>
              <p:nvSpPr>
                <p:cNvPr id="102" name="フリーフォーム: 図形 101">
                  <a:extLst>
                    <a:ext uri="{FF2B5EF4-FFF2-40B4-BE49-F238E27FC236}">
                      <a16:creationId xmlns:a16="http://schemas.microsoft.com/office/drawing/2014/main" id="{BAD49A0D-4817-4831-B745-AC3E3D2961C7}"/>
                    </a:ext>
                  </a:extLst>
                </p:cNvPr>
                <p:cNvSpPr/>
                <p:nvPr/>
              </p:nvSpPr>
              <p:spPr>
                <a:xfrm>
                  <a:off x="5832247" y="7308635"/>
                  <a:ext cx="25421" cy="25421"/>
                </a:xfrm>
                <a:custGeom>
                  <a:avLst/>
                  <a:gdLst>
                    <a:gd name="connsiteX0" fmla="*/ 6355 w 25421"/>
                    <a:gd name="connsiteY0" fmla="*/ 25421 h 25421"/>
                    <a:gd name="connsiteX1" fmla="*/ 3813 w 25421"/>
                    <a:gd name="connsiteY1" fmla="*/ 25421 h 25421"/>
                    <a:gd name="connsiteX2" fmla="*/ 3813 w 25421"/>
                    <a:gd name="connsiteY2" fmla="*/ 11440 h 25421"/>
                    <a:gd name="connsiteX3" fmla="*/ 1271 w 25421"/>
                    <a:gd name="connsiteY3" fmla="*/ 13981 h 25421"/>
                    <a:gd name="connsiteX4" fmla="*/ 0 w 25421"/>
                    <a:gd name="connsiteY4" fmla="*/ 11440 h 25421"/>
                    <a:gd name="connsiteX5" fmla="*/ 6355 w 25421"/>
                    <a:gd name="connsiteY5" fmla="*/ 0 h 25421"/>
                    <a:gd name="connsiteX6" fmla="*/ 8897 w 25421"/>
                    <a:gd name="connsiteY6" fmla="*/ 0 h 25421"/>
                    <a:gd name="connsiteX7" fmla="*/ 6355 w 25421"/>
                    <a:gd name="connsiteY7" fmla="*/ 6355 h 25421"/>
                    <a:gd name="connsiteX8" fmla="*/ 6355 w 25421"/>
                    <a:gd name="connsiteY8" fmla="*/ 25421 h 25421"/>
                    <a:gd name="connsiteX9" fmla="*/ 24150 w 25421"/>
                    <a:gd name="connsiteY9" fmla="*/ 7626 h 25421"/>
                    <a:gd name="connsiteX10" fmla="*/ 13981 w 25421"/>
                    <a:gd name="connsiteY10" fmla="*/ 12711 h 25421"/>
                    <a:gd name="connsiteX11" fmla="*/ 13981 w 25421"/>
                    <a:gd name="connsiteY11" fmla="*/ 21608 h 25421"/>
                    <a:gd name="connsiteX12" fmla="*/ 15253 w 25421"/>
                    <a:gd name="connsiteY12" fmla="*/ 22879 h 25421"/>
                    <a:gd name="connsiteX13" fmla="*/ 21608 w 25421"/>
                    <a:gd name="connsiteY13" fmla="*/ 22879 h 25421"/>
                    <a:gd name="connsiteX14" fmla="*/ 22879 w 25421"/>
                    <a:gd name="connsiteY14" fmla="*/ 17795 h 25421"/>
                    <a:gd name="connsiteX15" fmla="*/ 25421 w 25421"/>
                    <a:gd name="connsiteY15" fmla="*/ 17795 h 25421"/>
                    <a:gd name="connsiteX16" fmla="*/ 22879 w 25421"/>
                    <a:gd name="connsiteY16" fmla="*/ 24151 h 25421"/>
                    <a:gd name="connsiteX17" fmla="*/ 15253 w 25421"/>
                    <a:gd name="connsiteY17" fmla="*/ 24151 h 25421"/>
                    <a:gd name="connsiteX18" fmla="*/ 12711 w 25421"/>
                    <a:gd name="connsiteY18" fmla="*/ 21608 h 25421"/>
                    <a:gd name="connsiteX19" fmla="*/ 12711 w 25421"/>
                    <a:gd name="connsiteY19" fmla="*/ 0 h 25421"/>
                    <a:gd name="connsiteX20" fmla="*/ 15253 w 25421"/>
                    <a:gd name="connsiteY20" fmla="*/ 0 h 25421"/>
                    <a:gd name="connsiteX21" fmla="*/ 15253 w 25421"/>
                    <a:gd name="connsiteY21" fmla="*/ 10168 h 25421"/>
                    <a:gd name="connsiteX22" fmla="*/ 24150 w 25421"/>
                    <a:gd name="connsiteY22" fmla="*/ 5085 h 25421"/>
                    <a:gd name="connsiteX23" fmla="*/ 24150 w 25421"/>
                    <a:gd name="connsiteY23" fmla="*/ 7626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21" h="25421">
                      <a:moveTo>
                        <a:pt x="6355" y="25421"/>
                      </a:moveTo>
                      <a:lnTo>
                        <a:pt x="3813" y="25421"/>
                      </a:lnTo>
                      <a:lnTo>
                        <a:pt x="3813" y="11440"/>
                      </a:lnTo>
                      <a:cubicBezTo>
                        <a:pt x="2542" y="12711"/>
                        <a:pt x="1271" y="13981"/>
                        <a:pt x="1271" y="13981"/>
                      </a:cubicBezTo>
                      <a:lnTo>
                        <a:pt x="0" y="11440"/>
                      </a:lnTo>
                      <a:cubicBezTo>
                        <a:pt x="3813" y="8898"/>
                        <a:pt x="5084" y="3813"/>
                        <a:pt x="6355" y="0"/>
                      </a:cubicBezTo>
                      <a:lnTo>
                        <a:pt x="8897" y="0"/>
                      </a:lnTo>
                      <a:cubicBezTo>
                        <a:pt x="8897" y="1271"/>
                        <a:pt x="7626" y="2542"/>
                        <a:pt x="6355" y="6355"/>
                      </a:cubicBezTo>
                      <a:lnTo>
                        <a:pt x="6355" y="25421"/>
                      </a:lnTo>
                      <a:close/>
                      <a:moveTo>
                        <a:pt x="24150" y="7626"/>
                      </a:moveTo>
                      <a:cubicBezTo>
                        <a:pt x="20337" y="10168"/>
                        <a:pt x="16524" y="11440"/>
                        <a:pt x="13981" y="12711"/>
                      </a:cubicBezTo>
                      <a:lnTo>
                        <a:pt x="13981" y="21608"/>
                      </a:lnTo>
                      <a:cubicBezTo>
                        <a:pt x="13981" y="22879"/>
                        <a:pt x="13981" y="22879"/>
                        <a:pt x="15253" y="22879"/>
                      </a:cubicBezTo>
                      <a:lnTo>
                        <a:pt x="21608" y="22879"/>
                      </a:lnTo>
                      <a:cubicBezTo>
                        <a:pt x="22879" y="22879"/>
                        <a:pt x="22879" y="22879"/>
                        <a:pt x="22879" y="17795"/>
                      </a:cubicBezTo>
                      <a:lnTo>
                        <a:pt x="25421" y="17795"/>
                      </a:lnTo>
                      <a:cubicBezTo>
                        <a:pt x="25421" y="24151"/>
                        <a:pt x="24150" y="24151"/>
                        <a:pt x="22879" y="24151"/>
                      </a:cubicBezTo>
                      <a:lnTo>
                        <a:pt x="15253" y="24151"/>
                      </a:lnTo>
                      <a:cubicBezTo>
                        <a:pt x="13981" y="24151"/>
                        <a:pt x="12711" y="24151"/>
                        <a:pt x="12711" y="21608"/>
                      </a:cubicBezTo>
                      <a:lnTo>
                        <a:pt x="12711" y="0"/>
                      </a:lnTo>
                      <a:lnTo>
                        <a:pt x="15253" y="0"/>
                      </a:lnTo>
                      <a:lnTo>
                        <a:pt x="15253" y="10168"/>
                      </a:lnTo>
                      <a:cubicBezTo>
                        <a:pt x="16524" y="10168"/>
                        <a:pt x="21608" y="7626"/>
                        <a:pt x="24150" y="5085"/>
                      </a:cubicBezTo>
                      <a:lnTo>
                        <a:pt x="24150"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3" name="フリーフォーム: 図形 102">
                  <a:extLst>
                    <a:ext uri="{FF2B5EF4-FFF2-40B4-BE49-F238E27FC236}">
                      <a16:creationId xmlns:a16="http://schemas.microsoft.com/office/drawing/2014/main" id="{92CBA17C-8912-401B-903A-D394365382EA}"/>
                    </a:ext>
                  </a:extLst>
                </p:cNvPr>
                <p:cNvSpPr/>
                <p:nvPr/>
              </p:nvSpPr>
              <p:spPr>
                <a:xfrm>
                  <a:off x="5858939" y="7308635"/>
                  <a:ext cx="25421" cy="25421"/>
                </a:xfrm>
                <a:custGeom>
                  <a:avLst/>
                  <a:gdLst>
                    <a:gd name="connsiteX0" fmla="*/ 20337 w 25421"/>
                    <a:gd name="connsiteY0" fmla="*/ 11440 h 25421"/>
                    <a:gd name="connsiteX1" fmla="*/ 13982 w 25421"/>
                    <a:gd name="connsiteY1" fmla="*/ 15253 h 25421"/>
                    <a:gd name="connsiteX2" fmla="*/ 13982 w 25421"/>
                    <a:gd name="connsiteY2" fmla="*/ 15253 h 25421"/>
                    <a:gd name="connsiteX3" fmla="*/ 25421 w 25421"/>
                    <a:gd name="connsiteY3" fmla="*/ 15253 h 25421"/>
                    <a:gd name="connsiteX4" fmla="*/ 25421 w 25421"/>
                    <a:gd name="connsiteY4" fmla="*/ 17795 h 25421"/>
                    <a:gd name="connsiteX5" fmla="*/ 13982 w 25421"/>
                    <a:gd name="connsiteY5" fmla="*/ 17795 h 25421"/>
                    <a:gd name="connsiteX6" fmla="*/ 13982 w 25421"/>
                    <a:gd name="connsiteY6" fmla="*/ 22879 h 25421"/>
                    <a:gd name="connsiteX7" fmla="*/ 11440 w 25421"/>
                    <a:gd name="connsiteY7" fmla="*/ 25421 h 25421"/>
                    <a:gd name="connsiteX8" fmla="*/ 6355 w 25421"/>
                    <a:gd name="connsiteY8" fmla="*/ 25421 h 25421"/>
                    <a:gd name="connsiteX9" fmla="*/ 6355 w 25421"/>
                    <a:gd name="connsiteY9" fmla="*/ 22879 h 25421"/>
                    <a:gd name="connsiteX10" fmla="*/ 10169 w 25421"/>
                    <a:gd name="connsiteY10" fmla="*/ 22879 h 25421"/>
                    <a:gd name="connsiteX11" fmla="*/ 11440 w 25421"/>
                    <a:gd name="connsiteY11" fmla="*/ 21608 h 25421"/>
                    <a:gd name="connsiteX12" fmla="*/ 11440 w 25421"/>
                    <a:gd name="connsiteY12" fmla="*/ 17795 h 25421"/>
                    <a:gd name="connsiteX13" fmla="*/ 0 w 25421"/>
                    <a:gd name="connsiteY13" fmla="*/ 17795 h 25421"/>
                    <a:gd name="connsiteX14" fmla="*/ 0 w 25421"/>
                    <a:gd name="connsiteY14" fmla="*/ 15253 h 25421"/>
                    <a:gd name="connsiteX15" fmla="*/ 11440 w 25421"/>
                    <a:gd name="connsiteY15" fmla="*/ 15253 h 25421"/>
                    <a:gd name="connsiteX16" fmla="*/ 11440 w 25421"/>
                    <a:gd name="connsiteY16" fmla="*/ 12711 h 25421"/>
                    <a:gd name="connsiteX17" fmla="*/ 12711 w 25421"/>
                    <a:gd name="connsiteY17" fmla="*/ 12711 h 25421"/>
                    <a:gd name="connsiteX18" fmla="*/ 16524 w 25421"/>
                    <a:gd name="connsiteY18" fmla="*/ 10168 h 25421"/>
                    <a:gd name="connsiteX19" fmla="*/ 3813 w 25421"/>
                    <a:gd name="connsiteY19" fmla="*/ 10168 h 25421"/>
                    <a:gd name="connsiteX20" fmla="*/ 3813 w 25421"/>
                    <a:gd name="connsiteY20" fmla="*/ 7626 h 25421"/>
                    <a:gd name="connsiteX21" fmla="*/ 20337 w 25421"/>
                    <a:gd name="connsiteY21" fmla="*/ 7626 h 25421"/>
                    <a:gd name="connsiteX22" fmla="*/ 20337 w 25421"/>
                    <a:gd name="connsiteY22" fmla="*/ 11440 h 25421"/>
                    <a:gd name="connsiteX23" fmla="*/ 17795 w 25421"/>
                    <a:gd name="connsiteY23" fmla="*/ 5085 h 25421"/>
                    <a:gd name="connsiteX24" fmla="*/ 20337 w 25421"/>
                    <a:gd name="connsiteY24" fmla="*/ 1271 h 25421"/>
                    <a:gd name="connsiteX25" fmla="*/ 22879 w 25421"/>
                    <a:gd name="connsiteY25" fmla="*/ 2542 h 25421"/>
                    <a:gd name="connsiteX26" fmla="*/ 21608 w 25421"/>
                    <a:gd name="connsiteY26" fmla="*/ 6355 h 25421"/>
                    <a:gd name="connsiteX27" fmla="*/ 25421 w 25421"/>
                    <a:gd name="connsiteY27" fmla="*/ 6355 h 25421"/>
                    <a:gd name="connsiteX28" fmla="*/ 25421 w 25421"/>
                    <a:gd name="connsiteY28" fmla="*/ 12711 h 25421"/>
                    <a:gd name="connsiteX29" fmla="*/ 21608 w 25421"/>
                    <a:gd name="connsiteY29" fmla="*/ 12711 h 25421"/>
                    <a:gd name="connsiteX30" fmla="*/ 21608 w 25421"/>
                    <a:gd name="connsiteY30" fmla="*/ 8898 h 25421"/>
                    <a:gd name="connsiteX31" fmla="*/ 2542 w 25421"/>
                    <a:gd name="connsiteY31" fmla="*/ 8898 h 25421"/>
                    <a:gd name="connsiteX32" fmla="*/ 2542 w 25421"/>
                    <a:gd name="connsiteY32" fmla="*/ 12711 h 25421"/>
                    <a:gd name="connsiteX33" fmla="*/ 0 w 25421"/>
                    <a:gd name="connsiteY33" fmla="*/ 12711 h 25421"/>
                    <a:gd name="connsiteX34" fmla="*/ 0 w 25421"/>
                    <a:gd name="connsiteY34" fmla="*/ 6355 h 25421"/>
                    <a:gd name="connsiteX35" fmla="*/ 3813 w 25421"/>
                    <a:gd name="connsiteY35" fmla="*/ 6355 h 25421"/>
                    <a:gd name="connsiteX36" fmla="*/ 2542 w 25421"/>
                    <a:gd name="connsiteY36" fmla="*/ 2542 h 25421"/>
                    <a:gd name="connsiteX37" fmla="*/ 5085 w 25421"/>
                    <a:gd name="connsiteY37" fmla="*/ 1271 h 25421"/>
                    <a:gd name="connsiteX38" fmla="*/ 7626 w 25421"/>
                    <a:gd name="connsiteY38" fmla="*/ 5085 h 25421"/>
                    <a:gd name="connsiteX39" fmla="*/ 6355 w 25421"/>
                    <a:gd name="connsiteY39" fmla="*/ 5085 h 25421"/>
                    <a:gd name="connsiteX40" fmla="*/ 17795 w 25421"/>
                    <a:gd name="connsiteY40" fmla="*/ 5085 h 25421"/>
                    <a:gd name="connsiteX41" fmla="*/ 11440 w 25421"/>
                    <a:gd name="connsiteY41" fmla="*/ 5085 h 25421"/>
                    <a:gd name="connsiteX42" fmla="*/ 8898 w 25421"/>
                    <a:gd name="connsiteY42" fmla="*/ 1271 h 25421"/>
                    <a:gd name="connsiteX43" fmla="*/ 11440 w 25421"/>
                    <a:gd name="connsiteY43" fmla="*/ 0 h 25421"/>
                    <a:gd name="connsiteX44" fmla="*/ 13982 w 25421"/>
                    <a:gd name="connsiteY44" fmla="*/ 3813 h 25421"/>
                    <a:gd name="connsiteX45" fmla="*/ 11440 w 25421"/>
                    <a:gd name="connsiteY45" fmla="*/ 5085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421" h="25421">
                      <a:moveTo>
                        <a:pt x="20337" y="11440"/>
                      </a:moveTo>
                      <a:cubicBezTo>
                        <a:pt x="17795" y="12711"/>
                        <a:pt x="15253" y="15253"/>
                        <a:pt x="13982" y="15253"/>
                      </a:cubicBezTo>
                      <a:lnTo>
                        <a:pt x="13982" y="15253"/>
                      </a:lnTo>
                      <a:lnTo>
                        <a:pt x="25421" y="15253"/>
                      </a:lnTo>
                      <a:lnTo>
                        <a:pt x="25421" y="17795"/>
                      </a:lnTo>
                      <a:lnTo>
                        <a:pt x="13982" y="17795"/>
                      </a:lnTo>
                      <a:lnTo>
                        <a:pt x="13982" y="22879"/>
                      </a:lnTo>
                      <a:cubicBezTo>
                        <a:pt x="13982" y="24151"/>
                        <a:pt x="12711" y="25421"/>
                        <a:pt x="11440" y="25421"/>
                      </a:cubicBezTo>
                      <a:lnTo>
                        <a:pt x="6355" y="25421"/>
                      </a:lnTo>
                      <a:lnTo>
                        <a:pt x="6355" y="22879"/>
                      </a:lnTo>
                      <a:lnTo>
                        <a:pt x="10169" y="22879"/>
                      </a:lnTo>
                      <a:cubicBezTo>
                        <a:pt x="11440" y="22879"/>
                        <a:pt x="11440" y="22879"/>
                        <a:pt x="11440" y="21608"/>
                      </a:cubicBezTo>
                      <a:lnTo>
                        <a:pt x="11440" y="17795"/>
                      </a:lnTo>
                      <a:lnTo>
                        <a:pt x="0" y="17795"/>
                      </a:lnTo>
                      <a:lnTo>
                        <a:pt x="0" y="15253"/>
                      </a:lnTo>
                      <a:lnTo>
                        <a:pt x="11440" y="15253"/>
                      </a:lnTo>
                      <a:lnTo>
                        <a:pt x="11440" y="12711"/>
                      </a:lnTo>
                      <a:lnTo>
                        <a:pt x="12711" y="12711"/>
                      </a:lnTo>
                      <a:cubicBezTo>
                        <a:pt x="12711" y="12711"/>
                        <a:pt x="15253" y="11440"/>
                        <a:pt x="16524" y="10168"/>
                      </a:cubicBezTo>
                      <a:lnTo>
                        <a:pt x="3813" y="10168"/>
                      </a:lnTo>
                      <a:lnTo>
                        <a:pt x="3813" y="7626"/>
                      </a:lnTo>
                      <a:lnTo>
                        <a:pt x="20337" y="7626"/>
                      </a:lnTo>
                      <a:lnTo>
                        <a:pt x="20337" y="11440"/>
                      </a:lnTo>
                      <a:close/>
                      <a:moveTo>
                        <a:pt x="17795" y="5085"/>
                      </a:moveTo>
                      <a:cubicBezTo>
                        <a:pt x="19066" y="3813"/>
                        <a:pt x="19066" y="1271"/>
                        <a:pt x="20337" y="1271"/>
                      </a:cubicBezTo>
                      <a:lnTo>
                        <a:pt x="22879" y="2542"/>
                      </a:lnTo>
                      <a:cubicBezTo>
                        <a:pt x="22879" y="3813"/>
                        <a:pt x="21608" y="5085"/>
                        <a:pt x="21608" y="6355"/>
                      </a:cubicBezTo>
                      <a:lnTo>
                        <a:pt x="25421" y="6355"/>
                      </a:lnTo>
                      <a:lnTo>
                        <a:pt x="25421" y="12711"/>
                      </a:lnTo>
                      <a:lnTo>
                        <a:pt x="21608" y="12711"/>
                      </a:lnTo>
                      <a:lnTo>
                        <a:pt x="21608" y="8898"/>
                      </a:lnTo>
                      <a:lnTo>
                        <a:pt x="2542" y="8898"/>
                      </a:lnTo>
                      <a:lnTo>
                        <a:pt x="2542" y="12711"/>
                      </a:lnTo>
                      <a:lnTo>
                        <a:pt x="0" y="12711"/>
                      </a:lnTo>
                      <a:lnTo>
                        <a:pt x="0" y="6355"/>
                      </a:lnTo>
                      <a:lnTo>
                        <a:pt x="3813" y="6355"/>
                      </a:lnTo>
                      <a:cubicBezTo>
                        <a:pt x="3813" y="5085"/>
                        <a:pt x="2542" y="3813"/>
                        <a:pt x="2542" y="2542"/>
                      </a:cubicBezTo>
                      <a:lnTo>
                        <a:pt x="5085" y="1271"/>
                      </a:lnTo>
                      <a:cubicBezTo>
                        <a:pt x="6355" y="2542"/>
                        <a:pt x="6355" y="3813"/>
                        <a:pt x="7626" y="5085"/>
                      </a:cubicBezTo>
                      <a:lnTo>
                        <a:pt x="6355" y="5085"/>
                      </a:lnTo>
                      <a:lnTo>
                        <a:pt x="17795" y="5085"/>
                      </a:lnTo>
                      <a:close/>
                      <a:moveTo>
                        <a:pt x="11440" y="5085"/>
                      </a:moveTo>
                      <a:cubicBezTo>
                        <a:pt x="11440" y="3813"/>
                        <a:pt x="10169" y="2542"/>
                        <a:pt x="8898" y="1271"/>
                      </a:cubicBezTo>
                      <a:lnTo>
                        <a:pt x="11440" y="0"/>
                      </a:lnTo>
                      <a:cubicBezTo>
                        <a:pt x="12711" y="1271"/>
                        <a:pt x="12711" y="3813"/>
                        <a:pt x="13982" y="3813"/>
                      </a:cubicBezTo>
                      <a:lnTo>
                        <a:pt x="11440" y="5085"/>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4" name="フリーフォーム: 図形 103">
                  <a:extLst>
                    <a:ext uri="{FF2B5EF4-FFF2-40B4-BE49-F238E27FC236}">
                      <a16:creationId xmlns:a16="http://schemas.microsoft.com/office/drawing/2014/main" id="{AAA4AFC2-7A7D-4EE8-8937-CF7E287E881F}"/>
                    </a:ext>
                  </a:extLst>
                </p:cNvPr>
                <p:cNvSpPr/>
                <p:nvPr/>
              </p:nvSpPr>
              <p:spPr>
                <a:xfrm>
                  <a:off x="5886903" y="7311177"/>
                  <a:ext cx="25421" cy="22879"/>
                </a:xfrm>
                <a:custGeom>
                  <a:avLst/>
                  <a:gdLst>
                    <a:gd name="connsiteX0" fmla="*/ 22879 w 25421"/>
                    <a:gd name="connsiteY0" fmla="*/ 22879 h 22879"/>
                    <a:gd name="connsiteX1" fmla="*/ 12711 w 25421"/>
                    <a:gd name="connsiteY1" fmla="*/ 19066 h 22879"/>
                    <a:gd name="connsiteX2" fmla="*/ 5084 w 25421"/>
                    <a:gd name="connsiteY2" fmla="*/ 22879 h 22879"/>
                    <a:gd name="connsiteX3" fmla="*/ 3813 w 25421"/>
                    <a:gd name="connsiteY3" fmla="*/ 20337 h 22879"/>
                    <a:gd name="connsiteX4" fmla="*/ 11440 w 25421"/>
                    <a:gd name="connsiteY4" fmla="*/ 16524 h 22879"/>
                    <a:gd name="connsiteX5" fmla="*/ 6355 w 25421"/>
                    <a:gd name="connsiteY5" fmla="*/ 8898 h 22879"/>
                    <a:gd name="connsiteX6" fmla="*/ 8898 w 25421"/>
                    <a:gd name="connsiteY6" fmla="*/ 7626 h 22879"/>
                    <a:gd name="connsiteX7" fmla="*/ 13982 w 25421"/>
                    <a:gd name="connsiteY7" fmla="*/ 15253 h 22879"/>
                    <a:gd name="connsiteX8" fmla="*/ 19066 w 25421"/>
                    <a:gd name="connsiteY8" fmla="*/ 7626 h 22879"/>
                    <a:gd name="connsiteX9" fmla="*/ 5084 w 25421"/>
                    <a:gd name="connsiteY9" fmla="*/ 7626 h 22879"/>
                    <a:gd name="connsiteX10" fmla="*/ 5084 w 25421"/>
                    <a:gd name="connsiteY10" fmla="*/ 10168 h 22879"/>
                    <a:gd name="connsiteX11" fmla="*/ 1271 w 25421"/>
                    <a:gd name="connsiteY11" fmla="*/ 22879 h 22879"/>
                    <a:gd name="connsiteX12" fmla="*/ 0 w 25421"/>
                    <a:gd name="connsiteY12" fmla="*/ 21608 h 22879"/>
                    <a:gd name="connsiteX13" fmla="*/ 3813 w 25421"/>
                    <a:gd name="connsiteY13" fmla="*/ 10168 h 22879"/>
                    <a:gd name="connsiteX14" fmla="*/ 3813 w 25421"/>
                    <a:gd name="connsiteY14" fmla="*/ 0 h 22879"/>
                    <a:gd name="connsiteX15" fmla="*/ 25421 w 25421"/>
                    <a:gd name="connsiteY15" fmla="*/ 0 h 22879"/>
                    <a:gd name="connsiteX16" fmla="*/ 25421 w 25421"/>
                    <a:gd name="connsiteY16" fmla="*/ 2542 h 22879"/>
                    <a:gd name="connsiteX17" fmla="*/ 6355 w 25421"/>
                    <a:gd name="connsiteY17" fmla="*/ 2542 h 22879"/>
                    <a:gd name="connsiteX18" fmla="*/ 6355 w 25421"/>
                    <a:gd name="connsiteY18" fmla="*/ 6355 h 22879"/>
                    <a:gd name="connsiteX19" fmla="*/ 22879 w 25421"/>
                    <a:gd name="connsiteY19" fmla="*/ 6355 h 22879"/>
                    <a:gd name="connsiteX20" fmla="*/ 22879 w 25421"/>
                    <a:gd name="connsiteY20" fmla="*/ 8898 h 22879"/>
                    <a:gd name="connsiteX21" fmla="*/ 20337 w 25421"/>
                    <a:gd name="connsiteY21" fmla="*/ 13981 h 22879"/>
                    <a:gd name="connsiteX22" fmla="*/ 16524 w 25421"/>
                    <a:gd name="connsiteY22" fmla="*/ 17794 h 22879"/>
                    <a:gd name="connsiteX23" fmla="*/ 25421 w 25421"/>
                    <a:gd name="connsiteY23" fmla="*/ 21608 h 22879"/>
                    <a:gd name="connsiteX24" fmla="*/ 22879 w 25421"/>
                    <a:gd name="connsiteY24" fmla="*/ 22879 h 2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21" h="22879">
                      <a:moveTo>
                        <a:pt x="22879" y="22879"/>
                      </a:moveTo>
                      <a:cubicBezTo>
                        <a:pt x="20337" y="21608"/>
                        <a:pt x="16524" y="21608"/>
                        <a:pt x="12711" y="19066"/>
                      </a:cubicBezTo>
                      <a:cubicBezTo>
                        <a:pt x="8898" y="21608"/>
                        <a:pt x="6355" y="22879"/>
                        <a:pt x="5084" y="22879"/>
                      </a:cubicBezTo>
                      <a:lnTo>
                        <a:pt x="3813" y="20337"/>
                      </a:lnTo>
                      <a:cubicBezTo>
                        <a:pt x="7626" y="19066"/>
                        <a:pt x="8898" y="17794"/>
                        <a:pt x="11440" y="16524"/>
                      </a:cubicBezTo>
                      <a:cubicBezTo>
                        <a:pt x="10168" y="15253"/>
                        <a:pt x="7626" y="12711"/>
                        <a:pt x="6355" y="8898"/>
                      </a:cubicBezTo>
                      <a:lnTo>
                        <a:pt x="8898" y="7626"/>
                      </a:lnTo>
                      <a:cubicBezTo>
                        <a:pt x="10168" y="12711"/>
                        <a:pt x="12711" y="13981"/>
                        <a:pt x="13982" y="15253"/>
                      </a:cubicBezTo>
                      <a:cubicBezTo>
                        <a:pt x="16524" y="12711"/>
                        <a:pt x="17795" y="10168"/>
                        <a:pt x="19066" y="7626"/>
                      </a:cubicBezTo>
                      <a:lnTo>
                        <a:pt x="5084" y="7626"/>
                      </a:lnTo>
                      <a:lnTo>
                        <a:pt x="5084" y="10168"/>
                      </a:lnTo>
                      <a:cubicBezTo>
                        <a:pt x="5084" y="13981"/>
                        <a:pt x="3813" y="19066"/>
                        <a:pt x="1271" y="22879"/>
                      </a:cubicBezTo>
                      <a:lnTo>
                        <a:pt x="0" y="21608"/>
                      </a:lnTo>
                      <a:cubicBezTo>
                        <a:pt x="2542" y="16524"/>
                        <a:pt x="3813" y="11439"/>
                        <a:pt x="3813" y="10168"/>
                      </a:cubicBezTo>
                      <a:lnTo>
                        <a:pt x="3813" y="0"/>
                      </a:lnTo>
                      <a:lnTo>
                        <a:pt x="25421" y="0"/>
                      </a:lnTo>
                      <a:lnTo>
                        <a:pt x="25421" y="2542"/>
                      </a:lnTo>
                      <a:lnTo>
                        <a:pt x="6355" y="2542"/>
                      </a:lnTo>
                      <a:lnTo>
                        <a:pt x="6355" y="6355"/>
                      </a:lnTo>
                      <a:lnTo>
                        <a:pt x="22879" y="6355"/>
                      </a:lnTo>
                      <a:lnTo>
                        <a:pt x="22879" y="8898"/>
                      </a:lnTo>
                      <a:cubicBezTo>
                        <a:pt x="22879" y="10168"/>
                        <a:pt x="21608" y="12711"/>
                        <a:pt x="20337" y="13981"/>
                      </a:cubicBezTo>
                      <a:cubicBezTo>
                        <a:pt x="19066" y="16524"/>
                        <a:pt x="16524" y="17794"/>
                        <a:pt x="16524" y="17794"/>
                      </a:cubicBezTo>
                      <a:cubicBezTo>
                        <a:pt x="17795" y="19066"/>
                        <a:pt x="21608" y="20337"/>
                        <a:pt x="25421" y="21608"/>
                      </a:cubicBezTo>
                      <a:lnTo>
                        <a:pt x="22879" y="22879"/>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5" name="フリーフォーム: 図形 104">
                  <a:extLst>
                    <a:ext uri="{FF2B5EF4-FFF2-40B4-BE49-F238E27FC236}">
                      <a16:creationId xmlns:a16="http://schemas.microsoft.com/office/drawing/2014/main" id="{FD00C660-BDCF-49D6-A2FB-B719A5FDF866}"/>
                    </a:ext>
                  </a:extLst>
                </p:cNvPr>
                <p:cNvSpPr/>
                <p:nvPr/>
              </p:nvSpPr>
              <p:spPr>
                <a:xfrm>
                  <a:off x="5912324" y="7309906"/>
                  <a:ext cx="26692" cy="25421"/>
                </a:xfrm>
                <a:custGeom>
                  <a:avLst/>
                  <a:gdLst>
                    <a:gd name="connsiteX0" fmla="*/ 13982 w 26692"/>
                    <a:gd name="connsiteY0" fmla="*/ 0 h 25421"/>
                    <a:gd name="connsiteX1" fmla="*/ 13982 w 26692"/>
                    <a:gd name="connsiteY1" fmla="*/ 2542 h 25421"/>
                    <a:gd name="connsiteX2" fmla="*/ 24150 w 26692"/>
                    <a:gd name="connsiteY2" fmla="*/ 2542 h 25421"/>
                    <a:gd name="connsiteX3" fmla="*/ 24150 w 26692"/>
                    <a:gd name="connsiteY3" fmla="*/ 5085 h 25421"/>
                    <a:gd name="connsiteX4" fmla="*/ 3813 w 26692"/>
                    <a:gd name="connsiteY4" fmla="*/ 5085 h 25421"/>
                    <a:gd name="connsiteX5" fmla="*/ 3813 w 26692"/>
                    <a:gd name="connsiteY5" fmla="*/ 13982 h 25421"/>
                    <a:gd name="connsiteX6" fmla="*/ 1271 w 26692"/>
                    <a:gd name="connsiteY6" fmla="*/ 25421 h 25421"/>
                    <a:gd name="connsiteX7" fmla="*/ 0 w 26692"/>
                    <a:gd name="connsiteY7" fmla="*/ 24151 h 25421"/>
                    <a:gd name="connsiteX8" fmla="*/ 1271 w 26692"/>
                    <a:gd name="connsiteY8" fmla="*/ 20338 h 25421"/>
                    <a:gd name="connsiteX9" fmla="*/ 2542 w 26692"/>
                    <a:gd name="connsiteY9" fmla="*/ 13982 h 25421"/>
                    <a:gd name="connsiteX10" fmla="*/ 2542 w 26692"/>
                    <a:gd name="connsiteY10" fmla="*/ 3814 h 25421"/>
                    <a:gd name="connsiteX11" fmla="*/ 11440 w 26692"/>
                    <a:gd name="connsiteY11" fmla="*/ 3814 h 25421"/>
                    <a:gd name="connsiteX12" fmla="*/ 11440 w 26692"/>
                    <a:gd name="connsiteY12" fmla="*/ 1272 h 25421"/>
                    <a:gd name="connsiteX13" fmla="*/ 13982 w 26692"/>
                    <a:gd name="connsiteY13" fmla="*/ 1272 h 25421"/>
                    <a:gd name="connsiteX14" fmla="*/ 3813 w 26692"/>
                    <a:gd name="connsiteY14" fmla="*/ 20338 h 25421"/>
                    <a:gd name="connsiteX15" fmla="*/ 6355 w 26692"/>
                    <a:gd name="connsiteY15" fmla="*/ 11440 h 25421"/>
                    <a:gd name="connsiteX16" fmla="*/ 8898 w 26692"/>
                    <a:gd name="connsiteY16" fmla="*/ 11440 h 25421"/>
                    <a:gd name="connsiteX17" fmla="*/ 6355 w 26692"/>
                    <a:gd name="connsiteY17" fmla="*/ 21608 h 25421"/>
                    <a:gd name="connsiteX18" fmla="*/ 3813 w 26692"/>
                    <a:gd name="connsiteY18" fmla="*/ 20338 h 25421"/>
                    <a:gd name="connsiteX19" fmla="*/ 16524 w 26692"/>
                    <a:gd name="connsiteY19" fmla="*/ 11440 h 25421"/>
                    <a:gd name="connsiteX20" fmla="*/ 10168 w 26692"/>
                    <a:gd name="connsiteY20" fmla="*/ 7627 h 25421"/>
                    <a:gd name="connsiteX21" fmla="*/ 11440 w 26692"/>
                    <a:gd name="connsiteY21" fmla="*/ 6355 h 25421"/>
                    <a:gd name="connsiteX22" fmla="*/ 17795 w 26692"/>
                    <a:gd name="connsiteY22" fmla="*/ 10169 h 25421"/>
                    <a:gd name="connsiteX23" fmla="*/ 16524 w 26692"/>
                    <a:gd name="connsiteY23" fmla="*/ 11440 h 25421"/>
                    <a:gd name="connsiteX24" fmla="*/ 12711 w 26692"/>
                    <a:gd name="connsiteY24" fmla="*/ 10169 h 25421"/>
                    <a:gd name="connsiteX25" fmla="*/ 12711 w 26692"/>
                    <a:gd name="connsiteY25" fmla="*/ 20338 h 25421"/>
                    <a:gd name="connsiteX26" fmla="*/ 13982 w 26692"/>
                    <a:gd name="connsiteY26" fmla="*/ 21608 h 25421"/>
                    <a:gd name="connsiteX27" fmla="*/ 16524 w 26692"/>
                    <a:gd name="connsiteY27" fmla="*/ 21608 h 25421"/>
                    <a:gd name="connsiteX28" fmla="*/ 17795 w 26692"/>
                    <a:gd name="connsiteY28" fmla="*/ 21608 h 25421"/>
                    <a:gd name="connsiteX29" fmla="*/ 17795 w 26692"/>
                    <a:gd name="connsiteY29" fmla="*/ 17795 h 25421"/>
                    <a:gd name="connsiteX30" fmla="*/ 20337 w 26692"/>
                    <a:gd name="connsiteY30" fmla="*/ 17795 h 25421"/>
                    <a:gd name="connsiteX31" fmla="*/ 19066 w 26692"/>
                    <a:gd name="connsiteY31" fmla="*/ 22880 h 25421"/>
                    <a:gd name="connsiteX32" fmla="*/ 16524 w 26692"/>
                    <a:gd name="connsiteY32" fmla="*/ 24151 h 25421"/>
                    <a:gd name="connsiteX33" fmla="*/ 12711 w 26692"/>
                    <a:gd name="connsiteY33" fmla="*/ 24151 h 25421"/>
                    <a:gd name="connsiteX34" fmla="*/ 10168 w 26692"/>
                    <a:gd name="connsiteY34" fmla="*/ 21608 h 25421"/>
                    <a:gd name="connsiteX35" fmla="*/ 10168 w 26692"/>
                    <a:gd name="connsiteY35" fmla="*/ 10169 h 25421"/>
                    <a:gd name="connsiteX36" fmla="*/ 12711 w 26692"/>
                    <a:gd name="connsiteY36" fmla="*/ 10169 h 25421"/>
                    <a:gd name="connsiteX37" fmla="*/ 22879 w 26692"/>
                    <a:gd name="connsiteY37" fmla="*/ 21608 h 25421"/>
                    <a:gd name="connsiteX38" fmla="*/ 20337 w 26692"/>
                    <a:gd name="connsiteY38" fmla="*/ 11440 h 25421"/>
                    <a:gd name="connsiteX39" fmla="*/ 22879 w 26692"/>
                    <a:gd name="connsiteY39" fmla="*/ 10169 h 25421"/>
                    <a:gd name="connsiteX40" fmla="*/ 26692 w 26692"/>
                    <a:gd name="connsiteY40" fmla="*/ 20338 h 25421"/>
                    <a:gd name="connsiteX41" fmla="*/ 22879 w 26692"/>
                    <a:gd name="connsiteY41" fmla="*/ 21608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692" h="25421">
                      <a:moveTo>
                        <a:pt x="13982" y="0"/>
                      </a:moveTo>
                      <a:lnTo>
                        <a:pt x="13982" y="2542"/>
                      </a:lnTo>
                      <a:lnTo>
                        <a:pt x="24150" y="2542"/>
                      </a:lnTo>
                      <a:lnTo>
                        <a:pt x="24150" y="5085"/>
                      </a:lnTo>
                      <a:lnTo>
                        <a:pt x="3813" y="5085"/>
                      </a:lnTo>
                      <a:lnTo>
                        <a:pt x="3813" y="13982"/>
                      </a:lnTo>
                      <a:cubicBezTo>
                        <a:pt x="3813" y="17795"/>
                        <a:pt x="3813" y="21608"/>
                        <a:pt x="1271" y="25421"/>
                      </a:cubicBezTo>
                      <a:lnTo>
                        <a:pt x="0" y="24151"/>
                      </a:lnTo>
                      <a:cubicBezTo>
                        <a:pt x="1271" y="22880"/>
                        <a:pt x="1271" y="21608"/>
                        <a:pt x="1271" y="20338"/>
                      </a:cubicBezTo>
                      <a:cubicBezTo>
                        <a:pt x="1271" y="19066"/>
                        <a:pt x="2542" y="15253"/>
                        <a:pt x="2542" y="13982"/>
                      </a:cubicBezTo>
                      <a:lnTo>
                        <a:pt x="2542" y="3814"/>
                      </a:lnTo>
                      <a:lnTo>
                        <a:pt x="11440" y="3814"/>
                      </a:lnTo>
                      <a:lnTo>
                        <a:pt x="11440" y="1272"/>
                      </a:lnTo>
                      <a:lnTo>
                        <a:pt x="13982" y="1272"/>
                      </a:lnTo>
                      <a:close/>
                      <a:moveTo>
                        <a:pt x="3813" y="20338"/>
                      </a:moveTo>
                      <a:cubicBezTo>
                        <a:pt x="5084" y="17795"/>
                        <a:pt x="6355" y="13982"/>
                        <a:pt x="6355" y="11440"/>
                      </a:cubicBezTo>
                      <a:lnTo>
                        <a:pt x="8898" y="11440"/>
                      </a:lnTo>
                      <a:cubicBezTo>
                        <a:pt x="8898" y="12711"/>
                        <a:pt x="8898" y="17795"/>
                        <a:pt x="6355" y="21608"/>
                      </a:cubicBezTo>
                      <a:lnTo>
                        <a:pt x="3813" y="20338"/>
                      </a:lnTo>
                      <a:close/>
                      <a:moveTo>
                        <a:pt x="16524" y="11440"/>
                      </a:moveTo>
                      <a:cubicBezTo>
                        <a:pt x="15253" y="10169"/>
                        <a:pt x="12711" y="8898"/>
                        <a:pt x="10168" y="7627"/>
                      </a:cubicBezTo>
                      <a:lnTo>
                        <a:pt x="11440" y="6355"/>
                      </a:lnTo>
                      <a:cubicBezTo>
                        <a:pt x="12711" y="7627"/>
                        <a:pt x="15253" y="8898"/>
                        <a:pt x="17795" y="10169"/>
                      </a:cubicBezTo>
                      <a:lnTo>
                        <a:pt x="16524" y="11440"/>
                      </a:lnTo>
                      <a:close/>
                      <a:moveTo>
                        <a:pt x="12711" y="10169"/>
                      </a:moveTo>
                      <a:lnTo>
                        <a:pt x="12711" y="20338"/>
                      </a:lnTo>
                      <a:cubicBezTo>
                        <a:pt x="12711" y="21608"/>
                        <a:pt x="12711" y="21608"/>
                        <a:pt x="13982" y="21608"/>
                      </a:cubicBezTo>
                      <a:lnTo>
                        <a:pt x="16524" y="21608"/>
                      </a:lnTo>
                      <a:cubicBezTo>
                        <a:pt x="17795" y="21608"/>
                        <a:pt x="17795" y="21608"/>
                        <a:pt x="17795" y="21608"/>
                      </a:cubicBezTo>
                      <a:cubicBezTo>
                        <a:pt x="17795" y="21608"/>
                        <a:pt x="17795" y="19066"/>
                        <a:pt x="17795" y="17795"/>
                      </a:cubicBezTo>
                      <a:lnTo>
                        <a:pt x="20337" y="17795"/>
                      </a:lnTo>
                      <a:cubicBezTo>
                        <a:pt x="20337" y="22880"/>
                        <a:pt x="19066" y="22880"/>
                        <a:pt x="19066" y="22880"/>
                      </a:cubicBezTo>
                      <a:cubicBezTo>
                        <a:pt x="19066" y="22880"/>
                        <a:pt x="17795" y="24151"/>
                        <a:pt x="16524" y="24151"/>
                      </a:cubicBezTo>
                      <a:lnTo>
                        <a:pt x="12711" y="24151"/>
                      </a:lnTo>
                      <a:cubicBezTo>
                        <a:pt x="11440" y="24151"/>
                        <a:pt x="10168" y="22880"/>
                        <a:pt x="10168" y="21608"/>
                      </a:cubicBezTo>
                      <a:lnTo>
                        <a:pt x="10168" y="10169"/>
                      </a:lnTo>
                      <a:lnTo>
                        <a:pt x="12711" y="10169"/>
                      </a:lnTo>
                      <a:close/>
                      <a:moveTo>
                        <a:pt x="22879" y="21608"/>
                      </a:moveTo>
                      <a:cubicBezTo>
                        <a:pt x="21608" y="17795"/>
                        <a:pt x="21608" y="15253"/>
                        <a:pt x="20337" y="11440"/>
                      </a:cubicBezTo>
                      <a:lnTo>
                        <a:pt x="22879" y="10169"/>
                      </a:lnTo>
                      <a:cubicBezTo>
                        <a:pt x="24150" y="12711"/>
                        <a:pt x="25421" y="16524"/>
                        <a:pt x="26692" y="20338"/>
                      </a:cubicBezTo>
                      <a:lnTo>
                        <a:pt x="22879" y="21608"/>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6" name="フリーフォーム: 図形 105">
                  <a:extLst>
                    <a:ext uri="{FF2B5EF4-FFF2-40B4-BE49-F238E27FC236}">
                      <a16:creationId xmlns:a16="http://schemas.microsoft.com/office/drawing/2014/main" id="{79D9F9E9-EEDE-4896-8C6C-6AA8FAB0E8C9}"/>
                    </a:ext>
                  </a:extLst>
                </p:cNvPr>
                <p:cNvSpPr/>
                <p:nvPr/>
              </p:nvSpPr>
              <p:spPr>
                <a:xfrm>
                  <a:off x="5939017" y="7309906"/>
                  <a:ext cx="25421" cy="25421"/>
                </a:xfrm>
                <a:custGeom>
                  <a:avLst/>
                  <a:gdLst>
                    <a:gd name="connsiteX0" fmla="*/ 13982 w 25421"/>
                    <a:gd name="connsiteY0" fmla="*/ 21608 h 25421"/>
                    <a:gd name="connsiteX1" fmla="*/ 0 w 25421"/>
                    <a:gd name="connsiteY1" fmla="*/ 24151 h 25421"/>
                    <a:gd name="connsiteX2" fmla="*/ 0 w 25421"/>
                    <a:gd name="connsiteY2" fmla="*/ 21608 h 25421"/>
                    <a:gd name="connsiteX3" fmla="*/ 6355 w 25421"/>
                    <a:gd name="connsiteY3" fmla="*/ 20338 h 25421"/>
                    <a:gd name="connsiteX4" fmla="*/ 6355 w 25421"/>
                    <a:gd name="connsiteY4" fmla="*/ 11440 h 25421"/>
                    <a:gd name="connsiteX5" fmla="*/ 1271 w 25421"/>
                    <a:gd name="connsiteY5" fmla="*/ 11440 h 25421"/>
                    <a:gd name="connsiteX6" fmla="*/ 1271 w 25421"/>
                    <a:gd name="connsiteY6" fmla="*/ 8898 h 25421"/>
                    <a:gd name="connsiteX7" fmla="*/ 13982 w 25421"/>
                    <a:gd name="connsiteY7" fmla="*/ 8898 h 25421"/>
                    <a:gd name="connsiteX8" fmla="*/ 13982 w 25421"/>
                    <a:gd name="connsiteY8" fmla="*/ 11440 h 25421"/>
                    <a:gd name="connsiteX9" fmla="*/ 8897 w 25421"/>
                    <a:gd name="connsiteY9" fmla="*/ 11440 h 25421"/>
                    <a:gd name="connsiteX10" fmla="*/ 8897 w 25421"/>
                    <a:gd name="connsiteY10" fmla="*/ 19066 h 25421"/>
                    <a:gd name="connsiteX11" fmla="*/ 15253 w 25421"/>
                    <a:gd name="connsiteY11" fmla="*/ 17795 h 25421"/>
                    <a:gd name="connsiteX12" fmla="*/ 13982 w 25421"/>
                    <a:gd name="connsiteY12" fmla="*/ 21608 h 25421"/>
                    <a:gd name="connsiteX13" fmla="*/ 16524 w 25421"/>
                    <a:gd name="connsiteY13" fmla="*/ 0 h 25421"/>
                    <a:gd name="connsiteX14" fmla="*/ 16524 w 25421"/>
                    <a:gd name="connsiteY14" fmla="*/ 3814 h 25421"/>
                    <a:gd name="connsiteX15" fmla="*/ 25421 w 25421"/>
                    <a:gd name="connsiteY15" fmla="*/ 3814 h 25421"/>
                    <a:gd name="connsiteX16" fmla="*/ 25421 w 25421"/>
                    <a:gd name="connsiteY16" fmla="*/ 6355 h 25421"/>
                    <a:gd name="connsiteX17" fmla="*/ 16524 w 25421"/>
                    <a:gd name="connsiteY17" fmla="*/ 6355 h 25421"/>
                    <a:gd name="connsiteX18" fmla="*/ 20337 w 25421"/>
                    <a:gd name="connsiteY18" fmla="*/ 20338 h 25421"/>
                    <a:gd name="connsiteX19" fmla="*/ 21608 w 25421"/>
                    <a:gd name="connsiteY19" fmla="*/ 21608 h 25421"/>
                    <a:gd name="connsiteX20" fmla="*/ 22879 w 25421"/>
                    <a:gd name="connsiteY20" fmla="*/ 17795 h 25421"/>
                    <a:gd name="connsiteX21" fmla="*/ 25421 w 25421"/>
                    <a:gd name="connsiteY21" fmla="*/ 19066 h 25421"/>
                    <a:gd name="connsiteX22" fmla="*/ 21608 w 25421"/>
                    <a:gd name="connsiteY22" fmla="*/ 25421 h 25421"/>
                    <a:gd name="connsiteX23" fmla="*/ 15253 w 25421"/>
                    <a:gd name="connsiteY23" fmla="*/ 19066 h 25421"/>
                    <a:gd name="connsiteX24" fmla="*/ 13982 w 25421"/>
                    <a:gd name="connsiteY24" fmla="*/ 7627 h 25421"/>
                    <a:gd name="connsiteX25" fmla="*/ 0 w 25421"/>
                    <a:gd name="connsiteY25" fmla="*/ 7627 h 25421"/>
                    <a:gd name="connsiteX26" fmla="*/ 0 w 25421"/>
                    <a:gd name="connsiteY26" fmla="*/ 5085 h 25421"/>
                    <a:gd name="connsiteX27" fmla="*/ 13982 w 25421"/>
                    <a:gd name="connsiteY27" fmla="*/ 5085 h 25421"/>
                    <a:gd name="connsiteX28" fmla="*/ 13982 w 25421"/>
                    <a:gd name="connsiteY28" fmla="*/ 1272 h 25421"/>
                    <a:gd name="connsiteX29" fmla="*/ 16524 w 25421"/>
                    <a:gd name="connsiteY29" fmla="*/ 1272 h 25421"/>
                    <a:gd name="connsiteX30" fmla="*/ 22879 w 25421"/>
                    <a:gd name="connsiteY30" fmla="*/ 3814 h 25421"/>
                    <a:gd name="connsiteX31" fmla="*/ 19066 w 25421"/>
                    <a:gd name="connsiteY31" fmla="*/ 1272 h 25421"/>
                    <a:gd name="connsiteX32" fmla="*/ 20337 w 25421"/>
                    <a:gd name="connsiteY32" fmla="*/ 0 h 25421"/>
                    <a:gd name="connsiteX33" fmla="*/ 24150 w 25421"/>
                    <a:gd name="connsiteY33" fmla="*/ 2542 h 25421"/>
                    <a:gd name="connsiteX34" fmla="*/ 22879 w 25421"/>
                    <a:gd name="connsiteY34" fmla="*/ 3814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21" h="25421">
                      <a:moveTo>
                        <a:pt x="13982" y="21608"/>
                      </a:moveTo>
                      <a:cubicBezTo>
                        <a:pt x="10168" y="22880"/>
                        <a:pt x="5084" y="22880"/>
                        <a:pt x="0" y="24151"/>
                      </a:cubicBezTo>
                      <a:lnTo>
                        <a:pt x="0" y="21608"/>
                      </a:lnTo>
                      <a:cubicBezTo>
                        <a:pt x="1271" y="21608"/>
                        <a:pt x="2542" y="21608"/>
                        <a:pt x="6355" y="20338"/>
                      </a:cubicBezTo>
                      <a:lnTo>
                        <a:pt x="6355" y="11440"/>
                      </a:lnTo>
                      <a:lnTo>
                        <a:pt x="1271" y="11440"/>
                      </a:lnTo>
                      <a:lnTo>
                        <a:pt x="1271" y="8898"/>
                      </a:lnTo>
                      <a:lnTo>
                        <a:pt x="13982" y="8898"/>
                      </a:lnTo>
                      <a:lnTo>
                        <a:pt x="13982" y="11440"/>
                      </a:lnTo>
                      <a:lnTo>
                        <a:pt x="8897" y="11440"/>
                      </a:lnTo>
                      <a:lnTo>
                        <a:pt x="8897" y="19066"/>
                      </a:lnTo>
                      <a:cubicBezTo>
                        <a:pt x="12711" y="19066"/>
                        <a:pt x="13982" y="17795"/>
                        <a:pt x="15253" y="17795"/>
                      </a:cubicBezTo>
                      <a:lnTo>
                        <a:pt x="13982" y="21608"/>
                      </a:lnTo>
                      <a:close/>
                      <a:moveTo>
                        <a:pt x="16524" y="0"/>
                      </a:moveTo>
                      <a:cubicBezTo>
                        <a:pt x="16524" y="1272"/>
                        <a:pt x="16524" y="2542"/>
                        <a:pt x="16524" y="3814"/>
                      </a:cubicBezTo>
                      <a:lnTo>
                        <a:pt x="25421" y="3814"/>
                      </a:lnTo>
                      <a:lnTo>
                        <a:pt x="25421" y="6355"/>
                      </a:lnTo>
                      <a:lnTo>
                        <a:pt x="16524" y="6355"/>
                      </a:lnTo>
                      <a:cubicBezTo>
                        <a:pt x="16524" y="11440"/>
                        <a:pt x="16524" y="16524"/>
                        <a:pt x="20337" y="20338"/>
                      </a:cubicBezTo>
                      <a:cubicBezTo>
                        <a:pt x="20337" y="20338"/>
                        <a:pt x="21608" y="21608"/>
                        <a:pt x="21608" y="21608"/>
                      </a:cubicBezTo>
                      <a:cubicBezTo>
                        <a:pt x="22879" y="21608"/>
                        <a:pt x="22879" y="20338"/>
                        <a:pt x="22879" y="17795"/>
                      </a:cubicBezTo>
                      <a:lnTo>
                        <a:pt x="25421" y="19066"/>
                      </a:lnTo>
                      <a:cubicBezTo>
                        <a:pt x="25421" y="21608"/>
                        <a:pt x="24150" y="25421"/>
                        <a:pt x="21608" y="25421"/>
                      </a:cubicBezTo>
                      <a:cubicBezTo>
                        <a:pt x="19066" y="25421"/>
                        <a:pt x="16524" y="21608"/>
                        <a:pt x="15253" y="19066"/>
                      </a:cubicBezTo>
                      <a:cubicBezTo>
                        <a:pt x="13982" y="15253"/>
                        <a:pt x="13982" y="12711"/>
                        <a:pt x="13982" y="7627"/>
                      </a:cubicBezTo>
                      <a:lnTo>
                        <a:pt x="0" y="7627"/>
                      </a:lnTo>
                      <a:lnTo>
                        <a:pt x="0" y="5085"/>
                      </a:lnTo>
                      <a:lnTo>
                        <a:pt x="13982" y="5085"/>
                      </a:lnTo>
                      <a:cubicBezTo>
                        <a:pt x="13982" y="3814"/>
                        <a:pt x="13982" y="2542"/>
                        <a:pt x="13982" y="1272"/>
                      </a:cubicBezTo>
                      <a:lnTo>
                        <a:pt x="16524" y="1272"/>
                      </a:lnTo>
                      <a:close/>
                      <a:moveTo>
                        <a:pt x="22879" y="3814"/>
                      </a:moveTo>
                      <a:cubicBezTo>
                        <a:pt x="21608" y="2542"/>
                        <a:pt x="20337" y="2542"/>
                        <a:pt x="19066" y="1272"/>
                      </a:cubicBezTo>
                      <a:lnTo>
                        <a:pt x="20337" y="0"/>
                      </a:lnTo>
                      <a:cubicBezTo>
                        <a:pt x="22879" y="1272"/>
                        <a:pt x="22879" y="1272"/>
                        <a:pt x="24150" y="2542"/>
                      </a:cubicBezTo>
                      <a:lnTo>
                        <a:pt x="22879" y="3814"/>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7" name="フリーフォーム: 図形 106">
                  <a:extLst>
                    <a:ext uri="{FF2B5EF4-FFF2-40B4-BE49-F238E27FC236}">
                      <a16:creationId xmlns:a16="http://schemas.microsoft.com/office/drawing/2014/main" id="{C62004AB-549D-451B-8D55-F1F703FBF2EC}"/>
                    </a:ext>
                  </a:extLst>
                </p:cNvPr>
                <p:cNvSpPr/>
                <p:nvPr/>
              </p:nvSpPr>
              <p:spPr>
                <a:xfrm>
                  <a:off x="5966980" y="7313720"/>
                  <a:ext cx="2542" cy="15252"/>
                </a:xfrm>
                <a:custGeom>
                  <a:avLst/>
                  <a:gdLst>
                    <a:gd name="connsiteX0" fmla="*/ 2542 w 2542"/>
                    <a:gd name="connsiteY0" fmla="*/ 0 h 15252"/>
                    <a:gd name="connsiteX1" fmla="*/ 2542 w 2542"/>
                    <a:gd name="connsiteY1" fmla="*/ 2542 h 15252"/>
                    <a:gd name="connsiteX2" fmla="*/ 0 w 2542"/>
                    <a:gd name="connsiteY2" fmla="*/ 2542 h 15252"/>
                    <a:gd name="connsiteX3" fmla="*/ 0 w 2542"/>
                    <a:gd name="connsiteY3" fmla="*/ 0 h 15252"/>
                    <a:gd name="connsiteX4" fmla="*/ 2542 w 2542"/>
                    <a:gd name="connsiteY4" fmla="*/ 0 h 15252"/>
                    <a:gd name="connsiteX5" fmla="*/ 2542 w 2542"/>
                    <a:gd name="connsiteY5" fmla="*/ 12711 h 15252"/>
                    <a:gd name="connsiteX6" fmla="*/ 2542 w 2542"/>
                    <a:gd name="connsiteY6" fmla="*/ 15252 h 15252"/>
                    <a:gd name="connsiteX7" fmla="*/ 0 w 2542"/>
                    <a:gd name="connsiteY7" fmla="*/ 15252 h 15252"/>
                    <a:gd name="connsiteX8" fmla="*/ 0 w 2542"/>
                    <a:gd name="connsiteY8" fmla="*/ 12711 h 15252"/>
                    <a:gd name="connsiteX9" fmla="*/ 2542 w 2542"/>
                    <a:gd name="connsiteY9"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15252">
                      <a:moveTo>
                        <a:pt x="2542" y="0"/>
                      </a:moveTo>
                      <a:lnTo>
                        <a:pt x="2542" y="2542"/>
                      </a:lnTo>
                      <a:lnTo>
                        <a:pt x="0" y="2542"/>
                      </a:lnTo>
                      <a:lnTo>
                        <a:pt x="0" y="0"/>
                      </a:lnTo>
                      <a:lnTo>
                        <a:pt x="2542" y="0"/>
                      </a:lnTo>
                      <a:close/>
                      <a:moveTo>
                        <a:pt x="2542" y="12711"/>
                      </a:moveTo>
                      <a:lnTo>
                        <a:pt x="2542" y="15252"/>
                      </a:lnTo>
                      <a:lnTo>
                        <a:pt x="0" y="15252"/>
                      </a:lnTo>
                      <a:lnTo>
                        <a:pt x="0" y="12711"/>
                      </a:lnTo>
                      <a:lnTo>
                        <a:pt x="2542" y="1271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70" name="グラフィックス 1160">
                <a:extLst>
                  <a:ext uri="{FF2B5EF4-FFF2-40B4-BE49-F238E27FC236}">
                    <a16:creationId xmlns:a16="http://schemas.microsoft.com/office/drawing/2014/main" id="{26F6CAFA-F41E-4177-B536-69A90DC090A5}"/>
                  </a:ext>
                </a:extLst>
              </p:cNvPr>
              <p:cNvGrpSpPr/>
              <p:nvPr/>
            </p:nvGrpSpPr>
            <p:grpSpPr>
              <a:xfrm>
                <a:off x="5692430" y="7345496"/>
                <a:ext cx="78805" cy="22879"/>
                <a:chOff x="5692430" y="7345496"/>
                <a:chExt cx="78805" cy="22879"/>
              </a:xfrm>
              <a:solidFill>
                <a:srgbClr val="000000"/>
              </a:solidFill>
            </p:grpSpPr>
            <p:sp>
              <p:nvSpPr>
                <p:cNvPr id="97" name="フリーフォーム: 図形 96">
                  <a:extLst>
                    <a:ext uri="{FF2B5EF4-FFF2-40B4-BE49-F238E27FC236}">
                      <a16:creationId xmlns:a16="http://schemas.microsoft.com/office/drawing/2014/main" id="{A97ECF61-8FCD-4243-8AFE-5C4D28AD7705}"/>
                    </a:ext>
                  </a:extLst>
                </p:cNvPr>
                <p:cNvSpPr/>
                <p:nvPr/>
              </p:nvSpPr>
              <p:spPr>
                <a:xfrm>
                  <a:off x="5692430" y="7346767"/>
                  <a:ext cx="13981" cy="21608"/>
                </a:xfrm>
                <a:custGeom>
                  <a:avLst/>
                  <a:gdLst>
                    <a:gd name="connsiteX0" fmla="*/ 2542 w 13981"/>
                    <a:gd name="connsiteY0" fmla="*/ 0 h 21608"/>
                    <a:gd name="connsiteX1" fmla="*/ 2542 w 13981"/>
                    <a:gd name="connsiteY1" fmla="*/ 19066 h 21608"/>
                    <a:gd name="connsiteX2" fmla="*/ 13981 w 13981"/>
                    <a:gd name="connsiteY2" fmla="*/ 19066 h 21608"/>
                    <a:gd name="connsiteX3" fmla="*/ 13981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1" y="19066"/>
                      </a:lnTo>
                      <a:lnTo>
                        <a:pt x="13981" y="21608"/>
                      </a:lnTo>
                      <a:lnTo>
                        <a:pt x="0" y="21608"/>
                      </a:lnTo>
                      <a:lnTo>
                        <a:pt x="0" y="0"/>
                      </a:lnTo>
                      <a:lnTo>
                        <a:pt x="2542"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8" name="フリーフォーム: 図形 97">
                  <a:extLst>
                    <a:ext uri="{FF2B5EF4-FFF2-40B4-BE49-F238E27FC236}">
                      <a16:creationId xmlns:a16="http://schemas.microsoft.com/office/drawing/2014/main" id="{1BA36EC4-DBA1-490E-8648-B6380FD2083E}"/>
                    </a:ext>
                  </a:extLst>
                </p:cNvPr>
                <p:cNvSpPr/>
                <p:nvPr/>
              </p:nvSpPr>
              <p:spPr>
                <a:xfrm>
                  <a:off x="5708954" y="7346767"/>
                  <a:ext cx="2542" cy="20336"/>
                </a:xfrm>
                <a:custGeom>
                  <a:avLst/>
                  <a:gdLst>
                    <a:gd name="connsiteX0" fmla="*/ 2542 w 2542"/>
                    <a:gd name="connsiteY0" fmla="*/ 0 h 20336"/>
                    <a:gd name="connsiteX1" fmla="*/ 2542 w 2542"/>
                    <a:gd name="connsiteY1" fmla="*/ 2542 h 20336"/>
                    <a:gd name="connsiteX2" fmla="*/ 0 w 2542"/>
                    <a:gd name="connsiteY2" fmla="*/ 2542 h 20336"/>
                    <a:gd name="connsiteX3" fmla="*/ 0 w 2542"/>
                    <a:gd name="connsiteY3" fmla="*/ 0 h 20336"/>
                    <a:gd name="connsiteX4" fmla="*/ 2542 w 2542"/>
                    <a:gd name="connsiteY4" fmla="*/ 0 h 20336"/>
                    <a:gd name="connsiteX5" fmla="*/ 2542 w 2542"/>
                    <a:gd name="connsiteY5" fmla="*/ 5085 h 20336"/>
                    <a:gd name="connsiteX6" fmla="*/ 2542 w 2542"/>
                    <a:gd name="connsiteY6" fmla="*/ 20337 h 20336"/>
                    <a:gd name="connsiteX7" fmla="*/ 0 w 2542"/>
                    <a:gd name="connsiteY7" fmla="*/ 20337 h 20336"/>
                    <a:gd name="connsiteX8" fmla="*/ 0 w 2542"/>
                    <a:gd name="connsiteY8" fmla="*/ 5085 h 20336"/>
                    <a:gd name="connsiteX9" fmla="*/ 2542 w 2542"/>
                    <a:gd name="connsiteY9" fmla="*/ 5085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6">
                      <a:moveTo>
                        <a:pt x="2542" y="0"/>
                      </a:moveTo>
                      <a:lnTo>
                        <a:pt x="2542" y="2542"/>
                      </a:lnTo>
                      <a:lnTo>
                        <a:pt x="0" y="2542"/>
                      </a:lnTo>
                      <a:lnTo>
                        <a:pt x="0" y="0"/>
                      </a:lnTo>
                      <a:lnTo>
                        <a:pt x="2542" y="0"/>
                      </a:lnTo>
                      <a:close/>
                      <a:moveTo>
                        <a:pt x="2542" y="5085"/>
                      </a:moveTo>
                      <a:lnTo>
                        <a:pt x="2542" y="20337"/>
                      </a:lnTo>
                      <a:lnTo>
                        <a:pt x="0" y="20337"/>
                      </a:lnTo>
                      <a:lnTo>
                        <a:pt x="0" y="5085"/>
                      </a:lnTo>
                      <a:lnTo>
                        <a:pt x="2542" y="5085"/>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9" name="フリーフォーム: 図形 98">
                  <a:extLst>
                    <a:ext uri="{FF2B5EF4-FFF2-40B4-BE49-F238E27FC236}">
                      <a16:creationId xmlns:a16="http://schemas.microsoft.com/office/drawing/2014/main" id="{BDD5967E-8855-482C-9484-7A82523BA178}"/>
                    </a:ext>
                  </a:extLst>
                </p:cNvPr>
                <p:cNvSpPr/>
                <p:nvPr/>
              </p:nvSpPr>
              <p:spPr>
                <a:xfrm>
                  <a:off x="5715309" y="7345496"/>
                  <a:ext cx="16523" cy="21607"/>
                </a:xfrm>
                <a:custGeom>
                  <a:avLst/>
                  <a:gdLst>
                    <a:gd name="connsiteX0" fmla="*/ 13982 w 16523"/>
                    <a:gd name="connsiteY0" fmla="*/ 7626 h 21607"/>
                    <a:gd name="connsiteX1" fmla="*/ 8898 w 16523"/>
                    <a:gd name="connsiteY1" fmla="*/ 2542 h 21607"/>
                    <a:gd name="connsiteX2" fmla="*/ 2542 w 16523"/>
                    <a:gd name="connsiteY2" fmla="*/ 11439 h 21607"/>
                    <a:gd name="connsiteX3" fmla="*/ 8898 w 16523"/>
                    <a:gd name="connsiteY3" fmla="*/ 19066 h 21607"/>
                    <a:gd name="connsiteX4" fmla="*/ 13982 w 16523"/>
                    <a:gd name="connsiteY4" fmla="*/ 13981 h 21607"/>
                    <a:gd name="connsiteX5" fmla="*/ 16524 w 16523"/>
                    <a:gd name="connsiteY5" fmla="*/ 13981 h 21607"/>
                    <a:gd name="connsiteX6" fmla="*/ 8898 w 16523"/>
                    <a:gd name="connsiteY6" fmla="*/ 21608 h 21607"/>
                    <a:gd name="connsiteX7" fmla="*/ 0 w 16523"/>
                    <a:gd name="connsiteY7" fmla="*/ 11439 h 21607"/>
                    <a:gd name="connsiteX8" fmla="*/ 8898 w 16523"/>
                    <a:gd name="connsiteY8" fmla="*/ 0 h 21607"/>
                    <a:gd name="connsiteX9" fmla="*/ 16524 w 16523"/>
                    <a:gd name="connsiteY9" fmla="*/ 7626 h 21607"/>
                    <a:gd name="connsiteX10" fmla="*/ 13982 w 16523"/>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7">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0" name="フリーフォーム: 図形 99">
                  <a:extLst>
                    <a:ext uri="{FF2B5EF4-FFF2-40B4-BE49-F238E27FC236}">
                      <a16:creationId xmlns:a16="http://schemas.microsoft.com/office/drawing/2014/main" id="{B2066177-6908-400C-AE89-79871E851D91}"/>
                    </a:ext>
                  </a:extLst>
                </p:cNvPr>
                <p:cNvSpPr/>
                <p:nvPr/>
              </p:nvSpPr>
              <p:spPr>
                <a:xfrm>
                  <a:off x="5734375" y="7351852"/>
                  <a:ext cx="15252" cy="16523"/>
                </a:xfrm>
                <a:custGeom>
                  <a:avLst/>
                  <a:gdLst>
                    <a:gd name="connsiteX0" fmla="*/ 15253 w 15252"/>
                    <a:gd name="connsiteY0" fmla="*/ 7626 h 16523"/>
                    <a:gd name="connsiteX1" fmla="*/ 7626 w 15252"/>
                    <a:gd name="connsiteY1" fmla="*/ 16524 h 16523"/>
                    <a:gd name="connsiteX2" fmla="*/ 0 w 15252"/>
                    <a:gd name="connsiteY2" fmla="*/ 8897 h 16523"/>
                    <a:gd name="connsiteX3" fmla="*/ 7626 w 15252"/>
                    <a:gd name="connsiteY3" fmla="*/ 0 h 16523"/>
                    <a:gd name="connsiteX4" fmla="*/ 15253 w 15252"/>
                    <a:gd name="connsiteY4" fmla="*/ 7626 h 16523"/>
                    <a:gd name="connsiteX5" fmla="*/ 8898 w 15252"/>
                    <a:gd name="connsiteY5" fmla="*/ 13981 h 16523"/>
                    <a:gd name="connsiteX6" fmla="*/ 13982 w 15252"/>
                    <a:gd name="connsiteY6" fmla="*/ 7626 h 16523"/>
                    <a:gd name="connsiteX7" fmla="*/ 8898 w 15252"/>
                    <a:gd name="connsiteY7" fmla="*/ 2542 h 16523"/>
                    <a:gd name="connsiteX8" fmla="*/ 3813 w 15252"/>
                    <a:gd name="connsiteY8" fmla="*/ 8897 h 16523"/>
                    <a:gd name="connsiteX9" fmla="*/ 8898 w 15252"/>
                    <a:gd name="connsiteY9" fmla="*/ 13981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2" h="16523">
                      <a:moveTo>
                        <a:pt x="15253" y="7626"/>
                      </a:moveTo>
                      <a:cubicBezTo>
                        <a:pt x="15253" y="12711"/>
                        <a:pt x="15253" y="16524"/>
                        <a:pt x="7626" y="16524"/>
                      </a:cubicBezTo>
                      <a:cubicBezTo>
                        <a:pt x="2542" y="16524"/>
                        <a:pt x="0" y="15252"/>
                        <a:pt x="0" y="8897"/>
                      </a:cubicBezTo>
                      <a:cubicBezTo>
                        <a:pt x="0" y="3813"/>
                        <a:pt x="0" y="0"/>
                        <a:pt x="7626" y="0"/>
                      </a:cubicBezTo>
                      <a:cubicBezTo>
                        <a:pt x="13982" y="0"/>
                        <a:pt x="15253" y="1271"/>
                        <a:pt x="15253" y="7626"/>
                      </a:cubicBezTo>
                      <a:close/>
                      <a:moveTo>
                        <a:pt x="8898" y="13981"/>
                      </a:moveTo>
                      <a:cubicBezTo>
                        <a:pt x="13982" y="13981"/>
                        <a:pt x="13982" y="12711"/>
                        <a:pt x="13982" y="7626"/>
                      </a:cubicBezTo>
                      <a:cubicBezTo>
                        <a:pt x="13982" y="3813"/>
                        <a:pt x="12711" y="2542"/>
                        <a:pt x="8898" y="2542"/>
                      </a:cubicBezTo>
                      <a:cubicBezTo>
                        <a:pt x="3813" y="2542"/>
                        <a:pt x="3813" y="3813"/>
                        <a:pt x="3813" y="8897"/>
                      </a:cubicBezTo>
                      <a:cubicBezTo>
                        <a:pt x="3813" y="12711"/>
                        <a:pt x="3813" y="13981"/>
                        <a:pt x="8898" y="1398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1" name="フリーフォーム: 図形 100">
                  <a:extLst>
                    <a:ext uri="{FF2B5EF4-FFF2-40B4-BE49-F238E27FC236}">
                      <a16:creationId xmlns:a16="http://schemas.microsoft.com/office/drawing/2014/main" id="{5FA3750F-3A7D-4440-A40C-C8DAF4B52E2C}"/>
                    </a:ext>
                  </a:extLst>
                </p:cNvPr>
                <p:cNvSpPr/>
                <p:nvPr/>
              </p:nvSpPr>
              <p:spPr>
                <a:xfrm>
                  <a:off x="5753441" y="7346767"/>
                  <a:ext cx="17794" cy="20336"/>
                </a:xfrm>
                <a:custGeom>
                  <a:avLst/>
                  <a:gdLst>
                    <a:gd name="connsiteX0" fmla="*/ 8898 w 17794"/>
                    <a:gd name="connsiteY0" fmla="*/ 0 h 20336"/>
                    <a:gd name="connsiteX1" fmla="*/ 17795 w 17794"/>
                    <a:gd name="connsiteY1" fmla="*/ 10168 h 20336"/>
                    <a:gd name="connsiteX2" fmla="*/ 8898 w 17794"/>
                    <a:gd name="connsiteY2" fmla="*/ 20337 h 20336"/>
                    <a:gd name="connsiteX3" fmla="*/ 0 w 17794"/>
                    <a:gd name="connsiteY3" fmla="*/ 10168 h 20336"/>
                    <a:gd name="connsiteX4" fmla="*/ 8898 w 17794"/>
                    <a:gd name="connsiteY4" fmla="*/ 0 h 20336"/>
                    <a:gd name="connsiteX5" fmla="*/ 8898 w 17794"/>
                    <a:gd name="connsiteY5" fmla="*/ 1271 h 20336"/>
                    <a:gd name="connsiteX6" fmla="*/ 2542 w 17794"/>
                    <a:gd name="connsiteY6" fmla="*/ 10168 h 20336"/>
                    <a:gd name="connsiteX7" fmla="*/ 8898 w 17794"/>
                    <a:gd name="connsiteY7" fmla="*/ 19066 h 20336"/>
                    <a:gd name="connsiteX8" fmla="*/ 15253 w 17794"/>
                    <a:gd name="connsiteY8" fmla="*/ 10168 h 20336"/>
                    <a:gd name="connsiteX9" fmla="*/ 8898 w 17794"/>
                    <a:gd name="connsiteY9" fmla="*/ 1271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94" h="20336">
                      <a:moveTo>
                        <a:pt x="8898" y="0"/>
                      </a:moveTo>
                      <a:cubicBezTo>
                        <a:pt x="16524" y="0"/>
                        <a:pt x="17795" y="3813"/>
                        <a:pt x="17795" y="10168"/>
                      </a:cubicBezTo>
                      <a:cubicBezTo>
                        <a:pt x="17795" y="19066"/>
                        <a:pt x="15253" y="20337"/>
                        <a:pt x="8898" y="20337"/>
                      </a:cubicBezTo>
                      <a:cubicBezTo>
                        <a:pt x="1271" y="20337"/>
                        <a:pt x="0" y="16524"/>
                        <a:pt x="0" y="10168"/>
                      </a:cubicBezTo>
                      <a:cubicBezTo>
                        <a:pt x="0" y="1271"/>
                        <a:pt x="1271" y="0"/>
                        <a:pt x="8898" y="0"/>
                      </a:cubicBezTo>
                      <a:close/>
                      <a:moveTo>
                        <a:pt x="8898" y="1271"/>
                      </a:moveTo>
                      <a:cubicBezTo>
                        <a:pt x="2542" y="1271"/>
                        <a:pt x="2542" y="3813"/>
                        <a:pt x="2542" y="10168"/>
                      </a:cubicBezTo>
                      <a:cubicBezTo>
                        <a:pt x="2542" y="16524"/>
                        <a:pt x="3813" y="19066"/>
                        <a:pt x="8898" y="19066"/>
                      </a:cubicBezTo>
                      <a:cubicBezTo>
                        <a:pt x="15253" y="19066"/>
                        <a:pt x="15253" y="16524"/>
                        <a:pt x="15253" y="10168"/>
                      </a:cubicBezTo>
                      <a:cubicBezTo>
                        <a:pt x="15253" y="3813"/>
                        <a:pt x="13982" y="1271"/>
                        <a:pt x="8898"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71" name="フリーフォーム: 図形 70">
                <a:extLst>
                  <a:ext uri="{FF2B5EF4-FFF2-40B4-BE49-F238E27FC236}">
                    <a16:creationId xmlns:a16="http://schemas.microsoft.com/office/drawing/2014/main" id="{B526A60A-C2EA-4245-9009-3404F2191A2B}"/>
                  </a:ext>
                </a:extLst>
              </p:cNvPr>
              <p:cNvSpPr/>
              <p:nvPr/>
            </p:nvSpPr>
            <p:spPr>
              <a:xfrm>
                <a:off x="5771236" y="7362020"/>
                <a:ext cx="12710" cy="11439"/>
              </a:xfrm>
              <a:custGeom>
                <a:avLst/>
                <a:gdLst>
                  <a:gd name="connsiteX0" fmla="*/ 5084 w 12710"/>
                  <a:gd name="connsiteY0" fmla="*/ 7626 h 11439"/>
                  <a:gd name="connsiteX1" fmla="*/ 2542 w 12710"/>
                  <a:gd name="connsiteY1" fmla="*/ 10168 h 11439"/>
                  <a:gd name="connsiteX2" fmla="*/ 2542 w 12710"/>
                  <a:gd name="connsiteY2" fmla="*/ 10168 h 11439"/>
                  <a:gd name="connsiteX3" fmla="*/ 10169 w 12710"/>
                  <a:gd name="connsiteY3" fmla="*/ 10168 h 11439"/>
                  <a:gd name="connsiteX4" fmla="*/ 10169 w 12710"/>
                  <a:gd name="connsiteY4" fmla="*/ 11439 h 11439"/>
                  <a:gd name="connsiteX5" fmla="*/ 0 w 12710"/>
                  <a:gd name="connsiteY5" fmla="*/ 11439 h 11439"/>
                  <a:gd name="connsiteX6" fmla="*/ 0 w 12710"/>
                  <a:gd name="connsiteY6" fmla="*/ 10168 h 11439"/>
                  <a:gd name="connsiteX7" fmla="*/ 5084 w 12710"/>
                  <a:gd name="connsiteY7" fmla="*/ 7626 h 11439"/>
                  <a:gd name="connsiteX8" fmla="*/ 7626 w 12710"/>
                  <a:gd name="connsiteY8" fmla="*/ 6355 h 11439"/>
                  <a:gd name="connsiteX9" fmla="*/ 10169 w 12710"/>
                  <a:gd name="connsiteY9" fmla="*/ 3813 h 11439"/>
                  <a:gd name="connsiteX10" fmla="*/ 7626 w 12710"/>
                  <a:gd name="connsiteY10" fmla="*/ 1271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6 h 11439"/>
                  <a:gd name="connsiteX17" fmla="*/ 5084 w 12710"/>
                  <a:gd name="connsiteY17" fmla="*/ 7626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6"/>
                    </a:moveTo>
                    <a:cubicBezTo>
                      <a:pt x="3813" y="7626"/>
                      <a:pt x="2542" y="7626"/>
                      <a:pt x="2542" y="10168"/>
                    </a:cubicBezTo>
                    <a:lnTo>
                      <a:pt x="2542" y="10168"/>
                    </a:lnTo>
                    <a:lnTo>
                      <a:pt x="10169" y="10168"/>
                    </a:lnTo>
                    <a:lnTo>
                      <a:pt x="10169" y="11439"/>
                    </a:lnTo>
                    <a:lnTo>
                      <a:pt x="0" y="11439"/>
                    </a:lnTo>
                    <a:lnTo>
                      <a:pt x="0" y="10168"/>
                    </a:lnTo>
                    <a:cubicBezTo>
                      <a:pt x="1271" y="7626"/>
                      <a:pt x="2542" y="6355"/>
                      <a:pt x="5084" y="7626"/>
                    </a:cubicBezTo>
                    <a:lnTo>
                      <a:pt x="7626" y="6355"/>
                    </a:lnTo>
                    <a:cubicBezTo>
                      <a:pt x="8898" y="6355"/>
                      <a:pt x="10169" y="5084"/>
                      <a:pt x="10169" y="3813"/>
                    </a:cubicBezTo>
                    <a:cubicBezTo>
                      <a:pt x="10169" y="2542"/>
                      <a:pt x="8898" y="1271"/>
                      <a:pt x="7626" y="1271"/>
                    </a:cubicBezTo>
                    <a:cubicBezTo>
                      <a:pt x="5084" y="1271"/>
                      <a:pt x="3813" y="2542"/>
                      <a:pt x="3813" y="3813"/>
                    </a:cubicBezTo>
                    <a:lnTo>
                      <a:pt x="2542" y="3813"/>
                    </a:lnTo>
                    <a:cubicBezTo>
                      <a:pt x="2542" y="1271"/>
                      <a:pt x="3813" y="0"/>
                      <a:pt x="7626" y="0"/>
                    </a:cubicBezTo>
                    <a:cubicBezTo>
                      <a:pt x="10169" y="0"/>
                      <a:pt x="12711" y="0"/>
                      <a:pt x="12711" y="3813"/>
                    </a:cubicBezTo>
                    <a:cubicBezTo>
                      <a:pt x="12711" y="3813"/>
                      <a:pt x="12711" y="5084"/>
                      <a:pt x="11440" y="6355"/>
                    </a:cubicBezTo>
                    <a:cubicBezTo>
                      <a:pt x="11440" y="6355"/>
                      <a:pt x="10169" y="7626"/>
                      <a:pt x="8898" y="7626"/>
                    </a:cubicBezTo>
                    <a:lnTo>
                      <a:pt x="5084"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72" name="グラフィックス 1160">
                <a:extLst>
                  <a:ext uri="{FF2B5EF4-FFF2-40B4-BE49-F238E27FC236}">
                    <a16:creationId xmlns:a16="http://schemas.microsoft.com/office/drawing/2014/main" id="{42D1177C-7E26-4E86-B779-EA0E42D149A4}"/>
                  </a:ext>
                </a:extLst>
              </p:cNvPr>
              <p:cNvGrpSpPr/>
              <p:nvPr/>
            </p:nvGrpSpPr>
            <p:grpSpPr>
              <a:xfrm>
                <a:off x="5787760" y="7345496"/>
                <a:ext cx="45758" cy="21607"/>
                <a:chOff x="5787760" y="7345496"/>
                <a:chExt cx="45758" cy="21607"/>
              </a:xfrm>
              <a:solidFill>
                <a:srgbClr val="000000"/>
              </a:solidFill>
            </p:grpSpPr>
            <p:sp>
              <p:nvSpPr>
                <p:cNvPr id="95" name="フリーフォーム: 図形 94">
                  <a:extLst>
                    <a:ext uri="{FF2B5EF4-FFF2-40B4-BE49-F238E27FC236}">
                      <a16:creationId xmlns:a16="http://schemas.microsoft.com/office/drawing/2014/main" id="{241119CD-DA6F-407A-97B7-47B9BE34695A}"/>
                    </a:ext>
                  </a:extLst>
                </p:cNvPr>
                <p:cNvSpPr/>
                <p:nvPr/>
              </p:nvSpPr>
              <p:spPr>
                <a:xfrm>
                  <a:off x="5787760" y="7348038"/>
                  <a:ext cx="17794" cy="17795"/>
                </a:xfrm>
                <a:custGeom>
                  <a:avLst/>
                  <a:gdLst>
                    <a:gd name="connsiteX0" fmla="*/ 7626 w 17794"/>
                    <a:gd name="connsiteY0" fmla="*/ 7627 h 17795"/>
                    <a:gd name="connsiteX1" fmla="*/ 7626 w 17794"/>
                    <a:gd name="connsiteY1" fmla="*/ 0 h 17795"/>
                    <a:gd name="connsiteX2" fmla="*/ 10168 w 17794"/>
                    <a:gd name="connsiteY2" fmla="*/ 0 h 17795"/>
                    <a:gd name="connsiteX3" fmla="*/ 10168 w 17794"/>
                    <a:gd name="connsiteY3" fmla="*/ 7627 h 17795"/>
                    <a:gd name="connsiteX4" fmla="*/ 17795 w 17794"/>
                    <a:gd name="connsiteY4" fmla="*/ 7627 h 17795"/>
                    <a:gd name="connsiteX5" fmla="*/ 17795 w 17794"/>
                    <a:gd name="connsiteY5" fmla="*/ 10169 h 17795"/>
                    <a:gd name="connsiteX6" fmla="*/ 10168 w 17794"/>
                    <a:gd name="connsiteY6" fmla="*/ 10169 h 17795"/>
                    <a:gd name="connsiteX7" fmla="*/ 10168 w 17794"/>
                    <a:gd name="connsiteY7" fmla="*/ 17795 h 17795"/>
                    <a:gd name="connsiteX8" fmla="*/ 7626 w 17794"/>
                    <a:gd name="connsiteY8" fmla="*/ 17795 h 17795"/>
                    <a:gd name="connsiteX9" fmla="*/ 7626 w 17794"/>
                    <a:gd name="connsiteY9" fmla="*/ 10169 h 17795"/>
                    <a:gd name="connsiteX10" fmla="*/ 0 w 17794"/>
                    <a:gd name="connsiteY10" fmla="*/ 10169 h 17795"/>
                    <a:gd name="connsiteX11" fmla="*/ 0 w 17794"/>
                    <a:gd name="connsiteY11" fmla="*/ 7627 h 17795"/>
                    <a:gd name="connsiteX12" fmla="*/ 7626 w 17794"/>
                    <a:gd name="connsiteY12" fmla="*/ 7627 h 1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94" h="17795">
                      <a:moveTo>
                        <a:pt x="7626" y="7627"/>
                      </a:moveTo>
                      <a:lnTo>
                        <a:pt x="7626" y="0"/>
                      </a:lnTo>
                      <a:lnTo>
                        <a:pt x="10168" y="0"/>
                      </a:lnTo>
                      <a:lnTo>
                        <a:pt x="10168" y="7627"/>
                      </a:lnTo>
                      <a:lnTo>
                        <a:pt x="17795" y="7627"/>
                      </a:lnTo>
                      <a:lnTo>
                        <a:pt x="17795" y="10169"/>
                      </a:lnTo>
                      <a:lnTo>
                        <a:pt x="10168" y="10169"/>
                      </a:lnTo>
                      <a:lnTo>
                        <a:pt x="10168" y="17795"/>
                      </a:lnTo>
                      <a:lnTo>
                        <a:pt x="7626" y="17795"/>
                      </a:lnTo>
                      <a:lnTo>
                        <a:pt x="7626" y="10169"/>
                      </a:lnTo>
                      <a:lnTo>
                        <a:pt x="0" y="10169"/>
                      </a:lnTo>
                      <a:lnTo>
                        <a:pt x="0" y="7627"/>
                      </a:lnTo>
                      <a:lnTo>
                        <a:pt x="7626" y="7627"/>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6" name="フリーフォーム: 図形 95">
                  <a:extLst>
                    <a:ext uri="{FF2B5EF4-FFF2-40B4-BE49-F238E27FC236}">
                      <a16:creationId xmlns:a16="http://schemas.microsoft.com/office/drawing/2014/main" id="{6771A046-4067-4A5A-AF6A-9498BED6DD56}"/>
                    </a:ext>
                  </a:extLst>
                </p:cNvPr>
                <p:cNvSpPr/>
                <p:nvPr/>
              </p:nvSpPr>
              <p:spPr>
                <a:xfrm>
                  <a:off x="5816994" y="7345496"/>
                  <a:ext cx="16523" cy="21607"/>
                </a:xfrm>
                <a:custGeom>
                  <a:avLst/>
                  <a:gdLst>
                    <a:gd name="connsiteX0" fmla="*/ 13982 w 16523"/>
                    <a:gd name="connsiteY0" fmla="*/ 7626 h 21607"/>
                    <a:gd name="connsiteX1" fmla="*/ 8898 w 16523"/>
                    <a:gd name="connsiteY1" fmla="*/ 2542 h 21607"/>
                    <a:gd name="connsiteX2" fmla="*/ 2542 w 16523"/>
                    <a:gd name="connsiteY2" fmla="*/ 11439 h 21607"/>
                    <a:gd name="connsiteX3" fmla="*/ 8898 w 16523"/>
                    <a:gd name="connsiteY3" fmla="*/ 19066 h 21607"/>
                    <a:gd name="connsiteX4" fmla="*/ 13982 w 16523"/>
                    <a:gd name="connsiteY4" fmla="*/ 13981 h 21607"/>
                    <a:gd name="connsiteX5" fmla="*/ 16524 w 16523"/>
                    <a:gd name="connsiteY5" fmla="*/ 13981 h 21607"/>
                    <a:gd name="connsiteX6" fmla="*/ 8898 w 16523"/>
                    <a:gd name="connsiteY6" fmla="*/ 21608 h 21607"/>
                    <a:gd name="connsiteX7" fmla="*/ 0 w 16523"/>
                    <a:gd name="connsiteY7" fmla="*/ 11439 h 21607"/>
                    <a:gd name="connsiteX8" fmla="*/ 8898 w 16523"/>
                    <a:gd name="connsiteY8" fmla="*/ 0 h 21607"/>
                    <a:gd name="connsiteX9" fmla="*/ 16524 w 16523"/>
                    <a:gd name="connsiteY9" fmla="*/ 7626 h 21607"/>
                    <a:gd name="connsiteX10" fmla="*/ 13982 w 16523"/>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7">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73" name="フリーフォーム: 図形 72">
                <a:extLst>
                  <a:ext uri="{FF2B5EF4-FFF2-40B4-BE49-F238E27FC236}">
                    <a16:creationId xmlns:a16="http://schemas.microsoft.com/office/drawing/2014/main" id="{88DB4F9D-2B50-447A-B9CA-6E5D8D1C4312}"/>
                  </a:ext>
                </a:extLst>
              </p:cNvPr>
              <p:cNvSpPr/>
              <p:nvPr/>
            </p:nvSpPr>
            <p:spPr>
              <a:xfrm>
                <a:off x="5836060" y="7362020"/>
                <a:ext cx="10168" cy="12710"/>
              </a:xfrm>
              <a:custGeom>
                <a:avLst/>
                <a:gdLst>
                  <a:gd name="connsiteX0" fmla="*/ 7626 w 10168"/>
                  <a:gd name="connsiteY0" fmla="*/ 3813 h 12710"/>
                  <a:gd name="connsiteX1" fmla="*/ 5084 w 10168"/>
                  <a:gd name="connsiteY1" fmla="*/ 1271 h 12710"/>
                  <a:gd name="connsiteX2" fmla="*/ 2542 w 10168"/>
                  <a:gd name="connsiteY2" fmla="*/ 2542 h 12710"/>
                  <a:gd name="connsiteX3" fmla="*/ 1271 w 10168"/>
                  <a:gd name="connsiteY3" fmla="*/ 6355 h 12710"/>
                  <a:gd name="connsiteX4" fmla="*/ 5084 w 10168"/>
                  <a:gd name="connsiteY4" fmla="*/ 5084 h 12710"/>
                  <a:gd name="connsiteX5" fmla="*/ 10168 w 10168"/>
                  <a:gd name="connsiteY5" fmla="*/ 8898 h 12710"/>
                  <a:gd name="connsiteX6" fmla="*/ 5084 w 10168"/>
                  <a:gd name="connsiteY6" fmla="*/ 12711 h 12710"/>
                  <a:gd name="connsiteX7" fmla="*/ 0 w 10168"/>
                  <a:gd name="connsiteY7" fmla="*/ 6355 h 12710"/>
                  <a:gd name="connsiteX8" fmla="*/ 5084 w 10168"/>
                  <a:gd name="connsiteY8" fmla="*/ 0 h 12710"/>
                  <a:gd name="connsiteX9" fmla="*/ 8898 w 10168"/>
                  <a:gd name="connsiteY9" fmla="*/ 3813 h 12710"/>
                  <a:gd name="connsiteX10" fmla="*/ 7626 w 10168"/>
                  <a:gd name="connsiteY10" fmla="*/ 3813 h 12710"/>
                  <a:gd name="connsiteX11" fmla="*/ 1271 w 10168"/>
                  <a:gd name="connsiteY11" fmla="*/ 8898 h 12710"/>
                  <a:gd name="connsiteX12" fmla="*/ 5084 w 10168"/>
                  <a:gd name="connsiteY12" fmla="*/ 11439 h 12710"/>
                  <a:gd name="connsiteX13" fmla="*/ 8898 w 10168"/>
                  <a:gd name="connsiteY13" fmla="*/ 8898 h 12710"/>
                  <a:gd name="connsiteX14" fmla="*/ 5084 w 10168"/>
                  <a:gd name="connsiteY14" fmla="*/ 6355 h 12710"/>
                  <a:gd name="connsiteX15" fmla="*/ 1271 w 10168"/>
                  <a:gd name="connsiteY15" fmla="*/ 889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68" h="12710">
                    <a:moveTo>
                      <a:pt x="7626" y="3813"/>
                    </a:moveTo>
                    <a:cubicBezTo>
                      <a:pt x="7626" y="2542"/>
                      <a:pt x="7626" y="1271"/>
                      <a:pt x="5084" y="1271"/>
                    </a:cubicBezTo>
                    <a:cubicBezTo>
                      <a:pt x="3813" y="1271"/>
                      <a:pt x="2542" y="1271"/>
                      <a:pt x="2542" y="2542"/>
                    </a:cubicBezTo>
                    <a:cubicBezTo>
                      <a:pt x="2542" y="3813"/>
                      <a:pt x="1271" y="5084"/>
                      <a:pt x="1271" y="6355"/>
                    </a:cubicBezTo>
                    <a:cubicBezTo>
                      <a:pt x="2542" y="5084"/>
                      <a:pt x="3813" y="5084"/>
                      <a:pt x="5084" y="5084"/>
                    </a:cubicBezTo>
                    <a:cubicBezTo>
                      <a:pt x="7626" y="5084"/>
                      <a:pt x="10168" y="5084"/>
                      <a:pt x="10168" y="8898"/>
                    </a:cubicBezTo>
                    <a:cubicBezTo>
                      <a:pt x="10168" y="12711"/>
                      <a:pt x="7626" y="12711"/>
                      <a:pt x="5084" y="12711"/>
                    </a:cubicBezTo>
                    <a:cubicBezTo>
                      <a:pt x="1271" y="12711"/>
                      <a:pt x="0" y="11439"/>
                      <a:pt x="0" y="6355"/>
                    </a:cubicBezTo>
                    <a:cubicBezTo>
                      <a:pt x="0" y="0"/>
                      <a:pt x="2542" y="0"/>
                      <a:pt x="5084" y="0"/>
                    </a:cubicBezTo>
                    <a:cubicBezTo>
                      <a:pt x="6355" y="0"/>
                      <a:pt x="10168" y="0"/>
                      <a:pt x="8898" y="3813"/>
                    </a:cubicBezTo>
                    <a:lnTo>
                      <a:pt x="7626" y="3813"/>
                    </a:lnTo>
                    <a:close/>
                    <a:moveTo>
                      <a:pt x="1271" y="8898"/>
                    </a:moveTo>
                    <a:cubicBezTo>
                      <a:pt x="1271" y="11439"/>
                      <a:pt x="2542" y="11439"/>
                      <a:pt x="5084" y="11439"/>
                    </a:cubicBezTo>
                    <a:cubicBezTo>
                      <a:pt x="7626" y="11439"/>
                      <a:pt x="8898" y="10168"/>
                      <a:pt x="8898" y="8898"/>
                    </a:cubicBezTo>
                    <a:cubicBezTo>
                      <a:pt x="8898" y="6355"/>
                      <a:pt x="7626" y="6355"/>
                      <a:pt x="5084" y="6355"/>
                    </a:cubicBezTo>
                    <a:cubicBezTo>
                      <a:pt x="1271" y="6355"/>
                      <a:pt x="1271" y="7626"/>
                      <a:pt x="1271" y="8898"/>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74" name="フリーフォーム: 図形 73">
                <a:extLst>
                  <a:ext uri="{FF2B5EF4-FFF2-40B4-BE49-F238E27FC236}">
                    <a16:creationId xmlns:a16="http://schemas.microsoft.com/office/drawing/2014/main" id="{12EEF68D-4218-4041-BC5E-72067F82F949}"/>
                  </a:ext>
                </a:extLst>
              </p:cNvPr>
              <p:cNvSpPr/>
              <p:nvPr/>
            </p:nvSpPr>
            <p:spPr>
              <a:xfrm>
                <a:off x="5874192" y="7348038"/>
                <a:ext cx="24150" cy="19066"/>
              </a:xfrm>
              <a:custGeom>
                <a:avLst/>
                <a:gdLst>
                  <a:gd name="connsiteX0" fmla="*/ 24150 w 24150"/>
                  <a:gd name="connsiteY0" fmla="*/ 13982 h 19066"/>
                  <a:gd name="connsiteX1" fmla="*/ 24150 w 24150"/>
                  <a:gd name="connsiteY1" fmla="*/ 13982 h 19066"/>
                  <a:gd name="connsiteX2" fmla="*/ 2542 w 24150"/>
                  <a:gd name="connsiteY2" fmla="*/ 15253 h 19066"/>
                  <a:gd name="connsiteX3" fmla="*/ 7626 w 24150"/>
                  <a:gd name="connsiteY3" fmla="*/ 17795 h 19066"/>
                  <a:gd name="connsiteX4" fmla="*/ 7626 w 24150"/>
                  <a:gd name="connsiteY4" fmla="*/ 19066 h 19066"/>
                  <a:gd name="connsiteX5" fmla="*/ 0 w 24150"/>
                  <a:gd name="connsiteY5" fmla="*/ 15253 h 19066"/>
                  <a:gd name="connsiteX6" fmla="*/ 7626 w 24150"/>
                  <a:gd name="connsiteY6" fmla="*/ 11440 h 19066"/>
                  <a:gd name="connsiteX7" fmla="*/ 7626 w 24150"/>
                  <a:gd name="connsiteY7" fmla="*/ 12711 h 19066"/>
                  <a:gd name="connsiteX8" fmla="*/ 2542 w 24150"/>
                  <a:gd name="connsiteY8" fmla="*/ 15253 h 19066"/>
                  <a:gd name="connsiteX9" fmla="*/ 24150 w 24150"/>
                  <a:gd name="connsiteY9" fmla="*/ 15253 h 19066"/>
                  <a:gd name="connsiteX10" fmla="*/ 0 w 24150"/>
                  <a:gd name="connsiteY10" fmla="*/ 5085 h 19066"/>
                  <a:gd name="connsiteX11" fmla="*/ 0 w 24150"/>
                  <a:gd name="connsiteY11" fmla="*/ 5085 h 19066"/>
                  <a:gd name="connsiteX12" fmla="*/ 20337 w 24150"/>
                  <a:gd name="connsiteY12" fmla="*/ 3814 h 19066"/>
                  <a:gd name="connsiteX13" fmla="*/ 15253 w 24150"/>
                  <a:gd name="connsiteY13" fmla="*/ 1272 h 19066"/>
                  <a:gd name="connsiteX14" fmla="*/ 15253 w 24150"/>
                  <a:gd name="connsiteY14" fmla="*/ 0 h 19066"/>
                  <a:gd name="connsiteX15" fmla="*/ 22879 w 24150"/>
                  <a:gd name="connsiteY15" fmla="*/ 3814 h 19066"/>
                  <a:gd name="connsiteX16" fmla="*/ 15253 w 24150"/>
                  <a:gd name="connsiteY16" fmla="*/ 7627 h 19066"/>
                  <a:gd name="connsiteX17" fmla="*/ 15253 w 24150"/>
                  <a:gd name="connsiteY17" fmla="*/ 6355 h 19066"/>
                  <a:gd name="connsiteX18" fmla="*/ 20337 w 24150"/>
                  <a:gd name="connsiteY18" fmla="*/ 3814 h 19066"/>
                  <a:gd name="connsiteX19" fmla="*/ 0 w 24150"/>
                  <a:gd name="connsiteY19" fmla="*/ 3814 h 1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50" h="19066">
                    <a:moveTo>
                      <a:pt x="24150" y="13982"/>
                    </a:moveTo>
                    <a:lnTo>
                      <a:pt x="24150" y="13982"/>
                    </a:lnTo>
                    <a:lnTo>
                      <a:pt x="2542" y="15253"/>
                    </a:lnTo>
                    <a:cubicBezTo>
                      <a:pt x="3813" y="15253"/>
                      <a:pt x="5084" y="16524"/>
                      <a:pt x="7626" y="17795"/>
                    </a:cubicBezTo>
                    <a:lnTo>
                      <a:pt x="7626" y="19066"/>
                    </a:lnTo>
                    <a:cubicBezTo>
                      <a:pt x="5084" y="17795"/>
                      <a:pt x="2542" y="16524"/>
                      <a:pt x="0" y="15253"/>
                    </a:cubicBezTo>
                    <a:cubicBezTo>
                      <a:pt x="2542" y="13982"/>
                      <a:pt x="5084" y="12711"/>
                      <a:pt x="7626" y="11440"/>
                    </a:cubicBezTo>
                    <a:lnTo>
                      <a:pt x="7626" y="12711"/>
                    </a:lnTo>
                    <a:cubicBezTo>
                      <a:pt x="6355" y="13982"/>
                      <a:pt x="3813" y="15253"/>
                      <a:pt x="2542" y="15253"/>
                    </a:cubicBezTo>
                    <a:lnTo>
                      <a:pt x="24150" y="15253"/>
                    </a:lnTo>
                    <a:close/>
                    <a:moveTo>
                      <a:pt x="0" y="5085"/>
                    </a:moveTo>
                    <a:lnTo>
                      <a:pt x="0" y="5085"/>
                    </a:lnTo>
                    <a:lnTo>
                      <a:pt x="20337" y="3814"/>
                    </a:lnTo>
                    <a:cubicBezTo>
                      <a:pt x="19066" y="3814"/>
                      <a:pt x="17795" y="2542"/>
                      <a:pt x="15253" y="1272"/>
                    </a:cubicBezTo>
                    <a:lnTo>
                      <a:pt x="15253" y="0"/>
                    </a:lnTo>
                    <a:cubicBezTo>
                      <a:pt x="17795" y="1272"/>
                      <a:pt x="20337" y="2542"/>
                      <a:pt x="22879" y="3814"/>
                    </a:cubicBezTo>
                    <a:cubicBezTo>
                      <a:pt x="20337" y="5085"/>
                      <a:pt x="17795" y="6355"/>
                      <a:pt x="15253" y="7627"/>
                    </a:cubicBezTo>
                    <a:lnTo>
                      <a:pt x="15253" y="6355"/>
                    </a:lnTo>
                    <a:cubicBezTo>
                      <a:pt x="16524" y="5085"/>
                      <a:pt x="19066" y="3814"/>
                      <a:pt x="20337" y="3814"/>
                    </a:cubicBezTo>
                    <a:lnTo>
                      <a:pt x="0" y="3814"/>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75" name="グラフィックス 1160">
                <a:extLst>
                  <a:ext uri="{FF2B5EF4-FFF2-40B4-BE49-F238E27FC236}">
                    <a16:creationId xmlns:a16="http://schemas.microsoft.com/office/drawing/2014/main" id="{8A825C73-F4F3-446C-AE90-5DAC0B28EB9B}"/>
                  </a:ext>
                </a:extLst>
              </p:cNvPr>
              <p:cNvGrpSpPr/>
              <p:nvPr/>
            </p:nvGrpSpPr>
            <p:grpSpPr>
              <a:xfrm>
                <a:off x="5936475" y="7346767"/>
                <a:ext cx="20337" cy="21608"/>
                <a:chOff x="5936475" y="7346767"/>
                <a:chExt cx="20337" cy="21608"/>
              </a:xfrm>
              <a:solidFill>
                <a:srgbClr val="000000"/>
              </a:solidFill>
            </p:grpSpPr>
            <p:sp>
              <p:nvSpPr>
                <p:cNvPr id="93" name="フリーフォーム: 図形 92">
                  <a:extLst>
                    <a:ext uri="{FF2B5EF4-FFF2-40B4-BE49-F238E27FC236}">
                      <a16:creationId xmlns:a16="http://schemas.microsoft.com/office/drawing/2014/main" id="{2E853A11-A6BB-473C-B966-06E99E44FCCD}"/>
                    </a:ext>
                  </a:extLst>
                </p:cNvPr>
                <p:cNvSpPr/>
                <p:nvPr/>
              </p:nvSpPr>
              <p:spPr>
                <a:xfrm>
                  <a:off x="5936475" y="7346767"/>
                  <a:ext cx="13981" cy="21608"/>
                </a:xfrm>
                <a:custGeom>
                  <a:avLst/>
                  <a:gdLst>
                    <a:gd name="connsiteX0" fmla="*/ 2542 w 13981"/>
                    <a:gd name="connsiteY0" fmla="*/ 0 h 21608"/>
                    <a:gd name="connsiteX1" fmla="*/ 2542 w 13981"/>
                    <a:gd name="connsiteY1" fmla="*/ 19066 h 21608"/>
                    <a:gd name="connsiteX2" fmla="*/ 13982 w 13981"/>
                    <a:gd name="connsiteY2" fmla="*/ 19066 h 21608"/>
                    <a:gd name="connsiteX3" fmla="*/ 13982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2" y="19066"/>
                      </a:lnTo>
                      <a:lnTo>
                        <a:pt x="13982" y="21608"/>
                      </a:lnTo>
                      <a:lnTo>
                        <a:pt x="0" y="21608"/>
                      </a:lnTo>
                      <a:lnTo>
                        <a:pt x="0" y="0"/>
                      </a:lnTo>
                      <a:lnTo>
                        <a:pt x="2542"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4" name="フリーフォーム: 図形 93">
                  <a:extLst>
                    <a:ext uri="{FF2B5EF4-FFF2-40B4-BE49-F238E27FC236}">
                      <a16:creationId xmlns:a16="http://schemas.microsoft.com/office/drawing/2014/main" id="{BD730C8E-1C23-47DF-B328-594FEBB3EC58}"/>
                    </a:ext>
                  </a:extLst>
                </p:cNvPr>
                <p:cNvSpPr/>
                <p:nvPr/>
              </p:nvSpPr>
              <p:spPr>
                <a:xfrm>
                  <a:off x="5954269" y="7346767"/>
                  <a:ext cx="2542" cy="20336"/>
                </a:xfrm>
                <a:custGeom>
                  <a:avLst/>
                  <a:gdLst>
                    <a:gd name="connsiteX0" fmla="*/ 2542 w 2542"/>
                    <a:gd name="connsiteY0" fmla="*/ 0 h 20336"/>
                    <a:gd name="connsiteX1" fmla="*/ 2542 w 2542"/>
                    <a:gd name="connsiteY1" fmla="*/ 2542 h 20336"/>
                    <a:gd name="connsiteX2" fmla="*/ 0 w 2542"/>
                    <a:gd name="connsiteY2" fmla="*/ 2542 h 20336"/>
                    <a:gd name="connsiteX3" fmla="*/ 0 w 2542"/>
                    <a:gd name="connsiteY3" fmla="*/ 0 h 20336"/>
                    <a:gd name="connsiteX4" fmla="*/ 2542 w 2542"/>
                    <a:gd name="connsiteY4" fmla="*/ 0 h 20336"/>
                    <a:gd name="connsiteX5" fmla="*/ 2542 w 2542"/>
                    <a:gd name="connsiteY5" fmla="*/ 5085 h 20336"/>
                    <a:gd name="connsiteX6" fmla="*/ 2542 w 2542"/>
                    <a:gd name="connsiteY6" fmla="*/ 20337 h 20336"/>
                    <a:gd name="connsiteX7" fmla="*/ 0 w 2542"/>
                    <a:gd name="connsiteY7" fmla="*/ 20337 h 20336"/>
                    <a:gd name="connsiteX8" fmla="*/ 0 w 2542"/>
                    <a:gd name="connsiteY8" fmla="*/ 5085 h 20336"/>
                    <a:gd name="connsiteX9" fmla="*/ 2542 w 2542"/>
                    <a:gd name="connsiteY9" fmla="*/ 5085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6">
                      <a:moveTo>
                        <a:pt x="2542" y="0"/>
                      </a:moveTo>
                      <a:lnTo>
                        <a:pt x="2542" y="2542"/>
                      </a:lnTo>
                      <a:lnTo>
                        <a:pt x="0" y="2542"/>
                      </a:lnTo>
                      <a:lnTo>
                        <a:pt x="0" y="0"/>
                      </a:lnTo>
                      <a:lnTo>
                        <a:pt x="2542" y="0"/>
                      </a:lnTo>
                      <a:close/>
                      <a:moveTo>
                        <a:pt x="2542" y="5085"/>
                      </a:moveTo>
                      <a:lnTo>
                        <a:pt x="2542" y="20337"/>
                      </a:lnTo>
                      <a:lnTo>
                        <a:pt x="0" y="20337"/>
                      </a:lnTo>
                      <a:lnTo>
                        <a:pt x="0" y="5085"/>
                      </a:lnTo>
                      <a:lnTo>
                        <a:pt x="2542" y="5085"/>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76" name="フリーフォーム: 図形 75">
                <a:extLst>
                  <a:ext uri="{FF2B5EF4-FFF2-40B4-BE49-F238E27FC236}">
                    <a16:creationId xmlns:a16="http://schemas.microsoft.com/office/drawing/2014/main" id="{0477BBF7-418E-4FB3-A420-5F7DF7AF04E1}"/>
                  </a:ext>
                </a:extLst>
              </p:cNvPr>
              <p:cNvSpPr/>
              <p:nvPr/>
            </p:nvSpPr>
            <p:spPr>
              <a:xfrm>
                <a:off x="5959354" y="7362020"/>
                <a:ext cx="3813" cy="12710"/>
              </a:xfrm>
              <a:custGeom>
                <a:avLst/>
                <a:gdLst>
                  <a:gd name="connsiteX0" fmla="*/ 3813 w 3813"/>
                  <a:gd name="connsiteY0" fmla="*/ 0 h 12710"/>
                  <a:gd name="connsiteX1" fmla="*/ 3813 w 3813"/>
                  <a:gd name="connsiteY1" fmla="*/ 12711 h 12710"/>
                  <a:gd name="connsiteX2" fmla="*/ 2542 w 3813"/>
                  <a:gd name="connsiteY2" fmla="*/ 12711 h 12710"/>
                  <a:gd name="connsiteX3" fmla="*/ 2542 w 3813"/>
                  <a:gd name="connsiteY3" fmla="*/ 2542 h 12710"/>
                  <a:gd name="connsiteX4" fmla="*/ 0 w 3813"/>
                  <a:gd name="connsiteY4" fmla="*/ 2542 h 12710"/>
                  <a:gd name="connsiteX5" fmla="*/ 0 w 3813"/>
                  <a:gd name="connsiteY5" fmla="*/ 1271 h 12710"/>
                  <a:gd name="connsiteX6" fmla="*/ 3813 w 3813"/>
                  <a:gd name="connsiteY6" fmla="*/ 1271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3" h="12710">
                    <a:moveTo>
                      <a:pt x="3813" y="0"/>
                    </a:moveTo>
                    <a:lnTo>
                      <a:pt x="3813" y="12711"/>
                    </a:lnTo>
                    <a:lnTo>
                      <a:pt x="2542" y="12711"/>
                    </a:lnTo>
                    <a:lnTo>
                      <a:pt x="2542" y="2542"/>
                    </a:lnTo>
                    <a:lnTo>
                      <a:pt x="0" y="2542"/>
                    </a:lnTo>
                    <a:lnTo>
                      <a:pt x="0" y="1271"/>
                    </a:lnTo>
                    <a:lnTo>
                      <a:pt x="3813" y="1271"/>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77" name="フリーフォーム: 図形 76">
                <a:extLst>
                  <a:ext uri="{FF2B5EF4-FFF2-40B4-BE49-F238E27FC236}">
                    <a16:creationId xmlns:a16="http://schemas.microsoft.com/office/drawing/2014/main" id="{A8ACC2CB-7920-4217-BE11-03D6644848C8}"/>
                  </a:ext>
                </a:extLst>
              </p:cNvPr>
              <p:cNvSpPr/>
              <p:nvPr/>
            </p:nvSpPr>
            <p:spPr>
              <a:xfrm>
                <a:off x="5968251" y="7368375"/>
                <a:ext cx="3813" cy="1270"/>
              </a:xfrm>
              <a:custGeom>
                <a:avLst/>
                <a:gdLst>
                  <a:gd name="connsiteX0" fmla="*/ 3813 w 3813"/>
                  <a:gd name="connsiteY0" fmla="*/ 0 h 1270"/>
                  <a:gd name="connsiteX1" fmla="*/ 3813 w 3813"/>
                  <a:gd name="connsiteY1" fmla="*/ 1271 h 1270"/>
                  <a:gd name="connsiteX2" fmla="*/ 0 w 3813"/>
                  <a:gd name="connsiteY2" fmla="*/ 1271 h 1270"/>
                  <a:gd name="connsiteX3" fmla="*/ 0 w 3813"/>
                  <a:gd name="connsiteY3" fmla="*/ 0 h 1270"/>
                  <a:gd name="connsiteX4" fmla="*/ 3813 w 3813"/>
                  <a:gd name="connsiteY4" fmla="*/ 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 h="1270">
                    <a:moveTo>
                      <a:pt x="3813" y="0"/>
                    </a:moveTo>
                    <a:lnTo>
                      <a:pt x="3813" y="1271"/>
                    </a:lnTo>
                    <a:lnTo>
                      <a:pt x="0" y="1271"/>
                    </a:lnTo>
                    <a:lnTo>
                      <a:pt x="0" y="0"/>
                    </a:lnTo>
                    <a:lnTo>
                      <a:pt x="3813" y="0"/>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78" name="フリーフォーム: 図形 77">
                <a:extLst>
                  <a:ext uri="{FF2B5EF4-FFF2-40B4-BE49-F238E27FC236}">
                    <a16:creationId xmlns:a16="http://schemas.microsoft.com/office/drawing/2014/main" id="{1D98D0AA-CC82-4542-95A4-AA45ACB53081}"/>
                  </a:ext>
                </a:extLst>
              </p:cNvPr>
              <p:cNvSpPr/>
              <p:nvPr/>
            </p:nvSpPr>
            <p:spPr>
              <a:xfrm>
                <a:off x="5975878" y="7364562"/>
                <a:ext cx="7626" cy="8896"/>
              </a:xfrm>
              <a:custGeom>
                <a:avLst/>
                <a:gdLst>
                  <a:gd name="connsiteX0" fmla="*/ 3813 w 7626"/>
                  <a:gd name="connsiteY0" fmla="*/ 5084 h 8896"/>
                  <a:gd name="connsiteX1" fmla="*/ 1271 w 7626"/>
                  <a:gd name="connsiteY1" fmla="*/ 8897 h 8896"/>
                  <a:gd name="connsiteX2" fmla="*/ 0 w 7626"/>
                  <a:gd name="connsiteY2" fmla="*/ 8897 h 8896"/>
                  <a:gd name="connsiteX3" fmla="*/ 3813 w 7626"/>
                  <a:gd name="connsiteY3" fmla="*/ 5084 h 8896"/>
                  <a:gd name="connsiteX4" fmla="*/ 0 w 7626"/>
                  <a:gd name="connsiteY4" fmla="*/ 0 h 8896"/>
                  <a:gd name="connsiteX5" fmla="*/ 1271 w 7626"/>
                  <a:gd name="connsiteY5" fmla="*/ 0 h 8896"/>
                  <a:gd name="connsiteX6" fmla="*/ 3813 w 7626"/>
                  <a:gd name="connsiteY6" fmla="*/ 3813 h 8896"/>
                  <a:gd name="connsiteX7" fmla="*/ 6355 w 7626"/>
                  <a:gd name="connsiteY7" fmla="*/ 0 h 8896"/>
                  <a:gd name="connsiteX8" fmla="*/ 7626 w 7626"/>
                  <a:gd name="connsiteY8" fmla="*/ 0 h 8896"/>
                  <a:gd name="connsiteX9" fmla="*/ 3813 w 7626"/>
                  <a:gd name="connsiteY9" fmla="*/ 5084 h 8896"/>
                  <a:gd name="connsiteX10" fmla="*/ 7626 w 7626"/>
                  <a:gd name="connsiteY10" fmla="*/ 8897 h 8896"/>
                  <a:gd name="connsiteX11" fmla="*/ 6355 w 7626"/>
                  <a:gd name="connsiteY11" fmla="*/ 8897 h 8896"/>
                  <a:gd name="connsiteX12" fmla="*/ 3813 w 7626"/>
                  <a:gd name="connsiteY12" fmla="*/ 5084 h 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6" h="8896">
                    <a:moveTo>
                      <a:pt x="3813" y="5084"/>
                    </a:moveTo>
                    <a:lnTo>
                      <a:pt x="1271" y="8897"/>
                    </a:lnTo>
                    <a:lnTo>
                      <a:pt x="0" y="8897"/>
                    </a:lnTo>
                    <a:lnTo>
                      <a:pt x="3813" y="5084"/>
                    </a:lnTo>
                    <a:lnTo>
                      <a:pt x="0" y="0"/>
                    </a:lnTo>
                    <a:lnTo>
                      <a:pt x="1271" y="0"/>
                    </a:lnTo>
                    <a:lnTo>
                      <a:pt x="3813" y="3813"/>
                    </a:lnTo>
                    <a:lnTo>
                      <a:pt x="6355" y="0"/>
                    </a:lnTo>
                    <a:lnTo>
                      <a:pt x="7626" y="0"/>
                    </a:lnTo>
                    <a:lnTo>
                      <a:pt x="3813" y="5084"/>
                    </a:lnTo>
                    <a:lnTo>
                      <a:pt x="7626" y="8897"/>
                    </a:lnTo>
                    <a:lnTo>
                      <a:pt x="6355" y="8897"/>
                    </a:lnTo>
                    <a:lnTo>
                      <a:pt x="3813" y="5084"/>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79" name="グラフィックス 1160">
                <a:extLst>
                  <a:ext uri="{FF2B5EF4-FFF2-40B4-BE49-F238E27FC236}">
                    <a16:creationId xmlns:a16="http://schemas.microsoft.com/office/drawing/2014/main" id="{86B2E98B-C39B-4386-85C6-DDE5EC028D5B}"/>
                  </a:ext>
                </a:extLst>
              </p:cNvPr>
              <p:cNvGrpSpPr/>
              <p:nvPr/>
            </p:nvGrpSpPr>
            <p:grpSpPr>
              <a:xfrm>
                <a:off x="5987317" y="7345496"/>
                <a:ext cx="55926" cy="22879"/>
                <a:chOff x="5987317" y="7345496"/>
                <a:chExt cx="55926" cy="22879"/>
              </a:xfrm>
              <a:solidFill>
                <a:srgbClr val="000000"/>
              </a:solidFill>
            </p:grpSpPr>
            <p:sp>
              <p:nvSpPr>
                <p:cNvPr id="90" name="フリーフォーム: 図形 89">
                  <a:extLst>
                    <a:ext uri="{FF2B5EF4-FFF2-40B4-BE49-F238E27FC236}">
                      <a16:creationId xmlns:a16="http://schemas.microsoft.com/office/drawing/2014/main" id="{C8697F70-2F0A-4E11-BD9C-E9C48C1ED4FE}"/>
                    </a:ext>
                  </a:extLst>
                </p:cNvPr>
                <p:cNvSpPr/>
                <p:nvPr/>
              </p:nvSpPr>
              <p:spPr>
                <a:xfrm>
                  <a:off x="5987317" y="7345496"/>
                  <a:ext cx="16524" cy="21607"/>
                </a:xfrm>
                <a:custGeom>
                  <a:avLst/>
                  <a:gdLst>
                    <a:gd name="connsiteX0" fmla="*/ 13982 w 16524"/>
                    <a:gd name="connsiteY0" fmla="*/ 7626 h 21607"/>
                    <a:gd name="connsiteX1" fmla="*/ 8898 w 16524"/>
                    <a:gd name="connsiteY1" fmla="*/ 2542 h 21607"/>
                    <a:gd name="connsiteX2" fmla="*/ 2542 w 16524"/>
                    <a:gd name="connsiteY2" fmla="*/ 11439 h 21607"/>
                    <a:gd name="connsiteX3" fmla="*/ 8898 w 16524"/>
                    <a:gd name="connsiteY3" fmla="*/ 19066 h 21607"/>
                    <a:gd name="connsiteX4" fmla="*/ 13982 w 16524"/>
                    <a:gd name="connsiteY4" fmla="*/ 13981 h 21607"/>
                    <a:gd name="connsiteX5" fmla="*/ 16524 w 16524"/>
                    <a:gd name="connsiteY5" fmla="*/ 13981 h 21607"/>
                    <a:gd name="connsiteX6" fmla="*/ 8898 w 16524"/>
                    <a:gd name="connsiteY6" fmla="*/ 21608 h 21607"/>
                    <a:gd name="connsiteX7" fmla="*/ 0 w 16524"/>
                    <a:gd name="connsiteY7" fmla="*/ 11439 h 21607"/>
                    <a:gd name="connsiteX8" fmla="*/ 8898 w 16524"/>
                    <a:gd name="connsiteY8" fmla="*/ 0 h 21607"/>
                    <a:gd name="connsiteX9" fmla="*/ 16524 w 16524"/>
                    <a:gd name="connsiteY9" fmla="*/ 7626 h 21607"/>
                    <a:gd name="connsiteX10" fmla="*/ 13982 w 16524"/>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4" h="21607">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1" name="フリーフォーム: 図形 90">
                  <a:extLst>
                    <a:ext uri="{FF2B5EF4-FFF2-40B4-BE49-F238E27FC236}">
                      <a16:creationId xmlns:a16="http://schemas.microsoft.com/office/drawing/2014/main" id="{C7D9455A-AD5E-4827-9B7E-E90757D5483C}"/>
                    </a:ext>
                  </a:extLst>
                </p:cNvPr>
                <p:cNvSpPr/>
                <p:nvPr/>
              </p:nvSpPr>
              <p:spPr>
                <a:xfrm>
                  <a:off x="6006383" y="7351852"/>
                  <a:ext cx="15252" cy="16523"/>
                </a:xfrm>
                <a:custGeom>
                  <a:avLst/>
                  <a:gdLst>
                    <a:gd name="connsiteX0" fmla="*/ 15253 w 15252"/>
                    <a:gd name="connsiteY0" fmla="*/ 7626 h 16523"/>
                    <a:gd name="connsiteX1" fmla="*/ 7626 w 15252"/>
                    <a:gd name="connsiteY1" fmla="*/ 16524 h 16523"/>
                    <a:gd name="connsiteX2" fmla="*/ 0 w 15252"/>
                    <a:gd name="connsiteY2" fmla="*/ 8897 h 16523"/>
                    <a:gd name="connsiteX3" fmla="*/ 7626 w 15252"/>
                    <a:gd name="connsiteY3" fmla="*/ 0 h 16523"/>
                    <a:gd name="connsiteX4" fmla="*/ 15253 w 15252"/>
                    <a:gd name="connsiteY4" fmla="*/ 7626 h 16523"/>
                    <a:gd name="connsiteX5" fmla="*/ 7626 w 15252"/>
                    <a:gd name="connsiteY5" fmla="*/ 13981 h 16523"/>
                    <a:gd name="connsiteX6" fmla="*/ 12711 w 15252"/>
                    <a:gd name="connsiteY6" fmla="*/ 7626 h 16523"/>
                    <a:gd name="connsiteX7" fmla="*/ 7626 w 15252"/>
                    <a:gd name="connsiteY7" fmla="*/ 2542 h 16523"/>
                    <a:gd name="connsiteX8" fmla="*/ 2542 w 15252"/>
                    <a:gd name="connsiteY8" fmla="*/ 8897 h 16523"/>
                    <a:gd name="connsiteX9" fmla="*/ 7626 w 15252"/>
                    <a:gd name="connsiteY9" fmla="*/ 13981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2" h="16523">
                      <a:moveTo>
                        <a:pt x="15253" y="7626"/>
                      </a:moveTo>
                      <a:cubicBezTo>
                        <a:pt x="15253" y="12711"/>
                        <a:pt x="15253" y="16524"/>
                        <a:pt x="7626" y="16524"/>
                      </a:cubicBezTo>
                      <a:cubicBezTo>
                        <a:pt x="2542" y="16524"/>
                        <a:pt x="0" y="15252"/>
                        <a:pt x="0" y="8897"/>
                      </a:cubicBezTo>
                      <a:cubicBezTo>
                        <a:pt x="0" y="3813"/>
                        <a:pt x="0" y="0"/>
                        <a:pt x="7626" y="0"/>
                      </a:cubicBezTo>
                      <a:cubicBezTo>
                        <a:pt x="12711" y="0"/>
                        <a:pt x="15253" y="1271"/>
                        <a:pt x="15253" y="7626"/>
                      </a:cubicBezTo>
                      <a:close/>
                      <a:moveTo>
                        <a:pt x="7626" y="13981"/>
                      </a:moveTo>
                      <a:cubicBezTo>
                        <a:pt x="12711" y="13981"/>
                        <a:pt x="12711" y="12711"/>
                        <a:pt x="12711" y="7626"/>
                      </a:cubicBezTo>
                      <a:cubicBezTo>
                        <a:pt x="12711" y="3813"/>
                        <a:pt x="11440" y="2542"/>
                        <a:pt x="7626" y="2542"/>
                      </a:cubicBezTo>
                      <a:cubicBezTo>
                        <a:pt x="2542" y="2542"/>
                        <a:pt x="2542" y="3813"/>
                        <a:pt x="2542" y="8897"/>
                      </a:cubicBezTo>
                      <a:cubicBezTo>
                        <a:pt x="2542" y="12711"/>
                        <a:pt x="3813" y="13981"/>
                        <a:pt x="7626" y="1398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2" name="フリーフォーム: 図形 91">
                  <a:extLst>
                    <a:ext uri="{FF2B5EF4-FFF2-40B4-BE49-F238E27FC236}">
                      <a16:creationId xmlns:a16="http://schemas.microsoft.com/office/drawing/2014/main" id="{43368F38-CFE5-4C85-A0F7-B1FD36E6EE4C}"/>
                    </a:ext>
                  </a:extLst>
                </p:cNvPr>
                <p:cNvSpPr/>
                <p:nvPr/>
              </p:nvSpPr>
              <p:spPr>
                <a:xfrm>
                  <a:off x="6025137" y="7346767"/>
                  <a:ext cx="18106" cy="20336"/>
                </a:xfrm>
                <a:custGeom>
                  <a:avLst/>
                  <a:gdLst>
                    <a:gd name="connsiteX0" fmla="*/ 9210 w 18106"/>
                    <a:gd name="connsiteY0" fmla="*/ 0 h 20336"/>
                    <a:gd name="connsiteX1" fmla="*/ 18107 w 18106"/>
                    <a:gd name="connsiteY1" fmla="*/ 10168 h 20336"/>
                    <a:gd name="connsiteX2" fmla="*/ 9210 w 18106"/>
                    <a:gd name="connsiteY2" fmla="*/ 20337 h 20336"/>
                    <a:gd name="connsiteX3" fmla="*/ 312 w 18106"/>
                    <a:gd name="connsiteY3" fmla="*/ 10168 h 20336"/>
                    <a:gd name="connsiteX4" fmla="*/ 9210 w 18106"/>
                    <a:gd name="connsiteY4" fmla="*/ 0 h 20336"/>
                    <a:gd name="connsiteX5" fmla="*/ 7939 w 18106"/>
                    <a:gd name="connsiteY5" fmla="*/ 1271 h 20336"/>
                    <a:gd name="connsiteX6" fmla="*/ 1583 w 18106"/>
                    <a:gd name="connsiteY6" fmla="*/ 10168 h 20336"/>
                    <a:gd name="connsiteX7" fmla="*/ 7939 w 18106"/>
                    <a:gd name="connsiteY7" fmla="*/ 19066 h 20336"/>
                    <a:gd name="connsiteX8" fmla="*/ 14294 w 18106"/>
                    <a:gd name="connsiteY8" fmla="*/ 10168 h 20336"/>
                    <a:gd name="connsiteX9" fmla="*/ 7939 w 18106"/>
                    <a:gd name="connsiteY9" fmla="*/ 1271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 h="20336">
                      <a:moveTo>
                        <a:pt x="9210" y="0"/>
                      </a:moveTo>
                      <a:cubicBezTo>
                        <a:pt x="16836" y="0"/>
                        <a:pt x="18107" y="3813"/>
                        <a:pt x="18107" y="10168"/>
                      </a:cubicBezTo>
                      <a:cubicBezTo>
                        <a:pt x="18107" y="19066"/>
                        <a:pt x="15565" y="20337"/>
                        <a:pt x="9210" y="20337"/>
                      </a:cubicBezTo>
                      <a:cubicBezTo>
                        <a:pt x="1583" y="20337"/>
                        <a:pt x="312" y="16524"/>
                        <a:pt x="312" y="10168"/>
                      </a:cubicBezTo>
                      <a:cubicBezTo>
                        <a:pt x="-959" y="1271"/>
                        <a:pt x="1583" y="0"/>
                        <a:pt x="9210" y="0"/>
                      </a:cubicBezTo>
                      <a:close/>
                      <a:moveTo>
                        <a:pt x="7939" y="1271"/>
                      </a:moveTo>
                      <a:cubicBezTo>
                        <a:pt x="1583" y="1271"/>
                        <a:pt x="1583" y="3813"/>
                        <a:pt x="1583" y="10168"/>
                      </a:cubicBezTo>
                      <a:cubicBezTo>
                        <a:pt x="1583" y="16524"/>
                        <a:pt x="2854" y="19066"/>
                        <a:pt x="7939" y="19066"/>
                      </a:cubicBezTo>
                      <a:cubicBezTo>
                        <a:pt x="14294" y="19066"/>
                        <a:pt x="14294" y="16524"/>
                        <a:pt x="14294" y="10168"/>
                      </a:cubicBezTo>
                      <a:cubicBezTo>
                        <a:pt x="15565" y="3813"/>
                        <a:pt x="14294" y="1271"/>
                        <a:pt x="7939" y="1271"/>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80" name="フリーフォーム: 図形 79">
                <a:extLst>
                  <a:ext uri="{FF2B5EF4-FFF2-40B4-BE49-F238E27FC236}">
                    <a16:creationId xmlns:a16="http://schemas.microsoft.com/office/drawing/2014/main" id="{D0C6E03A-DDA4-448E-A39D-9E41F0FE8715}"/>
                  </a:ext>
                </a:extLst>
              </p:cNvPr>
              <p:cNvSpPr/>
              <p:nvPr/>
            </p:nvSpPr>
            <p:spPr>
              <a:xfrm>
                <a:off x="6041973" y="7362020"/>
                <a:ext cx="12710" cy="11439"/>
              </a:xfrm>
              <a:custGeom>
                <a:avLst/>
                <a:gdLst>
                  <a:gd name="connsiteX0" fmla="*/ 5084 w 12710"/>
                  <a:gd name="connsiteY0" fmla="*/ 7626 h 11439"/>
                  <a:gd name="connsiteX1" fmla="*/ 2542 w 12710"/>
                  <a:gd name="connsiteY1" fmla="*/ 10168 h 11439"/>
                  <a:gd name="connsiteX2" fmla="*/ 2542 w 12710"/>
                  <a:gd name="connsiteY2" fmla="*/ 10168 h 11439"/>
                  <a:gd name="connsiteX3" fmla="*/ 10168 w 12710"/>
                  <a:gd name="connsiteY3" fmla="*/ 10168 h 11439"/>
                  <a:gd name="connsiteX4" fmla="*/ 10168 w 12710"/>
                  <a:gd name="connsiteY4" fmla="*/ 11439 h 11439"/>
                  <a:gd name="connsiteX5" fmla="*/ 0 w 12710"/>
                  <a:gd name="connsiteY5" fmla="*/ 11439 h 11439"/>
                  <a:gd name="connsiteX6" fmla="*/ 0 w 12710"/>
                  <a:gd name="connsiteY6" fmla="*/ 10168 h 11439"/>
                  <a:gd name="connsiteX7" fmla="*/ 5084 w 12710"/>
                  <a:gd name="connsiteY7" fmla="*/ 7626 h 11439"/>
                  <a:gd name="connsiteX8" fmla="*/ 7626 w 12710"/>
                  <a:gd name="connsiteY8" fmla="*/ 6355 h 11439"/>
                  <a:gd name="connsiteX9" fmla="*/ 10168 w 12710"/>
                  <a:gd name="connsiteY9" fmla="*/ 3813 h 11439"/>
                  <a:gd name="connsiteX10" fmla="*/ 7626 w 12710"/>
                  <a:gd name="connsiteY10" fmla="*/ 1271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7 w 12710"/>
                  <a:gd name="connsiteY16" fmla="*/ 7626 h 11439"/>
                  <a:gd name="connsiteX17" fmla="*/ 5084 w 12710"/>
                  <a:gd name="connsiteY17" fmla="*/ 7626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6"/>
                    </a:moveTo>
                    <a:cubicBezTo>
                      <a:pt x="3813" y="7626"/>
                      <a:pt x="2542" y="7626"/>
                      <a:pt x="2542" y="10168"/>
                    </a:cubicBezTo>
                    <a:lnTo>
                      <a:pt x="2542" y="10168"/>
                    </a:lnTo>
                    <a:lnTo>
                      <a:pt x="10168" y="10168"/>
                    </a:lnTo>
                    <a:lnTo>
                      <a:pt x="10168" y="11439"/>
                    </a:lnTo>
                    <a:lnTo>
                      <a:pt x="0" y="11439"/>
                    </a:lnTo>
                    <a:lnTo>
                      <a:pt x="0" y="10168"/>
                    </a:lnTo>
                    <a:cubicBezTo>
                      <a:pt x="1271" y="7626"/>
                      <a:pt x="1271" y="6355"/>
                      <a:pt x="5084" y="7626"/>
                    </a:cubicBezTo>
                    <a:lnTo>
                      <a:pt x="7626" y="6355"/>
                    </a:lnTo>
                    <a:cubicBezTo>
                      <a:pt x="8897" y="6355"/>
                      <a:pt x="10168" y="5084"/>
                      <a:pt x="10168" y="3813"/>
                    </a:cubicBezTo>
                    <a:cubicBezTo>
                      <a:pt x="10168" y="2542"/>
                      <a:pt x="8897" y="1271"/>
                      <a:pt x="7626" y="1271"/>
                    </a:cubicBezTo>
                    <a:cubicBezTo>
                      <a:pt x="5084" y="1271"/>
                      <a:pt x="3813" y="2542"/>
                      <a:pt x="3813" y="3813"/>
                    </a:cubicBezTo>
                    <a:lnTo>
                      <a:pt x="2542" y="3813"/>
                    </a:lnTo>
                    <a:cubicBezTo>
                      <a:pt x="2542" y="1271"/>
                      <a:pt x="3813" y="0"/>
                      <a:pt x="7626" y="0"/>
                    </a:cubicBezTo>
                    <a:cubicBezTo>
                      <a:pt x="10168" y="0"/>
                      <a:pt x="12711" y="0"/>
                      <a:pt x="12711" y="3813"/>
                    </a:cubicBezTo>
                    <a:cubicBezTo>
                      <a:pt x="12711" y="3813"/>
                      <a:pt x="12711" y="5084"/>
                      <a:pt x="11440" y="6355"/>
                    </a:cubicBezTo>
                    <a:cubicBezTo>
                      <a:pt x="11440" y="6355"/>
                      <a:pt x="10168" y="7626"/>
                      <a:pt x="8897" y="7626"/>
                    </a:cubicBezTo>
                    <a:lnTo>
                      <a:pt x="5084"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81" name="グラフィックス 1160">
                <a:extLst>
                  <a:ext uri="{FF2B5EF4-FFF2-40B4-BE49-F238E27FC236}">
                    <a16:creationId xmlns:a16="http://schemas.microsoft.com/office/drawing/2014/main" id="{8A40E269-E539-4F01-9570-7AED15D530B8}"/>
                  </a:ext>
                </a:extLst>
              </p:cNvPr>
              <p:cNvGrpSpPr/>
              <p:nvPr/>
            </p:nvGrpSpPr>
            <p:grpSpPr>
              <a:xfrm>
                <a:off x="6061039" y="7345496"/>
                <a:ext cx="61011" cy="22879"/>
                <a:chOff x="6061039" y="7345496"/>
                <a:chExt cx="61011" cy="22879"/>
              </a:xfrm>
              <a:solidFill>
                <a:srgbClr val="000000"/>
              </a:solidFill>
            </p:grpSpPr>
            <p:sp>
              <p:nvSpPr>
                <p:cNvPr id="87" name="フリーフォーム: 図形 86">
                  <a:extLst>
                    <a:ext uri="{FF2B5EF4-FFF2-40B4-BE49-F238E27FC236}">
                      <a16:creationId xmlns:a16="http://schemas.microsoft.com/office/drawing/2014/main" id="{8725450D-D72C-4D35-9B6E-9122C9A15119}"/>
                    </a:ext>
                  </a:extLst>
                </p:cNvPr>
                <p:cNvSpPr/>
                <p:nvPr/>
              </p:nvSpPr>
              <p:spPr>
                <a:xfrm>
                  <a:off x="6061039" y="7348038"/>
                  <a:ext cx="17794" cy="17795"/>
                </a:xfrm>
                <a:custGeom>
                  <a:avLst/>
                  <a:gdLst>
                    <a:gd name="connsiteX0" fmla="*/ 7626 w 17794"/>
                    <a:gd name="connsiteY0" fmla="*/ 7627 h 17795"/>
                    <a:gd name="connsiteX1" fmla="*/ 7626 w 17794"/>
                    <a:gd name="connsiteY1" fmla="*/ 0 h 17795"/>
                    <a:gd name="connsiteX2" fmla="*/ 10168 w 17794"/>
                    <a:gd name="connsiteY2" fmla="*/ 0 h 17795"/>
                    <a:gd name="connsiteX3" fmla="*/ 10168 w 17794"/>
                    <a:gd name="connsiteY3" fmla="*/ 7627 h 17795"/>
                    <a:gd name="connsiteX4" fmla="*/ 17795 w 17794"/>
                    <a:gd name="connsiteY4" fmla="*/ 7627 h 17795"/>
                    <a:gd name="connsiteX5" fmla="*/ 17795 w 17794"/>
                    <a:gd name="connsiteY5" fmla="*/ 10169 h 17795"/>
                    <a:gd name="connsiteX6" fmla="*/ 10168 w 17794"/>
                    <a:gd name="connsiteY6" fmla="*/ 10169 h 17795"/>
                    <a:gd name="connsiteX7" fmla="*/ 10168 w 17794"/>
                    <a:gd name="connsiteY7" fmla="*/ 17795 h 17795"/>
                    <a:gd name="connsiteX8" fmla="*/ 7626 w 17794"/>
                    <a:gd name="connsiteY8" fmla="*/ 17795 h 17795"/>
                    <a:gd name="connsiteX9" fmla="*/ 7626 w 17794"/>
                    <a:gd name="connsiteY9" fmla="*/ 10169 h 17795"/>
                    <a:gd name="connsiteX10" fmla="*/ 0 w 17794"/>
                    <a:gd name="connsiteY10" fmla="*/ 10169 h 17795"/>
                    <a:gd name="connsiteX11" fmla="*/ 0 w 17794"/>
                    <a:gd name="connsiteY11" fmla="*/ 7627 h 17795"/>
                    <a:gd name="connsiteX12" fmla="*/ 7626 w 17794"/>
                    <a:gd name="connsiteY12" fmla="*/ 7627 h 1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94" h="17795">
                      <a:moveTo>
                        <a:pt x="7626" y="7627"/>
                      </a:moveTo>
                      <a:lnTo>
                        <a:pt x="7626" y="0"/>
                      </a:lnTo>
                      <a:lnTo>
                        <a:pt x="10168" y="0"/>
                      </a:lnTo>
                      <a:lnTo>
                        <a:pt x="10168" y="7627"/>
                      </a:lnTo>
                      <a:lnTo>
                        <a:pt x="17795" y="7627"/>
                      </a:lnTo>
                      <a:lnTo>
                        <a:pt x="17795" y="10169"/>
                      </a:lnTo>
                      <a:lnTo>
                        <a:pt x="10168" y="10169"/>
                      </a:lnTo>
                      <a:lnTo>
                        <a:pt x="10168" y="17795"/>
                      </a:lnTo>
                      <a:lnTo>
                        <a:pt x="7626" y="17795"/>
                      </a:lnTo>
                      <a:lnTo>
                        <a:pt x="7626" y="10169"/>
                      </a:lnTo>
                      <a:lnTo>
                        <a:pt x="0" y="10169"/>
                      </a:lnTo>
                      <a:lnTo>
                        <a:pt x="0" y="7627"/>
                      </a:lnTo>
                      <a:lnTo>
                        <a:pt x="7626" y="7627"/>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88" name="フリーフォーム: 図形 87">
                  <a:extLst>
                    <a:ext uri="{FF2B5EF4-FFF2-40B4-BE49-F238E27FC236}">
                      <a16:creationId xmlns:a16="http://schemas.microsoft.com/office/drawing/2014/main" id="{E27E57F1-0873-4147-BBD2-39DDB97EC330}"/>
                    </a:ext>
                  </a:extLst>
                </p:cNvPr>
                <p:cNvSpPr/>
                <p:nvPr/>
              </p:nvSpPr>
              <p:spPr>
                <a:xfrm>
                  <a:off x="6090274" y="7351852"/>
                  <a:ext cx="12710" cy="16523"/>
                </a:xfrm>
                <a:custGeom>
                  <a:avLst/>
                  <a:gdLst>
                    <a:gd name="connsiteX0" fmla="*/ 6355 w 12710"/>
                    <a:gd name="connsiteY0" fmla="*/ 8897 h 16523"/>
                    <a:gd name="connsiteX1" fmla="*/ 2542 w 12710"/>
                    <a:gd name="connsiteY1" fmla="*/ 16524 h 16523"/>
                    <a:gd name="connsiteX2" fmla="*/ 0 w 12710"/>
                    <a:gd name="connsiteY2" fmla="*/ 16524 h 16523"/>
                    <a:gd name="connsiteX3" fmla="*/ 5084 w 12710"/>
                    <a:gd name="connsiteY3" fmla="*/ 7626 h 16523"/>
                    <a:gd name="connsiteX4" fmla="*/ 0 w 12710"/>
                    <a:gd name="connsiteY4" fmla="*/ 0 h 16523"/>
                    <a:gd name="connsiteX5" fmla="*/ 2542 w 12710"/>
                    <a:gd name="connsiteY5" fmla="*/ 0 h 16523"/>
                    <a:gd name="connsiteX6" fmla="*/ 6355 w 12710"/>
                    <a:gd name="connsiteY6" fmla="*/ 6355 h 16523"/>
                    <a:gd name="connsiteX7" fmla="*/ 10168 w 12710"/>
                    <a:gd name="connsiteY7" fmla="*/ 0 h 16523"/>
                    <a:gd name="connsiteX8" fmla="*/ 12711 w 12710"/>
                    <a:gd name="connsiteY8" fmla="*/ 0 h 16523"/>
                    <a:gd name="connsiteX9" fmla="*/ 7626 w 12710"/>
                    <a:gd name="connsiteY9" fmla="*/ 7626 h 16523"/>
                    <a:gd name="connsiteX10" fmla="*/ 12711 w 12710"/>
                    <a:gd name="connsiteY10" fmla="*/ 16524 h 16523"/>
                    <a:gd name="connsiteX11" fmla="*/ 10168 w 12710"/>
                    <a:gd name="connsiteY11" fmla="*/ 16524 h 16523"/>
                    <a:gd name="connsiteX12" fmla="*/ 6355 w 12710"/>
                    <a:gd name="connsiteY12" fmla="*/ 8897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0" h="16523">
                      <a:moveTo>
                        <a:pt x="6355" y="8897"/>
                      </a:moveTo>
                      <a:lnTo>
                        <a:pt x="2542" y="16524"/>
                      </a:lnTo>
                      <a:lnTo>
                        <a:pt x="0" y="16524"/>
                      </a:lnTo>
                      <a:lnTo>
                        <a:pt x="5084" y="7626"/>
                      </a:lnTo>
                      <a:lnTo>
                        <a:pt x="0" y="0"/>
                      </a:lnTo>
                      <a:lnTo>
                        <a:pt x="2542" y="0"/>
                      </a:lnTo>
                      <a:lnTo>
                        <a:pt x="6355" y="6355"/>
                      </a:lnTo>
                      <a:lnTo>
                        <a:pt x="10168" y="0"/>
                      </a:lnTo>
                      <a:lnTo>
                        <a:pt x="12711" y="0"/>
                      </a:lnTo>
                      <a:lnTo>
                        <a:pt x="7626" y="7626"/>
                      </a:lnTo>
                      <a:lnTo>
                        <a:pt x="12711" y="16524"/>
                      </a:lnTo>
                      <a:lnTo>
                        <a:pt x="10168" y="16524"/>
                      </a:lnTo>
                      <a:lnTo>
                        <a:pt x="6355" y="8897"/>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89" name="フリーフォーム: 図形 88">
                  <a:extLst>
                    <a:ext uri="{FF2B5EF4-FFF2-40B4-BE49-F238E27FC236}">
                      <a16:creationId xmlns:a16="http://schemas.microsoft.com/office/drawing/2014/main" id="{5462A538-867C-47FF-9909-AC992AE908FE}"/>
                    </a:ext>
                  </a:extLst>
                </p:cNvPr>
                <p:cNvSpPr/>
                <p:nvPr/>
              </p:nvSpPr>
              <p:spPr>
                <a:xfrm>
                  <a:off x="6105527" y="7345496"/>
                  <a:ext cx="16523" cy="21607"/>
                </a:xfrm>
                <a:custGeom>
                  <a:avLst/>
                  <a:gdLst>
                    <a:gd name="connsiteX0" fmla="*/ 13981 w 16523"/>
                    <a:gd name="connsiteY0" fmla="*/ 7626 h 21607"/>
                    <a:gd name="connsiteX1" fmla="*/ 8897 w 16523"/>
                    <a:gd name="connsiteY1" fmla="*/ 2542 h 21607"/>
                    <a:gd name="connsiteX2" fmla="*/ 2542 w 16523"/>
                    <a:gd name="connsiteY2" fmla="*/ 11439 h 21607"/>
                    <a:gd name="connsiteX3" fmla="*/ 8897 w 16523"/>
                    <a:gd name="connsiteY3" fmla="*/ 19066 h 21607"/>
                    <a:gd name="connsiteX4" fmla="*/ 13981 w 16523"/>
                    <a:gd name="connsiteY4" fmla="*/ 13981 h 21607"/>
                    <a:gd name="connsiteX5" fmla="*/ 16524 w 16523"/>
                    <a:gd name="connsiteY5" fmla="*/ 13981 h 21607"/>
                    <a:gd name="connsiteX6" fmla="*/ 8897 w 16523"/>
                    <a:gd name="connsiteY6" fmla="*/ 21608 h 21607"/>
                    <a:gd name="connsiteX7" fmla="*/ 0 w 16523"/>
                    <a:gd name="connsiteY7" fmla="*/ 11439 h 21607"/>
                    <a:gd name="connsiteX8" fmla="*/ 8897 w 16523"/>
                    <a:gd name="connsiteY8" fmla="*/ 0 h 21607"/>
                    <a:gd name="connsiteX9" fmla="*/ 16524 w 16523"/>
                    <a:gd name="connsiteY9" fmla="*/ 7626 h 21607"/>
                    <a:gd name="connsiteX10" fmla="*/ 13981 w 16523"/>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7">
                      <a:moveTo>
                        <a:pt x="13981" y="7626"/>
                      </a:moveTo>
                      <a:cubicBezTo>
                        <a:pt x="13981" y="3813"/>
                        <a:pt x="12711" y="2542"/>
                        <a:pt x="8897" y="2542"/>
                      </a:cubicBezTo>
                      <a:cubicBezTo>
                        <a:pt x="3813" y="2542"/>
                        <a:pt x="2542" y="5084"/>
                        <a:pt x="2542" y="11439"/>
                      </a:cubicBezTo>
                      <a:cubicBezTo>
                        <a:pt x="2542" y="16524"/>
                        <a:pt x="2542" y="19066"/>
                        <a:pt x="8897" y="19066"/>
                      </a:cubicBezTo>
                      <a:cubicBezTo>
                        <a:pt x="13981" y="19066"/>
                        <a:pt x="13981" y="17794"/>
                        <a:pt x="13981" y="13981"/>
                      </a:cubicBezTo>
                      <a:lnTo>
                        <a:pt x="16524" y="13981"/>
                      </a:lnTo>
                      <a:cubicBezTo>
                        <a:pt x="16524" y="19066"/>
                        <a:pt x="13981" y="21608"/>
                        <a:pt x="8897" y="21608"/>
                      </a:cubicBezTo>
                      <a:cubicBezTo>
                        <a:pt x="1271" y="21608"/>
                        <a:pt x="0" y="17794"/>
                        <a:pt x="0" y="11439"/>
                      </a:cubicBezTo>
                      <a:cubicBezTo>
                        <a:pt x="0" y="5084"/>
                        <a:pt x="1271" y="0"/>
                        <a:pt x="8897" y="0"/>
                      </a:cubicBezTo>
                      <a:cubicBezTo>
                        <a:pt x="16524" y="0"/>
                        <a:pt x="16524" y="3813"/>
                        <a:pt x="16524" y="7626"/>
                      </a:cubicBezTo>
                      <a:lnTo>
                        <a:pt x="13981" y="7626"/>
                      </a:ln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82" name="フリーフォーム: 図形 81">
                <a:extLst>
                  <a:ext uri="{FF2B5EF4-FFF2-40B4-BE49-F238E27FC236}">
                    <a16:creationId xmlns:a16="http://schemas.microsoft.com/office/drawing/2014/main" id="{CE932287-5328-4FA3-8F9D-3E58FABC985D}"/>
                  </a:ext>
                </a:extLst>
              </p:cNvPr>
              <p:cNvSpPr/>
              <p:nvPr/>
            </p:nvSpPr>
            <p:spPr>
              <a:xfrm>
                <a:off x="6124593" y="7362020"/>
                <a:ext cx="10168" cy="12710"/>
              </a:xfrm>
              <a:custGeom>
                <a:avLst/>
                <a:gdLst>
                  <a:gd name="connsiteX0" fmla="*/ 7626 w 10168"/>
                  <a:gd name="connsiteY0" fmla="*/ 3813 h 12710"/>
                  <a:gd name="connsiteX1" fmla="*/ 5084 w 10168"/>
                  <a:gd name="connsiteY1" fmla="*/ 1271 h 12710"/>
                  <a:gd name="connsiteX2" fmla="*/ 2542 w 10168"/>
                  <a:gd name="connsiteY2" fmla="*/ 2542 h 12710"/>
                  <a:gd name="connsiteX3" fmla="*/ 1271 w 10168"/>
                  <a:gd name="connsiteY3" fmla="*/ 6355 h 12710"/>
                  <a:gd name="connsiteX4" fmla="*/ 5084 w 10168"/>
                  <a:gd name="connsiteY4" fmla="*/ 5084 h 12710"/>
                  <a:gd name="connsiteX5" fmla="*/ 10168 w 10168"/>
                  <a:gd name="connsiteY5" fmla="*/ 8898 h 12710"/>
                  <a:gd name="connsiteX6" fmla="*/ 5084 w 10168"/>
                  <a:gd name="connsiteY6" fmla="*/ 12711 h 12710"/>
                  <a:gd name="connsiteX7" fmla="*/ 0 w 10168"/>
                  <a:gd name="connsiteY7" fmla="*/ 6355 h 12710"/>
                  <a:gd name="connsiteX8" fmla="*/ 5084 w 10168"/>
                  <a:gd name="connsiteY8" fmla="*/ 0 h 12710"/>
                  <a:gd name="connsiteX9" fmla="*/ 8897 w 10168"/>
                  <a:gd name="connsiteY9" fmla="*/ 3813 h 12710"/>
                  <a:gd name="connsiteX10" fmla="*/ 7626 w 10168"/>
                  <a:gd name="connsiteY10" fmla="*/ 3813 h 12710"/>
                  <a:gd name="connsiteX11" fmla="*/ 1271 w 10168"/>
                  <a:gd name="connsiteY11" fmla="*/ 8898 h 12710"/>
                  <a:gd name="connsiteX12" fmla="*/ 5084 w 10168"/>
                  <a:gd name="connsiteY12" fmla="*/ 11439 h 12710"/>
                  <a:gd name="connsiteX13" fmla="*/ 8897 w 10168"/>
                  <a:gd name="connsiteY13" fmla="*/ 8898 h 12710"/>
                  <a:gd name="connsiteX14" fmla="*/ 5084 w 10168"/>
                  <a:gd name="connsiteY14" fmla="*/ 6355 h 12710"/>
                  <a:gd name="connsiteX15" fmla="*/ 1271 w 10168"/>
                  <a:gd name="connsiteY15" fmla="*/ 889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68" h="12710">
                    <a:moveTo>
                      <a:pt x="7626" y="3813"/>
                    </a:moveTo>
                    <a:cubicBezTo>
                      <a:pt x="7626" y="2542"/>
                      <a:pt x="7626" y="1271"/>
                      <a:pt x="5084" y="1271"/>
                    </a:cubicBezTo>
                    <a:cubicBezTo>
                      <a:pt x="3813" y="1271"/>
                      <a:pt x="2542" y="1271"/>
                      <a:pt x="2542" y="2542"/>
                    </a:cubicBezTo>
                    <a:cubicBezTo>
                      <a:pt x="2542" y="3813"/>
                      <a:pt x="1271" y="5084"/>
                      <a:pt x="1271" y="6355"/>
                    </a:cubicBezTo>
                    <a:cubicBezTo>
                      <a:pt x="2542" y="5084"/>
                      <a:pt x="3813" y="5084"/>
                      <a:pt x="5084" y="5084"/>
                    </a:cubicBezTo>
                    <a:cubicBezTo>
                      <a:pt x="7626" y="5084"/>
                      <a:pt x="10168" y="5084"/>
                      <a:pt x="10168" y="8898"/>
                    </a:cubicBezTo>
                    <a:cubicBezTo>
                      <a:pt x="10168" y="12711"/>
                      <a:pt x="7626" y="12711"/>
                      <a:pt x="5084" y="12711"/>
                    </a:cubicBezTo>
                    <a:cubicBezTo>
                      <a:pt x="1271" y="12711"/>
                      <a:pt x="0" y="11439"/>
                      <a:pt x="0" y="6355"/>
                    </a:cubicBezTo>
                    <a:cubicBezTo>
                      <a:pt x="0" y="0"/>
                      <a:pt x="2542" y="0"/>
                      <a:pt x="5084" y="0"/>
                    </a:cubicBezTo>
                    <a:cubicBezTo>
                      <a:pt x="6355" y="0"/>
                      <a:pt x="10168" y="0"/>
                      <a:pt x="8897" y="3813"/>
                    </a:cubicBezTo>
                    <a:lnTo>
                      <a:pt x="7626" y="3813"/>
                    </a:lnTo>
                    <a:close/>
                    <a:moveTo>
                      <a:pt x="1271" y="8898"/>
                    </a:moveTo>
                    <a:cubicBezTo>
                      <a:pt x="1271" y="11439"/>
                      <a:pt x="2542" y="11439"/>
                      <a:pt x="5084" y="11439"/>
                    </a:cubicBezTo>
                    <a:cubicBezTo>
                      <a:pt x="7626" y="11439"/>
                      <a:pt x="8897" y="10168"/>
                      <a:pt x="8897" y="8898"/>
                    </a:cubicBezTo>
                    <a:cubicBezTo>
                      <a:pt x="8897" y="6355"/>
                      <a:pt x="7626" y="6355"/>
                      <a:pt x="5084" y="6355"/>
                    </a:cubicBezTo>
                    <a:cubicBezTo>
                      <a:pt x="1271" y="6355"/>
                      <a:pt x="1271" y="7626"/>
                      <a:pt x="1271" y="8898"/>
                    </a:cubicBezTo>
                    <a:close/>
                  </a:path>
                </a:pathLst>
              </a:custGeom>
              <a:solidFill>
                <a:srgbClr val="000000"/>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83" name="グラフィックス 1160">
                <a:extLst>
                  <a:ext uri="{FF2B5EF4-FFF2-40B4-BE49-F238E27FC236}">
                    <a16:creationId xmlns:a16="http://schemas.microsoft.com/office/drawing/2014/main" id="{0165A7D0-DC54-4682-8FC2-B837F89C7E1F}"/>
                  </a:ext>
                </a:extLst>
              </p:cNvPr>
              <p:cNvGrpSpPr/>
              <p:nvPr/>
            </p:nvGrpSpPr>
            <p:grpSpPr>
              <a:xfrm>
                <a:off x="5891987" y="7187884"/>
                <a:ext cx="27963" cy="19066"/>
                <a:chOff x="5891987" y="7187884"/>
                <a:chExt cx="27963" cy="19066"/>
              </a:xfrm>
              <a:solidFill>
                <a:srgbClr val="FFFFFF"/>
              </a:solidFill>
            </p:grpSpPr>
            <p:sp>
              <p:nvSpPr>
                <p:cNvPr id="84" name="フリーフォーム: 図形 83">
                  <a:extLst>
                    <a:ext uri="{FF2B5EF4-FFF2-40B4-BE49-F238E27FC236}">
                      <a16:creationId xmlns:a16="http://schemas.microsoft.com/office/drawing/2014/main" id="{B268DB99-8B0C-41E4-B8ED-BCB67A076745}"/>
                    </a:ext>
                  </a:extLst>
                </p:cNvPr>
                <p:cNvSpPr/>
                <p:nvPr/>
              </p:nvSpPr>
              <p:spPr>
                <a:xfrm>
                  <a:off x="5891987" y="7187884"/>
                  <a:ext cx="12710" cy="19066"/>
                </a:xfrm>
                <a:custGeom>
                  <a:avLst/>
                  <a:gdLst>
                    <a:gd name="connsiteX0" fmla="*/ 2542 w 12710"/>
                    <a:gd name="connsiteY0" fmla="*/ 0 h 19066"/>
                    <a:gd name="connsiteX1" fmla="*/ 2542 w 12710"/>
                    <a:gd name="connsiteY1" fmla="*/ 16524 h 19066"/>
                    <a:gd name="connsiteX2" fmla="*/ 12711 w 12710"/>
                    <a:gd name="connsiteY2" fmla="*/ 16524 h 19066"/>
                    <a:gd name="connsiteX3" fmla="*/ 12711 w 12710"/>
                    <a:gd name="connsiteY3" fmla="*/ 19066 h 19066"/>
                    <a:gd name="connsiteX4" fmla="*/ 0 w 12710"/>
                    <a:gd name="connsiteY4" fmla="*/ 19066 h 19066"/>
                    <a:gd name="connsiteX5" fmla="*/ 0 w 12710"/>
                    <a:gd name="connsiteY5" fmla="*/ 0 h 19066"/>
                    <a:gd name="connsiteX6" fmla="*/ 2542 w 12710"/>
                    <a:gd name="connsiteY6" fmla="*/ 0 h 1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9066">
                      <a:moveTo>
                        <a:pt x="2542" y="0"/>
                      </a:moveTo>
                      <a:lnTo>
                        <a:pt x="2542" y="16524"/>
                      </a:lnTo>
                      <a:lnTo>
                        <a:pt x="12711" y="16524"/>
                      </a:lnTo>
                      <a:lnTo>
                        <a:pt x="12711" y="19066"/>
                      </a:lnTo>
                      <a:lnTo>
                        <a:pt x="0" y="19066"/>
                      </a:lnTo>
                      <a:lnTo>
                        <a:pt x="0" y="0"/>
                      </a:lnTo>
                      <a:lnTo>
                        <a:pt x="2542" y="0"/>
                      </a:ln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85" name="フリーフォーム: 図形 84">
                  <a:extLst>
                    <a:ext uri="{FF2B5EF4-FFF2-40B4-BE49-F238E27FC236}">
                      <a16:creationId xmlns:a16="http://schemas.microsoft.com/office/drawing/2014/main" id="{FC890083-C248-4E5F-A81A-6698823E4490}"/>
                    </a:ext>
                  </a:extLst>
                </p:cNvPr>
                <p:cNvSpPr/>
                <p:nvPr/>
              </p:nvSpPr>
              <p:spPr>
                <a:xfrm>
                  <a:off x="5905969" y="7187884"/>
                  <a:ext cx="3813" cy="19066"/>
                </a:xfrm>
                <a:custGeom>
                  <a:avLst/>
                  <a:gdLst>
                    <a:gd name="connsiteX0" fmla="*/ 3813 w 3813"/>
                    <a:gd name="connsiteY0" fmla="*/ 0 h 19066"/>
                    <a:gd name="connsiteX1" fmla="*/ 3813 w 3813"/>
                    <a:gd name="connsiteY1" fmla="*/ 2542 h 19066"/>
                    <a:gd name="connsiteX2" fmla="*/ 0 w 3813"/>
                    <a:gd name="connsiteY2" fmla="*/ 2542 h 19066"/>
                    <a:gd name="connsiteX3" fmla="*/ 0 w 3813"/>
                    <a:gd name="connsiteY3" fmla="*/ 0 h 19066"/>
                    <a:gd name="connsiteX4" fmla="*/ 3813 w 3813"/>
                    <a:gd name="connsiteY4" fmla="*/ 0 h 19066"/>
                    <a:gd name="connsiteX5" fmla="*/ 3813 w 3813"/>
                    <a:gd name="connsiteY5" fmla="*/ 5085 h 19066"/>
                    <a:gd name="connsiteX6" fmla="*/ 3813 w 3813"/>
                    <a:gd name="connsiteY6" fmla="*/ 19066 h 19066"/>
                    <a:gd name="connsiteX7" fmla="*/ 0 w 3813"/>
                    <a:gd name="connsiteY7" fmla="*/ 19066 h 19066"/>
                    <a:gd name="connsiteX8" fmla="*/ 0 w 3813"/>
                    <a:gd name="connsiteY8" fmla="*/ 5085 h 19066"/>
                    <a:gd name="connsiteX9" fmla="*/ 3813 w 3813"/>
                    <a:gd name="connsiteY9" fmla="*/ 5085 h 1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3" h="19066">
                      <a:moveTo>
                        <a:pt x="3813" y="0"/>
                      </a:moveTo>
                      <a:lnTo>
                        <a:pt x="3813" y="2542"/>
                      </a:lnTo>
                      <a:lnTo>
                        <a:pt x="0" y="2542"/>
                      </a:lnTo>
                      <a:lnTo>
                        <a:pt x="0" y="0"/>
                      </a:lnTo>
                      <a:lnTo>
                        <a:pt x="3813" y="0"/>
                      </a:lnTo>
                      <a:close/>
                      <a:moveTo>
                        <a:pt x="3813" y="5085"/>
                      </a:moveTo>
                      <a:lnTo>
                        <a:pt x="3813" y="19066"/>
                      </a:lnTo>
                      <a:lnTo>
                        <a:pt x="0" y="19066"/>
                      </a:lnTo>
                      <a:lnTo>
                        <a:pt x="0" y="5085"/>
                      </a:lnTo>
                      <a:lnTo>
                        <a:pt x="3813" y="5085"/>
                      </a:ln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86" name="フリーフォーム: 図形 85">
                  <a:extLst>
                    <a:ext uri="{FF2B5EF4-FFF2-40B4-BE49-F238E27FC236}">
                      <a16:creationId xmlns:a16="http://schemas.microsoft.com/office/drawing/2014/main" id="{02E466D5-AD1F-44F4-A360-124E560080C8}"/>
                    </a:ext>
                  </a:extLst>
                </p:cNvPr>
                <p:cNvSpPr/>
                <p:nvPr/>
              </p:nvSpPr>
              <p:spPr>
                <a:xfrm>
                  <a:off x="5911053" y="7189154"/>
                  <a:ext cx="8897" cy="8897"/>
                </a:xfrm>
                <a:custGeom>
                  <a:avLst/>
                  <a:gdLst>
                    <a:gd name="connsiteX0" fmla="*/ 3813 w 8897"/>
                    <a:gd name="connsiteY0" fmla="*/ 3814 h 8897"/>
                    <a:gd name="connsiteX1" fmla="*/ 3813 w 8897"/>
                    <a:gd name="connsiteY1" fmla="*/ 0 h 8897"/>
                    <a:gd name="connsiteX2" fmla="*/ 5084 w 8897"/>
                    <a:gd name="connsiteY2" fmla="*/ 0 h 8897"/>
                    <a:gd name="connsiteX3" fmla="*/ 5084 w 8897"/>
                    <a:gd name="connsiteY3" fmla="*/ 3814 h 8897"/>
                    <a:gd name="connsiteX4" fmla="*/ 8898 w 8897"/>
                    <a:gd name="connsiteY4" fmla="*/ 3814 h 8897"/>
                    <a:gd name="connsiteX5" fmla="*/ 8898 w 8897"/>
                    <a:gd name="connsiteY5" fmla="*/ 5085 h 8897"/>
                    <a:gd name="connsiteX6" fmla="*/ 5084 w 8897"/>
                    <a:gd name="connsiteY6" fmla="*/ 5085 h 8897"/>
                    <a:gd name="connsiteX7" fmla="*/ 5084 w 8897"/>
                    <a:gd name="connsiteY7" fmla="*/ 8898 h 8897"/>
                    <a:gd name="connsiteX8" fmla="*/ 3813 w 8897"/>
                    <a:gd name="connsiteY8" fmla="*/ 8898 h 8897"/>
                    <a:gd name="connsiteX9" fmla="*/ 3813 w 8897"/>
                    <a:gd name="connsiteY9" fmla="*/ 5085 h 8897"/>
                    <a:gd name="connsiteX10" fmla="*/ 0 w 8897"/>
                    <a:gd name="connsiteY10" fmla="*/ 5085 h 8897"/>
                    <a:gd name="connsiteX11" fmla="*/ 0 w 8897"/>
                    <a:gd name="connsiteY11" fmla="*/ 3814 h 8897"/>
                    <a:gd name="connsiteX12" fmla="*/ 3813 w 8897"/>
                    <a:gd name="connsiteY12" fmla="*/ 381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7" h="8897">
                      <a:moveTo>
                        <a:pt x="3813" y="3814"/>
                      </a:moveTo>
                      <a:lnTo>
                        <a:pt x="3813" y="0"/>
                      </a:lnTo>
                      <a:lnTo>
                        <a:pt x="5084" y="0"/>
                      </a:lnTo>
                      <a:lnTo>
                        <a:pt x="5084" y="3814"/>
                      </a:lnTo>
                      <a:lnTo>
                        <a:pt x="8898" y="3814"/>
                      </a:lnTo>
                      <a:lnTo>
                        <a:pt x="8898" y="5085"/>
                      </a:lnTo>
                      <a:lnTo>
                        <a:pt x="5084" y="5085"/>
                      </a:lnTo>
                      <a:lnTo>
                        <a:pt x="5084" y="8898"/>
                      </a:lnTo>
                      <a:lnTo>
                        <a:pt x="3813" y="8898"/>
                      </a:lnTo>
                      <a:lnTo>
                        <a:pt x="3813" y="5085"/>
                      </a:lnTo>
                      <a:lnTo>
                        <a:pt x="0" y="5085"/>
                      </a:lnTo>
                      <a:lnTo>
                        <a:pt x="0" y="3814"/>
                      </a:lnTo>
                      <a:lnTo>
                        <a:pt x="3813" y="3814"/>
                      </a:ln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grpSp>
          <p:nvGrpSpPr>
            <p:cNvPr id="20" name="グラフィックス 1160">
              <a:extLst>
                <a:ext uri="{FF2B5EF4-FFF2-40B4-BE49-F238E27FC236}">
                  <a16:creationId xmlns:a16="http://schemas.microsoft.com/office/drawing/2014/main" id="{2E4EB1DF-2C9D-4AEE-A6A3-6080FE42C551}"/>
                </a:ext>
              </a:extLst>
            </p:cNvPr>
            <p:cNvGrpSpPr/>
            <p:nvPr/>
          </p:nvGrpSpPr>
          <p:grpSpPr>
            <a:xfrm>
              <a:off x="6647801" y="5647813"/>
              <a:ext cx="303129" cy="70319"/>
              <a:chOff x="7804943" y="7055692"/>
              <a:chExt cx="360982" cy="116938"/>
            </a:xfrm>
            <a:solidFill>
              <a:srgbClr val="0099E2"/>
            </a:solidFill>
          </p:grpSpPr>
          <p:sp>
            <p:nvSpPr>
              <p:cNvPr id="32" name="フリーフォーム: 図形 31">
                <a:extLst>
                  <a:ext uri="{FF2B5EF4-FFF2-40B4-BE49-F238E27FC236}">
                    <a16:creationId xmlns:a16="http://schemas.microsoft.com/office/drawing/2014/main" id="{BEC357F8-AB72-4667-B088-719D8B9ACDD5}"/>
                  </a:ext>
                </a:extLst>
              </p:cNvPr>
              <p:cNvSpPr/>
              <p:nvPr/>
            </p:nvSpPr>
            <p:spPr>
              <a:xfrm>
                <a:off x="7906628" y="7096367"/>
                <a:ext cx="156341" cy="35589"/>
              </a:xfrm>
              <a:custGeom>
                <a:avLst/>
                <a:gdLst>
                  <a:gd name="connsiteX0" fmla="*/ 0 w 156341"/>
                  <a:gd name="connsiteY0" fmla="*/ 0 h 35589"/>
                  <a:gd name="connsiteX1" fmla="*/ 156341 w 156341"/>
                  <a:gd name="connsiteY1" fmla="*/ 0 h 35589"/>
                  <a:gd name="connsiteX2" fmla="*/ 156341 w 156341"/>
                  <a:gd name="connsiteY2" fmla="*/ 35590 h 35589"/>
                  <a:gd name="connsiteX3" fmla="*/ 0 w 156341"/>
                  <a:gd name="connsiteY3" fmla="*/ 35590 h 35589"/>
                </a:gdLst>
                <a:ahLst/>
                <a:cxnLst>
                  <a:cxn ang="0">
                    <a:pos x="connsiteX0" y="connsiteY0"/>
                  </a:cxn>
                  <a:cxn ang="0">
                    <a:pos x="connsiteX1" y="connsiteY1"/>
                  </a:cxn>
                  <a:cxn ang="0">
                    <a:pos x="connsiteX2" y="connsiteY2"/>
                  </a:cxn>
                  <a:cxn ang="0">
                    <a:pos x="connsiteX3" y="connsiteY3"/>
                  </a:cxn>
                </a:cxnLst>
                <a:rect l="l" t="t" r="r" b="b"/>
                <a:pathLst>
                  <a:path w="156341" h="35589">
                    <a:moveTo>
                      <a:pt x="0" y="0"/>
                    </a:moveTo>
                    <a:lnTo>
                      <a:pt x="156341" y="0"/>
                    </a:lnTo>
                    <a:lnTo>
                      <a:pt x="156341" y="35590"/>
                    </a:lnTo>
                    <a:lnTo>
                      <a:pt x="0" y="35590"/>
                    </a:lnTo>
                    <a:close/>
                  </a:path>
                </a:pathLst>
              </a:custGeom>
              <a:solidFill>
                <a:srgbClr val="0099E2"/>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3" name="フリーフォーム: 図形 32">
                <a:extLst>
                  <a:ext uri="{FF2B5EF4-FFF2-40B4-BE49-F238E27FC236}">
                    <a16:creationId xmlns:a16="http://schemas.microsoft.com/office/drawing/2014/main" id="{31A8F731-8D5C-42C1-862B-9221CEE53FCA}"/>
                  </a:ext>
                </a:extLst>
              </p:cNvPr>
              <p:cNvSpPr/>
              <p:nvPr/>
            </p:nvSpPr>
            <p:spPr>
              <a:xfrm>
                <a:off x="8022296" y="7055692"/>
                <a:ext cx="143630" cy="116938"/>
              </a:xfrm>
              <a:custGeom>
                <a:avLst/>
                <a:gdLst>
                  <a:gd name="connsiteX0" fmla="*/ 143630 w 143630"/>
                  <a:gd name="connsiteY0" fmla="*/ 58470 h 116938"/>
                  <a:gd name="connsiteX1" fmla="*/ 0 w 143630"/>
                  <a:gd name="connsiteY1" fmla="*/ 0 h 116938"/>
                  <a:gd name="connsiteX2" fmla="*/ 34319 w 143630"/>
                  <a:gd name="connsiteY2" fmla="*/ 58470 h 116938"/>
                  <a:gd name="connsiteX3" fmla="*/ 0 w 143630"/>
                  <a:gd name="connsiteY3" fmla="*/ 116938 h 116938"/>
                </a:gdLst>
                <a:ahLst/>
                <a:cxnLst>
                  <a:cxn ang="0">
                    <a:pos x="connsiteX0" y="connsiteY0"/>
                  </a:cxn>
                  <a:cxn ang="0">
                    <a:pos x="connsiteX1" y="connsiteY1"/>
                  </a:cxn>
                  <a:cxn ang="0">
                    <a:pos x="connsiteX2" y="connsiteY2"/>
                  </a:cxn>
                  <a:cxn ang="0">
                    <a:pos x="connsiteX3" y="connsiteY3"/>
                  </a:cxn>
                </a:cxnLst>
                <a:rect l="l" t="t" r="r" b="b"/>
                <a:pathLst>
                  <a:path w="143630" h="116938">
                    <a:moveTo>
                      <a:pt x="143630" y="58470"/>
                    </a:moveTo>
                    <a:lnTo>
                      <a:pt x="0" y="0"/>
                    </a:lnTo>
                    <a:lnTo>
                      <a:pt x="34319" y="58470"/>
                    </a:lnTo>
                    <a:lnTo>
                      <a:pt x="0" y="116938"/>
                    </a:lnTo>
                    <a:close/>
                  </a:path>
                </a:pathLst>
              </a:custGeom>
              <a:solidFill>
                <a:srgbClr val="0099E2"/>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4" name="フリーフォーム: 図形 33">
                <a:extLst>
                  <a:ext uri="{FF2B5EF4-FFF2-40B4-BE49-F238E27FC236}">
                    <a16:creationId xmlns:a16="http://schemas.microsoft.com/office/drawing/2014/main" id="{D39F2EF8-14D0-41FF-ACCC-E967D4A137ED}"/>
                  </a:ext>
                </a:extLst>
              </p:cNvPr>
              <p:cNvSpPr/>
              <p:nvPr/>
            </p:nvSpPr>
            <p:spPr>
              <a:xfrm>
                <a:off x="7804943" y="7055692"/>
                <a:ext cx="143630" cy="116938"/>
              </a:xfrm>
              <a:custGeom>
                <a:avLst/>
                <a:gdLst>
                  <a:gd name="connsiteX0" fmla="*/ 0 w 143630"/>
                  <a:gd name="connsiteY0" fmla="*/ 58470 h 116938"/>
                  <a:gd name="connsiteX1" fmla="*/ 143630 w 143630"/>
                  <a:gd name="connsiteY1" fmla="*/ 0 h 116938"/>
                  <a:gd name="connsiteX2" fmla="*/ 109311 w 143630"/>
                  <a:gd name="connsiteY2" fmla="*/ 58470 h 116938"/>
                  <a:gd name="connsiteX3" fmla="*/ 143630 w 143630"/>
                  <a:gd name="connsiteY3" fmla="*/ 116938 h 116938"/>
                </a:gdLst>
                <a:ahLst/>
                <a:cxnLst>
                  <a:cxn ang="0">
                    <a:pos x="connsiteX0" y="connsiteY0"/>
                  </a:cxn>
                  <a:cxn ang="0">
                    <a:pos x="connsiteX1" y="connsiteY1"/>
                  </a:cxn>
                  <a:cxn ang="0">
                    <a:pos x="connsiteX2" y="connsiteY2"/>
                  </a:cxn>
                  <a:cxn ang="0">
                    <a:pos x="connsiteX3" y="connsiteY3"/>
                  </a:cxn>
                </a:cxnLst>
                <a:rect l="l" t="t" r="r" b="b"/>
                <a:pathLst>
                  <a:path w="143630" h="116938">
                    <a:moveTo>
                      <a:pt x="0" y="58470"/>
                    </a:moveTo>
                    <a:lnTo>
                      <a:pt x="143630" y="0"/>
                    </a:lnTo>
                    <a:lnTo>
                      <a:pt x="109311" y="58470"/>
                    </a:lnTo>
                    <a:lnTo>
                      <a:pt x="143630" y="116938"/>
                    </a:lnTo>
                    <a:close/>
                  </a:path>
                </a:pathLst>
              </a:custGeom>
              <a:solidFill>
                <a:srgbClr val="0099E2"/>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pic>
          <p:nvPicPr>
            <p:cNvPr id="21" name="図 20" descr="屋外, 跡, 座る, ボート が含まれている画像&#10;&#10;自動的に生成された説明">
              <a:extLst>
                <a:ext uri="{FF2B5EF4-FFF2-40B4-BE49-F238E27FC236}">
                  <a16:creationId xmlns:a16="http://schemas.microsoft.com/office/drawing/2014/main" id="{45858167-FF0E-4021-A82C-696DE1FFAF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63098" y="5638523"/>
              <a:ext cx="459888" cy="213579"/>
            </a:xfrm>
            <a:prstGeom prst="rect">
              <a:avLst/>
            </a:prstGeom>
          </p:spPr>
        </p:pic>
        <p:grpSp>
          <p:nvGrpSpPr>
            <p:cNvPr id="22" name="グループ化 21">
              <a:extLst>
                <a:ext uri="{FF2B5EF4-FFF2-40B4-BE49-F238E27FC236}">
                  <a16:creationId xmlns:a16="http://schemas.microsoft.com/office/drawing/2014/main" id="{8E06102A-E0D9-4DC4-9AE3-FB0F7B461829}"/>
                </a:ext>
              </a:extLst>
            </p:cNvPr>
            <p:cNvGrpSpPr/>
            <p:nvPr/>
          </p:nvGrpSpPr>
          <p:grpSpPr>
            <a:xfrm>
              <a:off x="7003287" y="5447217"/>
              <a:ext cx="1940306" cy="389801"/>
              <a:chOff x="8228272" y="6722102"/>
              <a:chExt cx="2310617" cy="648220"/>
            </a:xfrm>
          </p:grpSpPr>
          <p:sp>
            <p:nvSpPr>
              <p:cNvPr id="28" name="object 7">
                <a:extLst>
                  <a:ext uri="{FF2B5EF4-FFF2-40B4-BE49-F238E27FC236}">
                    <a16:creationId xmlns:a16="http://schemas.microsoft.com/office/drawing/2014/main" id="{202A7786-E27D-4BF7-B766-22CA02768476}"/>
                  </a:ext>
                </a:extLst>
              </p:cNvPr>
              <p:cNvSpPr txBox="1"/>
              <p:nvPr/>
            </p:nvSpPr>
            <p:spPr>
              <a:xfrm>
                <a:off x="8228272" y="6722102"/>
                <a:ext cx="2227579" cy="109047"/>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539" b="1" i="0" u="none" strike="noStrike" kern="1200" cap="none" spc="0" normalizeH="0" baseline="0" noProof="0" dirty="0">
                    <a:ln>
                      <a:noFill/>
                    </a:ln>
                    <a:solidFill>
                      <a:srgbClr val="3D3A39"/>
                    </a:solidFill>
                    <a:effectLst/>
                    <a:uLnTx/>
                    <a:uFillTx/>
                    <a:latin typeface="游ゴシック"/>
                    <a:ea typeface="メイリオ"/>
                    <a:cs typeface="游ゴシック"/>
                  </a:rPr>
                  <a:t>東工</a:t>
                </a:r>
                <a:r>
                  <a:rPr kumimoji="1" sz="539" b="1" i="0" u="none" strike="noStrike" kern="1200" cap="none" spc="-20" normalizeH="0" baseline="0" noProof="0" dirty="0">
                    <a:ln>
                      <a:noFill/>
                    </a:ln>
                    <a:solidFill>
                      <a:srgbClr val="3D3A39"/>
                    </a:solidFill>
                    <a:effectLst/>
                    <a:uLnTx/>
                    <a:uFillTx/>
                    <a:latin typeface="游ゴシック"/>
                    <a:ea typeface="メイリオ"/>
                    <a:cs typeface="游ゴシック"/>
                  </a:rPr>
                  <a:t>大</a:t>
                </a:r>
                <a:r>
                  <a:rPr kumimoji="1" sz="539" b="1" i="0" u="none" strike="noStrike" kern="1200" cap="none" spc="-3" normalizeH="0" baseline="0" noProof="0" dirty="0">
                    <a:ln>
                      <a:noFill/>
                    </a:ln>
                    <a:solidFill>
                      <a:srgbClr val="3D3A39"/>
                    </a:solidFill>
                    <a:effectLst/>
                    <a:uLnTx/>
                    <a:uFillTx/>
                    <a:latin typeface="游ゴシック"/>
                    <a:ea typeface="メイリオ"/>
                    <a:cs typeface="游ゴシック"/>
                  </a:rPr>
                  <a:t>で</a:t>
                </a:r>
                <a:r>
                  <a:rPr kumimoji="1" sz="539" b="1" i="0" u="none" strike="noStrike" kern="1200" cap="none" spc="0" normalizeH="0" baseline="0" noProof="0" dirty="0">
                    <a:ln>
                      <a:noFill/>
                    </a:ln>
                    <a:solidFill>
                      <a:srgbClr val="3D3A39"/>
                    </a:solidFill>
                    <a:effectLst/>
                    <a:uLnTx/>
                    <a:uFillTx/>
                    <a:latin typeface="游ゴシック"/>
                    <a:ea typeface="メイリオ"/>
                    <a:cs typeface="游ゴシック"/>
                  </a:rPr>
                  <a:t>開発</a:t>
                </a:r>
                <a:r>
                  <a:rPr kumimoji="1" sz="539" b="1" i="0" u="none" strike="noStrike" kern="1200" cap="none" spc="-269" normalizeH="0" baseline="0" noProof="0" dirty="0">
                    <a:ln>
                      <a:noFill/>
                    </a:ln>
                    <a:solidFill>
                      <a:srgbClr val="3D3A39"/>
                    </a:solidFill>
                    <a:effectLst/>
                    <a:uLnTx/>
                    <a:uFillTx/>
                    <a:latin typeface="游ゴシック"/>
                    <a:ea typeface="メイリオ"/>
                    <a:cs typeface="游ゴシック"/>
                  </a:rPr>
                  <a:t>、</a:t>
                </a:r>
                <a:r>
                  <a:rPr kumimoji="1" sz="539" b="1" i="0" u="none" strike="noStrike" kern="1200" cap="none" spc="0" normalizeH="0" baseline="0" noProof="0" dirty="0">
                    <a:ln>
                      <a:noFill/>
                    </a:ln>
                    <a:solidFill>
                      <a:srgbClr val="3D3A39"/>
                    </a:solidFill>
                    <a:effectLst/>
                    <a:uLnTx/>
                    <a:uFillTx/>
                    <a:latin typeface="游ゴシック"/>
                    <a:ea typeface="メイリオ"/>
                    <a:cs typeface="游ゴシック"/>
                  </a:rPr>
                  <a:t>実</a:t>
                </a:r>
                <a:r>
                  <a:rPr kumimoji="1" sz="539" b="1" i="0" u="none" strike="noStrike" kern="1200" cap="none" spc="-47" normalizeH="0" baseline="0" noProof="0" dirty="0">
                    <a:ln>
                      <a:noFill/>
                    </a:ln>
                    <a:solidFill>
                      <a:srgbClr val="3D3A39"/>
                    </a:solidFill>
                    <a:effectLst/>
                    <a:uLnTx/>
                    <a:uFillTx/>
                    <a:latin typeface="游ゴシック"/>
                    <a:ea typeface="メイリオ"/>
                    <a:cs typeface="游ゴシック"/>
                  </a:rPr>
                  <a:t>証</a:t>
                </a:r>
                <a:r>
                  <a:rPr kumimoji="1" sz="539" b="1" i="0" u="none" strike="noStrike" kern="1200" cap="none" spc="-60" normalizeH="0" baseline="0" noProof="0" dirty="0">
                    <a:ln>
                      <a:noFill/>
                    </a:ln>
                    <a:solidFill>
                      <a:srgbClr val="3D3A39"/>
                    </a:solidFill>
                    <a:effectLst/>
                    <a:uLnTx/>
                    <a:uFillTx/>
                    <a:latin typeface="游ゴシック"/>
                    <a:ea typeface="メイリオ"/>
                    <a:cs typeface="游ゴシック"/>
                  </a:rPr>
                  <a:t>さ</a:t>
                </a:r>
                <a:r>
                  <a:rPr kumimoji="1" sz="539" b="1" i="0" u="none" strike="noStrike" kern="1200" cap="none" spc="-37" normalizeH="0" baseline="0" noProof="0" dirty="0">
                    <a:ln>
                      <a:noFill/>
                    </a:ln>
                    <a:solidFill>
                      <a:srgbClr val="3D3A39"/>
                    </a:solidFill>
                    <a:effectLst/>
                    <a:uLnTx/>
                    <a:uFillTx/>
                    <a:latin typeface="游ゴシック"/>
                    <a:ea typeface="メイリオ"/>
                    <a:cs typeface="游ゴシック"/>
                  </a:rPr>
                  <a:t>れ</a:t>
                </a:r>
                <a:r>
                  <a:rPr kumimoji="1" sz="539" b="1" i="0" u="none" strike="noStrike" kern="1200" cap="none" spc="-67" normalizeH="0" baseline="0" noProof="0" dirty="0">
                    <a:ln>
                      <a:noFill/>
                    </a:ln>
                    <a:solidFill>
                      <a:srgbClr val="3D3A39"/>
                    </a:solidFill>
                    <a:effectLst/>
                    <a:uLnTx/>
                    <a:uFillTx/>
                    <a:latin typeface="游ゴシック"/>
                    <a:ea typeface="メイリオ"/>
                    <a:cs typeface="游ゴシック"/>
                  </a:rPr>
                  <a:t>る</a:t>
                </a:r>
                <a:r>
                  <a:rPr kumimoji="1" sz="539" b="1" i="0" u="none" strike="noStrike" kern="1200" cap="none" spc="-88" normalizeH="0" baseline="0" noProof="0" dirty="0">
                    <a:ln>
                      <a:noFill/>
                    </a:ln>
                    <a:solidFill>
                      <a:srgbClr val="3D3A39"/>
                    </a:solidFill>
                    <a:effectLst/>
                    <a:uLnTx/>
                    <a:uFillTx/>
                    <a:latin typeface="游ゴシック"/>
                    <a:ea typeface="メイリオ"/>
                    <a:cs typeface="游ゴシック"/>
                  </a:rPr>
                  <a:t>キ</a:t>
                </a:r>
                <a:r>
                  <a:rPr kumimoji="1" sz="539" b="1" i="0" u="none" strike="noStrike" kern="1200" cap="none" spc="-91" normalizeH="0" baseline="0" noProof="0" dirty="0">
                    <a:ln>
                      <a:noFill/>
                    </a:ln>
                    <a:solidFill>
                      <a:srgbClr val="3D3A39"/>
                    </a:solidFill>
                    <a:effectLst/>
                    <a:uLnTx/>
                    <a:uFillTx/>
                    <a:latin typeface="游ゴシック"/>
                    <a:ea typeface="メイリオ"/>
                    <a:cs typeface="游ゴシック"/>
                  </a:rPr>
                  <a:t>ャ</a:t>
                </a:r>
                <a:r>
                  <a:rPr kumimoji="1" sz="539" b="1" i="0" u="none" strike="noStrike" kern="1200" cap="none" spc="-27" normalizeH="0" baseline="0" noProof="0" dirty="0">
                    <a:ln>
                      <a:noFill/>
                    </a:ln>
                    <a:solidFill>
                      <a:srgbClr val="3D3A39"/>
                    </a:solidFill>
                    <a:effectLst/>
                    <a:uLnTx/>
                    <a:uFillTx/>
                    <a:latin typeface="游ゴシック"/>
                    <a:ea typeface="メイリオ"/>
                    <a:cs typeface="游ゴシック"/>
                  </a:rPr>
                  <a:t>ン</a:t>
                </a:r>
                <a:r>
                  <a:rPr kumimoji="1" sz="539" b="1" i="0" u="none" strike="noStrike" kern="1200" cap="none" spc="-20" normalizeH="0" baseline="0" noProof="0" dirty="0">
                    <a:ln>
                      <a:noFill/>
                    </a:ln>
                    <a:solidFill>
                      <a:srgbClr val="3D3A39"/>
                    </a:solidFill>
                    <a:effectLst/>
                    <a:uLnTx/>
                    <a:uFillTx/>
                    <a:latin typeface="游ゴシック"/>
                    <a:ea typeface="メイリオ"/>
                    <a:cs typeface="游ゴシック"/>
                  </a:rPr>
                  <a:t>パ</a:t>
                </a:r>
                <a:r>
                  <a:rPr kumimoji="1" sz="539" b="1" i="0" u="none" strike="noStrike" kern="1200" cap="none" spc="-17" normalizeH="0" baseline="0" noProof="0" dirty="0">
                    <a:ln>
                      <a:noFill/>
                    </a:ln>
                    <a:solidFill>
                      <a:srgbClr val="3D3A39"/>
                    </a:solidFill>
                    <a:effectLst/>
                    <a:uLnTx/>
                    <a:uFillTx/>
                    <a:latin typeface="游ゴシック"/>
                    <a:ea typeface="メイリオ"/>
                    <a:cs typeface="游ゴシック"/>
                  </a:rPr>
                  <a:t>ス</a:t>
                </a:r>
                <a:r>
                  <a:rPr kumimoji="1" sz="539" b="1" i="0" u="none" strike="noStrike" kern="1200" cap="none" spc="-60" normalizeH="0" baseline="0" noProof="0" dirty="0">
                    <a:ln>
                      <a:noFill/>
                    </a:ln>
                    <a:solidFill>
                      <a:srgbClr val="3D3A39"/>
                    </a:solidFill>
                    <a:effectLst/>
                    <a:uLnTx/>
                    <a:uFillTx/>
                    <a:latin typeface="游ゴシック"/>
                    <a:ea typeface="メイリオ"/>
                    <a:cs typeface="游ゴシック"/>
                  </a:rPr>
                  <a:t> </a:t>
                </a:r>
                <a:r>
                  <a:rPr kumimoji="1" sz="539" b="1" i="0" u="none" strike="noStrike" kern="1200" cap="none" spc="-40" normalizeH="0" baseline="0" noProof="0" dirty="0">
                    <a:ln>
                      <a:noFill/>
                    </a:ln>
                    <a:solidFill>
                      <a:srgbClr val="3D3A39"/>
                    </a:solidFill>
                    <a:effectLst/>
                    <a:uLnTx/>
                    <a:uFillTx/>
                    <a:latin typeface="游ゴシック"/>
                    <a:ea typeface="メイリオ"/>
                    <a:cs typeface="游ゴシック"/>
                  </a:rPr>
                  <a:t>シ</a:t>
                </a:r>
                <a:r>
                  <a:rPr kumimoji="1" sz="539" b="1" i="0" u="none" strike="noStrike" kern="1200" cap="none" spc="-30" normalizeH="0" baseline="0" noProof="0" dirty="0">
                    <a:ln>
                      <a:noFill/>
                    </a:ln>
                    <a:solidFill>
                      <a:srgbClr val="3D3A39"/>
                    </a:solidFill>
                    <a:effectLst/>
                    <a:uLnTx/>
                    <a:uFillTx/>
                    <a:latin typeface="游ゴシック"/>
                    <a:ea typeface="メイリオ"/>
                    <a:cs typeface="游ゴシック"/>
                  </a:rPr>
                  <a:t>ス</a:t>
                </a:r>
                <a:r>
                  <a:rPr kumimoji="1" sz="539" b="1" i="0" u="none" strike="noStrike" kern="1200" cap="none" spc="-37" normalizeH="0" baseline="0" noProof="0" dirty="0">
                    <a:ln>
                      <a:noFill/>
                    </a:ln>
                    <a:solidFill>
                      <a:srgbClr val="3D3A39"/>
                    </a:solidFill>
                    <a:effectLst/>
                    <a:uLnTx/>
                    <a:uFillTx/>
                    <a:latin typeface="游ゴシック"/>
                    <a:ea typeface="メイリオ"/>
                    <a:cs typeface="游ゴシック"/>
                  </a:rPr>
                  <a:t>テ</a:t>
                </a:r>
                <a:r>
                  <a:rPr kumimoji="1" sz="539" b="1" i="0" u="none" strike="noStrike" kern="1200" cap="none" spc="-20" normalizeH="0" baseline="0" noProof="0" dirty="0">
                    <a:ln>
                      <a:noFill/>
                    </a:ln>
                    <a:solidFill>
                      <a:srgbClr val="3D3A39"/>
                    </a:solidFill>
                    <a:effectLst/>
                    <a:uLnTx/>
                    <a:uFillTx/>
                    <a:latin typeface="游ゴシック"/>
                    <a:ea typeface="メイリオ"/>
                    <a:cs typeface="游ゴシック"/>
                  </a:rPr>
                  <a:t>ム</a:t>
                </a:r>
                <a:r>
                  <a:rPr kumimoji="1" sz="539" b="1" i="0" u="none" strike="noStrike" kern="1200" cap="none" spc="0" normalizeH="0" baseline="0" noProof="0" dirty="0">
                    <a:ln>
                      <a:noFill/>
                    </a:ln>
                    <a:solidFill>
                      <a:srgbClr val="3D3A39"/>
                    </a:solidFill>
                    <a:effectLst/>
                    <a:uLnTx/>
                    <a:uFillTx/>
                    <a:latin typeface="游ゴシック"/>
                    <a:ea typeface="メイリオ"/>
                    <a:cs typeface="游ゴシック"/>
                  </a:rPr>
                  <a:t>技術</a:t>
                </a:r>
                <a:endParaRPr kumimoji="1" sz="539"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29" name="object 7">
                <a:extLst>
                  <a:ext uri="{FF2B5EF4-FFF2-40B4-BE49-F238E27FC236}">
                    <a16:creationId xmlns:a16="http://schemas.microsoft.com/office/drawing/2014/main" id="{318FE883-91A4-4F98-A900-0EE99F73C336}"/>
                  </a:ext>
                </a:extLst>
              </p:cNvPr>
              <p:cNvSpPr txBox="1"/>
              <p:nvPr/>
            </p:nvSpPr>
            <p:spPr>
              <a:xfrm>
                <a:off x="8249220" y="6891430"/>
                <a:ext cx="1340838" cy="90500"/>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438" b="0" i="0" u="none" strike="noStrike" kern="1200" cap="none" spc="-3" normalizeH="0" baseline="0" noProof="0" dirty="0">
                    <a:ln>
                      <a:noFill/>
                    </a:ln>
                    <a:solidFill>
                      <a:srgbClr val="3D3A39"/>
                    </a:solidFill>
                    <a:effectLst/>
                    <a:uLnTx/>
                    <a:uFillTx/>
                    <a:latin typeface="游ゴシック Medium" panose="020B0500000000000000" pitchFamily="50" charset="-128"/>
                    <a:ea typeface="游ゴシック Medium" panose="020B0500000000000000" pitchFamily="50" charset="-128"/>
                    <a:cs typeface="SimSun"/>
                  </a:rPr>
                  <a:t>系統協調/分散エネルギーシステム</a:t>
                </a:r>
                <a:endParaRPr kumimoji="1" sz="438"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SimSun"/>
                </a:endParaRPr>
              </a:p>
            </p:txBody>
          </p:sp>
          <p:sp>
            <p:nvSpPr>
              <p:cNvPr id="30" name="object 20">
                <a:extLst>
                  <a:ext uri="{FF2B5EF4-FFF2-40B4-BE49-F238E27FC236}">
                    <a16:creationId xmlns:a16="http://schemas.microsoft.com/office/drawing/2014/main" id="{7B822C24-1449-41C1-96A7-F1C4B4281DC5}"/>
                  </a:ext>
                </a:extLst>
              </p:cNvPr>
              <p:cNvSpPr txBox="1"/>
              <p:nvPr/>
            </p:nvSpPr>
            <p:spPr>
              <a:xfrm>
                <a:off x="10069624" y="7292111"/>
                <a:ext cx="469265" cy="78211"/>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371" b="0" i="0" u="none" strike="noStrike" kern="1200" cap="none" spc="-7" normalizeH="0" baseline="0" noProof="0" dirty="0">
                    <a:ln>
                      <a:noFill/>
                    </a:ln>
                    <a:solidFill>
                      <a:srgbClr val="3D3A39"/>
                    </a:solidFill>
                    <a:effectLst/>
                    <a:uLnTx/>
                    <a:uFillTx/>
                    <a:latin typeface="Arial Unicode MS"/>
                    <a:ea typeface="メイリオ"/>
                    <a:cs typeface="Arial Unicode MS"/>
                  </a:rPr>
                  <a:t>東工大</a:t>
                </a:r>
                <a:r>
                  <a:rPr kumimoji="1" sz="371" b="0" i="0" u="none" strike="noStrike" kern="1200" cap="none" spc="-37" normalizeH="0" baseline="0" noProof="0" dirty="0">
                    <a:ln>
                      <a:noFill/>
                    </a:ln>
                    <a:solidFill>
                      <a:srgbClr val="3D3A39"/>
                    </a:solidFill>
                    <a:effectLst/>
                    <a:uLnTx/>
                    <a:uFillTx/>
                    <a:latin typeface="Arial Unicode MS"/>
                    <a:ea typeface="メイリオ"/>
                    <a:cs typeface="Arial Unicode MS"/>
                  </a:rPr>
                  <a:t> </a:t>
                </a:r>
                <a:r>
                  <a:rPr kumimoji="1" sz="371" b="0" i="0" u="none" strike="noStrike" kern="1200" cap="none" spc="-3" normalizeH="0" baseline="0" noProof="0" dirty="0">
                    <a:ln>
                      <a:noFill/>
                    </a:ln>
                    <a:solidFill>
                      <a:srgbClr val="3D3A39"/>
                    </a:solidFill>
                    <a:effectLst/>
                    <a:uLnTx/>
                    <a:uFillTx/>
                    <a:latin typeface="Arial Unicode MS"/>
                    <a:ea typeface="メイリオ"/>
                    <a:cs typeface="Arial Unicode MS"/>
                  </a:rPr>
                  <a:t>EEI</a:t>
                </a:r>
                <a:r>
                  <a:rPr kumimoji="1" sz="371" b="0" i="0" u="none" strike="noStrike" kern="1200" cap="none" spc="-7" normalizeH="0" baseline="0" noProof="0" dirty="0">
                    <a:ln>
                      <a:noFill/>
                    </a:ln>
                    <a:solidFill>
                      <a:srgbClr val="3D3A39"/>
                    </a:solidFill>
                    <a:effectLst/>
                    <a:uLnTx/>
                    <a:uFillTx/>
                    <a:latin typeface="Arial Unicode MS"/>
                    <a:ea typeface="メイリオ"/>
                    <a:cs typeface="Arial Unicode MS"/>
                  </a:rPr>
                  <a:t>棟</a:t>
                </a:r>
                <a:endParaRPr kumimoji="1" sz="371" b="0" i="0" u="none" strike="noStrike" kern="1200" cap="none" spc="0" normalizeH="0" baseline="0" noProof="0">
                  <a:ln>
                    <a:noFill/>
                  </a:ln>
                  <a:solidFill>
                    <a:prstClr val="black"/>
                  </a:solidFill>
                  <a:effectLst/>
                  <a:uLnTx/>
                  <a:uFillTx/>
                  <a:latin typeface="Arial Unicode MS"/>
                  <a:ea typeface="メイリオ"/>
                  <a:cs typeface="Arial Unicode MS"/>
                </a:endParaRPr>
              </a:p>
            </p:txBody>
          </p:sp>
          <p:pic>
            <p:nvPicPr>
              <p:cNvPr id="31" name="グラフィックス 30">
                <a:extLst>
                  <a:ext uri="{FF2B5EF4-FFF2-40B4-BE49-F238E27FC236}">
                    <a16:creationId xmlns:a16="http://schemas.microsoft.com/office/drawing/2014/main" id="{E310B2A1-CA3F-42B3-B243-B68A7B7349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51043" y="6883368"/>
                <a:ext cx="858196" cy="117027"/>
              </a:xfrm>
              <a:prstGeom prst="rect">
                <a:avLst/>
              </a:prstGeom>
            </p:spPr>
          </p:pic>
        </p:grpSp>
        <p:grpSp>
          <p:nvGrpSpPr>
            <p:cNvPr id="23" name="グループ化 22">
              <a:extLst>
                <a:ext uri="{FF2B5EF4-FFF2-40B4-BE49-F238E27FC236}">
                  <a16:creationId xmlns:a16="http://schemas.microsoft.com/office/drawing/2014/main" id="{B01CD8E7-A4A1-4290-88EF-4C49CFF2F285}"/>
                </a:ext>
              </a:extLst>
            </p:cNvPr>
            <p:cNvGrpSpPr/>
            <p:nvPr/>
          </p:nvGrpSpPr>
          <p:grpSpPr>
            <a:xfrm>
              <a:off x="4800258" y="5447236"/>
              <a:ext cx="1830881" cy="156246"/>
              <a:chOff x="5604792" y="6722109"/>
              <a:chExt cx="2180307" cy="259828"/>
            </a:xfrm>
          </p:grpSpPr>
          <p:sp>
            <p:nvSpPr>
              <p:cNvPr id="24" name="object 8">
                <a:extLst>
                  <a:ext uri="{FF2B5EF4-FFF2-40B4-BE49-F238E27FC236}">
                    <a16:creationId xmlns:a16="http://schemas.microsoft.com/office/drawing/2014/main" id="{6DE823E7-3808-4699-B957-34DCC2EACDD4}"/>
                  </a:ext>
                </a:extLst>
              </p:cNvPr>
              <p:cNvSpPr txBox="1"/>
              <p:nvPr/>
            </p:nvSpPr>
            <p:spPr>
              <a:xfrm>
                <a:off x="7048884" y="6891431"/>
                <a:ext cx="520700" cy="90500"/>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438" b="0" i="0" u="none" strike="noStrike" kern="1200" cap="none" spc="0" normalizeH="0" baseline="0" noProof="0" dirty="0">
                    <a:ln>
                      <a:noFill/>
                    </a:ln>
                    <a:solidFill>
                      <a:srgbClr val="3D3A39"/>
                    </a:solidFill>
                    <a:effectLst/>
                    <a:uLnTx/>
                    <a:uFillTx/>
                    <a:latin typeface="游ゴシック Medium" panose="020B0500000000000000" pitchFamily="50" charset="-128"/>
                    <a:ea typeface="游ゴシック Medium" panose="020B0500000000000000" pitchFamily="50" charset="-128"/>
                    <a:cs typeface="SimSun"/>
                  </a:rPr>
                  <a:t>水素燃料電池</a:t>
                </a:r>
                <a:endParaRPr kumimoji="1" sz="438"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SimSun"/>
                </a:endParaRPr>
              </a:p>
            </p:txBody>
          </p:sp>
          <p:sp>
            <p:nvSpPr>
              <p:cNvPr id="25" name="object 7">
                <a:extLst>
                  <a:ext uri="{FF2B5EF4-FFF2-40B4-BE49-F238E27FC236}">
                    <a16:creationId xmlns:a16="http://schemas.microsoft.com/office/drawing/2014/main" id="{387CA267-869C-4C46-97EE-F146FCCAC1E7}"/>
                  </a:ext>
                </a:extLst>
              </p:cNvPr>
              <p:cNvSpPr txBox="1"/>
              <p:nvPr/>
            </p:nvSpPr>
            <p:spPr>
              <a:xfrm>
                <a:off x="5604792" y="6722109"/>
                <a:ext cx="2180307" cy="109047"/>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539" b="1" i="0" u="none" strike="noStrike" kern="1200" cap="none" spc="0" normalizeH="0" baseline="0" noProof="0" dirty="0">
                    <a:ln>
                      <a:noFill/>
                    </a:ln>
                    <a:solidFill>
                      <a:srgbClr val="3D3A39"/>
                    </a:solidFill>
                    <a:effectLst/>
                    <a:uLnTx/>
                    <a:uFillTx/>
                    <a:latin typeface="游ゴシック"/>
                    <a:ea typeface="メイリオ"/>
                    <a:cs typeface="游ゴシック"/>
                  </a:rPr>
                  <a:t>東工</a:t>
                </a:r>
                <a:r>
                  <a:rPr kumimoji="1" sz="539" b="1" i="0" u="none" strike="noStrike" kern="1200" cap="none" spc="-7" normalizeH="0" baseline="0" noProof="0" dirty="0">
                    <a:ln>
                      <a:noFill/>
                    </a:ln>
                    <a:solidFill>
                      <a:srgbClr val="3D3A39"/>
                    </a:solidFill>
                    <a:effectLst/>
                    <a:uLnTx/>
                    <a:uFillTx/>
                    <a:latin typeface="游ゴシック"/>
                    <a:ea typeface="メイリオ"/>
                    <a:cs typeface="游ゴシック"/>
                  </a:rPr>
                  <a:t>大の</a:t>
                </a:r>
                <a:r>
                  <a:rPr kumimoji="1" sz="539" b="1" i="0" u="none" strike="noStrike" kern="1200" cap="none" spc="-10" normalizeH="0" baseline="0" noProof="0" dirty="0">
                    <a:ln>
                      <a:noFill/>
                    </a:ln>
                    <a:solidFill>
                      <a:srgbClr val="3D3A39"/>
                    </a:solidFill>
                    <a:effectLst/>
                    <a:uLnTx/>
                    <a:uFillTx/>
                    <a:latin typeface="游ゴシック"/>
                    <a:ea typeface="メイリオ"/>
                    <a:cs typeface="游ゴシック"/>
                  </a:rPr>
                  <a:t>様</a:t>
                </a:r>
                <a:r>
                  <a:rPr kumimoji="1" sz="539" b="1" i="0" u="none" strike="noStrike" kern="1200" cap="none" spc="-57" normalizeH="0" baseline="0" noProof="0" dirty="0">
                    <a:ln>
                      <a:noFill/>
                    </a:ln>
                    <a:solidFill>
                      <a:srgbClr val="3D3A39"/>
                    </a:solidFill>
                    <a:effectLst/>
                    <a:uLnTx/>
                    <a:uFillTx/>
                    <a:latin typeface="游ゴシック"/>
                    <a:ea typeface="メイリオ"/>
                    <a:cs typeface="游ゴシック"/>
                  </a:rPr>
                  <a:t>々</a:t>
                </a:r>
                <a:r>
                  <a:rPr kumimoji="1" sz="539" b="1" i="0" u="none" strike="noStrike" kern="1200" cap="none" spc="-30" normalizeH="0" baseline="0" noProof="0" dirty="0">
                    <a:ln>
                      <a:noFill/>
                    </a:ln>
                    <a:solidFill>
                      <a:srgbClr val="3D3A39"/>
                    </a:solidFill>
                    <a:effectLst/>
                    <a:uLnTx/>
                    <a:uFillTx/>
                    <a:latin typeface="游ゴシック"/>
                    <a:ea typeface="メイリオ"/>
                    <a:cs typeface="游ゴシック"/>
                  </a:rPr>
                  <a:t>な</a:t>
                </a:r>
                <a:r>
                  <a:rPr kumimoji="1" sz="539" b="1" i="0" u="none" strike="noStrike" kern="1200" cap="none" spc="-20" normalizeH="0" baseline="0" noProof="0" dirty="0">
                    <a:ln>
                      <a:noFill/>
                    </a:ln>
                    <a:solidFill>
                      <a:srgbClr val="3D3A39"/>
                    </a:solidFill>
                    <a:effectLst/>
                    <a:uLnTx/>
                    <a:uFillTx/>
                    <a:latin typeface="游ゴシック"/>
                    <a:ea typeface="メイリオ"/>
                    <a:cs typeface="游ゴシック"/>
                  </a:rPr>
                  <a:t>エ</a:t>
                </a:r>
                <a:r>
                  <a:rPr kumimoji="1" sz="539" b="1" i="0" u="none" strike="noStrike" kern="1200" cap="none" spc="-14" normalizeH="0" baseline="0" noProof="0" dirty="0">
                    <a:ln>
                      <a:noFill/>
                    </a:ln>
                    <a:solidFill>
                      <a:srgbClr val="3D3A39"/>
                    </a:solidFill>
                    <a:effectLst/>
                    <a:uLnTx/>
                    <a:uFillTx/>
                    <a:latin typeface="游ゴシック"/>
                    <a:ea typeface="メイリオ"/>
                    <a:cs typeface="游ゴシック"/>
                  </a:rPr>
                  <a:t>ネル</a:t>
                </a:r>
                <a:r>
                  <a:rPr kumimoji="1" sz="539" b="1" i="0" u="none" strike="noStrike" kern="1200" cap="none" spc="-17" normalizeH="0" baseline="0" noProof="0" dirty="0">
                    <a:ln>
                      <a:noFill/>
                    </a:ln>
                    <a:solidFill>
                      <a:srgbClr val="3D3A39"/>
                    </a:solidFill>
                    <a:effectLst/>
                    <a:uLnTx/>
                    <a:uFillTx/>
                    <a:latin typeface="游ゴシック"/>
                    <a:ea typeface="メイリオ"/>
                    <a:cs typeface="游ゴシック"/>
                  </a:rPr>
                  <a:t>ギ</a:t>
                </a:r>
                <a:r>
                  <a:rPr kumimoji="1" sz="539" b="1" i="0" u="none" strike="noStrike" kern="1200" cap="none" spc="-37" normalizeH="0" baseline="0" noProof="0" dirty="0">
                    <a:ln>
                      <a:noFill/>
                    </a:ln>
                    <a:solidFill>
                      <a:srgbClr val="3D3A39"/>
                    </a:solidFill>
                    <a:effectLst/>
                    <a:uLnTx/>
                    <a:uFillTx/>
                    <a:latin typeface="游ゴシック"/>
                    <a:ea typeface="メイリオ"/>
                    <a:cs typeface="游ゴシック"/>
                  </a:rPr>
                  <a:t>ー</a:t>
                </a:r>
                <a:r>
                  <a:rPr kumimoji="1" sz="539" b="1" i="0" u="none" strike="noStrike" kern="1200" cap="none" spc="17" normalizeH="0" baseline="0" noProof="0" dirty="0">
                    <a:ln>
                      <a:noFill/>
                    </a:ln>
                    <a:solidFill>
                      <a:srgbClr val="3D3A39"/>
                    </a:solidFill>
                    <a:effectLst/>
                    <a:uLnTx/>
                    <a:uFillTx/>
                    <a:latin typeface="游ゴシック"/>
                    <a:ea typeface="メイリオ"/>
                    <a:cs typeface="游ゴシック"/>
                  </a:rPr>
                  <a:t>デ</a:t>
                </a:r>
                <a:r>
                  <a:rPr kumimoji="1" sz="539" b="1" i="0" u="none" strike="noStrike" kern="1200" cap="none" spc="-40" normalizeH="0" baseline="0" noProof="0" dirty="0">
                    <a:ln>
                      <a:noFill/>
                    </a:ln>
                    <a:solidFill>
                      <a:srgbClr val="3D3A39"/>
                    </a:solidFill>
                    <a:effectLst/>
                    <a:uLnTx/>
                    <a:uFillTx/>
                    <a:latin typeface="游ゴシック"/>
                    <a:ea typeface="メイリオ"/>
                    <a:cs typeface="游ゴシック"/>
                  </a:rPr>
                  <a:t>バ</a:t>
                </a:r>
                <a:r>
                  <a:rPr kumimoji="1" sz="539" b="1" i="0" u="none" strike="noStrike" kern="1200" cap="none" spc="-77" normalizeH="0" baseline="0" noProof="0" dirty="0">
                    <a:ln>
                      <a:noFill/>
                    </a:ln>
                    <a:solidFill>
                      <a:srgbClr val="3D3A39"/>
                    </a:solidFill>
                    <a:effectLst/>
                    <a:uLnTx/>
                    <a:uFillTx/>
                    <a:latin typeface="游ゴシック"/>
                    <a:ea typeface="メイリオ"/>
                    <a:cs typeface="游ゴシック"/>
                  </a:rPr>
                  <a:t>イ</a:t>
                </a:r>
                <a:r>
                  <a:rPr kumimoji="1" sz="539" b="1" i="0" u="none" strike="noStrike" kern="1200" cap="none" spc="-152" normalizeH="0" baseline="0" noProof="0" dirty="0">
                    <a:ln>
                      <a:noFill/>
                    </a:ln>
                    <a:solidFill>
                      <a:srgbClr val="3D3A39"/>
                    </a:solidFill>
                    <a:effectLst/>
                    <a:uLnTx/>
                    <a:uFillTx/>
                    <a:latin typeface="游ゴシック"/>
                    <a:ea typeface="メイリオ"/>
                    <a:cs typeface="游ゴシック"/>
                  </a:rPr>
                  <a:t>ス</a:t>
                </a:r>
                <a:r>
                  <a:rPr kumimoji="1" sz="539" b="1" i="0" u="none" strike="noStrike" kern="1200" cap="none" spc="-135" normalizeH="0" baseline="0" noProof="0" dirty="0">
                    <a:ln>
                      <a:noFill/>
                    </a:ln>
                    <a:solidFill>
                      <a:srgbClr val="3D3A39"/>
                    </a:solidFill>
                    <a:effectLst/>
                    <a:uLnTx/>
                    <a:uFillTx/>
                    <a:latin typeface="游ゴシック"/>
                    <a:ea typeface="メイリオ"/>
                    <a:cs typeface="游ゴシック"/>
                  </a:rPr>
                  <a:t>・</a:t>
                </a:r>
                <a:r>
                  <a:rPr kumimoji="1" sz="539" b="1" i="0" u="none" strike="noStrike" kern="1200" cap="none" spc="0" normalizeH="0" baseline="0" noProof="0" dirty="0">
                    <a:ln>
                      <a:noFill/>
                    </a:ln>
                    <a:solidFill>
                      <a:srgbClr val="3D3A39"/>
                    </a:solidFill>
                    <a:effectLst/>
                    <a:uLnTx/>
                    <a:uFillTx/>
                    <a:latin typeface="游ゴシック"/>
                    <a:ea typeface="メイリオ"/>
                    <a:cs typeface="游ゴシック"/>
                  </a:rPr>
                  <a:t>要素技術</a:t>
                </a:r>
                <a:endParaRPr kumimoji="1" sz="539"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26" name="object 6">
                <a:extLst>
                  <a:ext uri="{FF2B5EF4-FFF2-40B4-BE49-F238E27FC236}">
                    <a16:creationId xmlns:a16="http://schemas.microsoft.com/office/drawing/2014/main" id="{3760DAED-C6C1-4C25-878C-C0FC926DC6DD}"/>
                  </a:ext>
                </a:extLst>
              </p:cNvPr>
              <p:cNvSpPr txBox="1"/>
              <p:nvPr/>
            </p:nvSpPr>
            <p:spPr>
              <a:xfrm>
                <a:off x="6308465" y="6891431"/>
                <a:ext cx="643254" cy="90500"/>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438" b="0" i="0" u="none" strike="noStrike" kern="1200" cap="none" spc="-3" normalizeH="0" baseline="0" noProof="0" dirty="0">
                    <a:ln>
                      <a:noFill/>
                    </a:ln>
                    <a:solidFill>
                      <a:srgbClr val="3D3A39"/>
                    </a:solidFill>
                    <a:effectLst/>
                    <a:uLnTx/>
                    <a:uFillTx/>
                    <a:latin typeface="游ゴシック Medium" panose="020B0500000000000000" pitchFamily="50" charset="-128"/>
                    <a:ea typeface="游ゴシック Medium" panose="020B0500000000000000" pitchFamily="50" charset="-128"/>
                    <a:cs typeface="SimSun"/>
                  </a:rPr>
                  <a:t>水電解/燃料電池</a:t>
                </a:r>
                <a:endParaRPr kumimoji="1" sz="438"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SimSun"/>
                </a:endParaRPr>
              </a:p>
            </p:txBody>
          </p:sp>
          <p:sp>
            <p:nvSpPr>
              <p:cNvPr id="27" name="object 6">
                <a:extLst>
                  <a:ext uri="{FF2B5EF4-FFF2-40B4-BE49-F238E27FC236}">
                    <a16:creationId xmlns:a16="http://schemas.microsoft.com/office/drawing/2014/main" id="{3560DE55-2A9A-457B-AC56-DCCD33C2C9F5}"/>
                  </a:ext>
                </a:extLst>
              </p:cNvPr>
              <p:cNvSpPr txBox="1"/>
              <p:nvPr/>
            </p:nvSpPr>
            <p:spPr>
              <a:xfrm>
                <a:off x="5695465" y="6891437"/>
                <a:ext cx="438149" cy="90500"/>
              </a:xfrm>
              <a:prstGeom prst="rect">
                <a:avLst/>
              </a:prstGeom>
            </p:spPr>
            <p:txBody>
              <a:bodyPr vert="horz" wrap="square" lIns="0" tIns="8555" rIns="0" bIns="0" rtlCol="0">
                <a:spAutoFit/>
              </a:bodyPr>
              <a:lstStyle/>
              <a:p>
                <a:pPr marL="8555" marR="0" lvl="0" indent="0" algn="l" defTabSz="615977" rtl="0" eaLnBrk="1" fontAlgn="auto" latinLnBrk="0" hangingPunct="1">
                  <a:lnSpc>
                    <a:spcPct val="100000"/>
                  </a:lnSpc>
                  <a:spcBef>
                    <a:spcPts val="67"/>
                  </a:spcBef>
                  <a:spcAft>
                    <a:spcPts val="0"/>
                  </a:spcAft>
                  <a:buClrTx/>
                  <a:buSzTx/>
                  <a:buFontTx/>
                  <a:buNone/>
                  <a:tabLst/>
                  <a:defRPr/>
                </a:pPr>
                <a:r>
                  <a:rPr kumimoji="1" sz="438" b="0" i="0" u="none" strike="noStrike" kern="1200" cap="none" spc="0" normalizeH="0" baseline="0" noProof="0" dirty="0">
                    <a:ln>
                      <a:noFill/>
                    </a:ln>
                    <a:solidFill>
                      <a:srgbClr val="3D3A39"/>
                    </a:solidFill>
                    <a:effectLst/>
                    <a:uLnTx/>
                    <a:uFillTx/>
                    <a:latin typeface="游ゴシック Medium" panose="020B0500000000000000" pitchFamily="50" charset="-128"/>
                    <a:ea typeface="游ゴシック Medium" panose="020B0500000000000000" pitchFamily="50" charset="-128"/>
                    <a:cs typeface="SimSun"/>
                  </a:rPr>
                  <a:t>全固体電池</a:t>
                </a:r>
                <a:endParaRPr kumimoji="1" sz="438"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SimSun"/>
                </a:endParaRPr>
              </a:p>
            </p:txBody>
          </p:sp>
        </p:grpSp>
      </p:grpSp>
      <p:grpSp>
        <p:nvGrpSpPr>
          <p:cNvPr id="553" name="text2_Infosyenergy">
            <a:extLst>
              <a:ext uri="{FF2B5EF4-FFF2-40B4-BE49-F238E27FC236}">
                <a16:creationId xmlns:a16="http://schemas.microsoft.com/office/drawing/2014/main" id="{A51AD168-E5B4-430E-A37B-619FBF5D6585}"/>
              </a:ext>
            </a:extLst>
          </p:cNvPr>
          <p:cNvGrpSpPr/>
          <p:nvPr/>
        </p:nvGrpSpPr>
        <p:grpSpPr>
          <a:xfrm>
            <a:off x="6986931" y="5540316"/>
            <a:ext cx="2222922" cy="495909"/>
            <a:chOff x="8219211" y="5832442"/>
            <a:chExt cx="2647170" cy="824676"/>
          </a:xfrm>
        </p:grpSpPr>
        <p:sp>
          <p:nvSpPr>
            <p:cNvPr id="554" name="object 18">
              <a:extLst>
                <a:ext uri="{FF2B5EF4-FFF2-40B4-BE49-F238E27FC236}">
                  <a16:creationId xmlns:a16="http://schemas.microsoft.com/office/drawing/2014/main" id="{BEC9FD55-C785-4E23-9077-0311564D67FE}"/>
                </a:ext>
              </a:extLst>
            </p:cNvPr>
            <p:cNvSpPr txBox="1"/>
            <p:nvPr/>
          </p:nvSpPr>
          <p:spPr>
            <a:xfrm>
              <a:off x="8423880" y="5832442"/>
              <a:ext cx="2015490" cy="258738"/>
            </a:xfrm>
            <a:prstGeom prst="rect">
              <a:avLst/>
            </a:prstGeom>
          </p:spPr>
          <p:txBody>
            <a:bodyPr vert="horz" wrap="square" lIns="0" tIns="39784" rIns="0" bIns="0" rtlCol="0">
              <a:spAutoFit/>
            </a:bodyPr>
            <a:lstStyle/>
            <a:p>
              <a:pPr marL="304138" marR="0" lvl="0" indent="0" algn="l" defTabSz="615977" rtl="0" eaLnBrk="1" fontAlgn="auto" latinLnBrk="0" hangingPunct="1">
                <a:lnSpc>
                  <a:spcPct val="100000"/>
                </a:lnSpc>
                <a:spcBef>
                  <a:spcPts val="313"/>
                </a:spcBef>
                <a:spcAft>
                  <a:spcPts val="0"/>
                </a:spcAft>
                <a:buClrTx/>
                <a:buSzTx/>
                <a:buFontTx/>
                <a:buNone/>
                <a:tabLst/>
                <a:defRPr/>
              </a:pPr>
              <a:r>
                <a:rPr kumimoji="1" sz="750" b="1" i="0" u="none" strike="noStrike" kern="1200" cap="none" spc="-77"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コ</a:t>
              </a:r>
              <a:r>
                <a:rPr kumimoji="1" sz="750" b="1" i="0" u="none" strike="noStrike" kern="1200" cap="none" spc="-81"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ン</a:t>
              </a:r>
              <a:r>
                <a:rPr kumimoji="1" sz="750" b="1" i="0" u="none" strike="noStrike" kern="1200" cap="none" spc="-57"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ソ</a:t>
              </a:r>
              <a:r>
                <a:rPr kumimoji="1" sz="750" b="1" i="0" u="none" strike="noStrike" kern="1200" cap="none" spc="-50"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ー</a:t>
              </a:r>
              <a:r>
                <a:rPr kumimoji="1" sz="750" b="1" i="0" u="none" strike="noStrike" kern="1200" cap="none" spc="-60"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シ</a:t>
              </a:r>
              <a:r>
                <a:rPr kumimoji="1" sz="750" b="1" i="0" u="none" strike="noStrike" kern="1200" cap="none" spc="-40"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ア</a:t>
              </a:r>
              <a:r>
                <a:rPr kumimoji="1" sz="750" b="1" i="0" u="none" strike="noStrike" kern="1200" cap="none" spc="-34"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ム</a:t>
              </a:r>
              <a:r>
                <a:rPr kumimoji="1" sz="750" b="1" i="0" u="none" strike="noStrike" kern="1200" cap="none" spc="-14"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の</a:t>
              </a:r>
              <a:r>
                <a:rPr kumimoji="1" sz="750" b="1" i="0" u="none" strike="noStrike" kern="1200" cap="none" spc="-7"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目指</a:t>
              </a:r>
              <a:r>
                <a:rPr kumimoji="1" sz="750" b="1" i="0" u="none" strike="noStrike" kern="1200" cap="none" spc="-64"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す</a:t>
              </a:r>
              <a:r>
                <a:rPr kumimoji="1" sz="750" b="1" i="0" u="none" strike="noStrike" kern="1200" cap="none" spc="-60"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も</a:t>
              </a:r>
              <a:r>
                <a:rPr kumimoji="1" sz="750" b="1" i="0" u="none" strike="noStrike" kern="1200" cap="none" spc="0" normalizeH="0" baseline="0" noProof="0" dirty="0" err="1">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rPr>
                <a:t>の</a:t>
              </a:r>
              <a:endParaRPr kumimoji="1" sz="750" b="0"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游ゴシック"/>
              </a:endParaRPr>
            </a:p>
          </p:txBody>
        </p:sp>
        <p:sp>
          <p:nvSpPr>
            <p:cNvPr id="555" name="object 18">
              <a:extLst>
                <a:ext uri="{FF2B5EF4-FFF2-40B4-BE49-F238E27FC236}">
                  <a16:creationId xmlns:a16="http://schemas.microsoft.com/office/drawing/2014/main" id="{0F7ED20A-4DC6-47A6-82B1-D107CCF102B5}"/>
                </a:ext>
              </a:extLst>
            </p:cNvPr>
            <p:cNvSpPr txBox="1"/>
            <p:nvPr/>
          </p:nvSpPr>
          <p:spPr>
            <a:xfrm>
              <a:off x="8219211" y="6275757"/>
              <a:ext cx="2647170" cy="381361"/>
            </a:xfrm>
            <a:prstGeom prst="rect">
              <a:avLst/>
            </a:prstGeom>
          </p:spPr>
          <p:txBody>
            <a:bodyPr vert="horz" wrap="square" lIns="0" tIns="39784" rIns="0" bIns="0" rtlCol="0">
              <a:spAutoFit/>
            </a:bodyPr>
            <a:lstStyle/>
            <a:p>
              <a:pPr marL="248102" marR="22672" lvl="0" indent="-239974" algn="l" defTabSz="615977" rtl="0" eaLnBrk="1" fontAlgn="auto" latinLnBrk="0" hangingPunct="1">
                <a:lnSpc>
                  <a:spcPts val="579"/>
                </a:lnSpc>
                <a:spcBef>
                  <a:spcPts val="229"/>
                </a:spcBef>
                <a:spcAft>
                  <a:spcPts val="0"/>
                </a:spcAft>
                <a:buClrTx/>
                <a:buSzTx/>
                <a:buFontTx/>
                <a:buNone/>
                <a:tabLst/>
                <a:defRPr/>
              </a:pPr>
              <a:r>
                <a:rPr kumimoji="1" sz="600" b="1" i="0" u="none" strike="noStrike" kern="1200" cap="none" spc="-14"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a:t>
              </a:r>
              <a:r>
                <a:rPr kumimoji="1" sz="750" b="1" i="0" u="none" strike="noStrike" kern="1200" cap="none" spc="-2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エ</a:t>
              </a:r>
              <a:r>
                <a:rPr kumimoji="1" sz="750" b="1" i="0" u="none" strike="noStrike" kern="1200" cap="none" spc="-14"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ネル</a:t>
              </a:r>
              <a:r>
                <a:rPr kumimoji="1" sz="750" b="1" i="0" u="none" strike="noStrike" kern="1200" cap="none" spc="-1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ギ</a:t>
              </a:r>
              <a:r>
                <a:rPr kumimoji="1" sz="750" b="1" i="0" u="none" strike="noStrike" kern="1200" cap="none" spc="-34"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ー</a:t>
              </a:r>
              <a:r>
                <a:rPr kumimoji="1" sz="750" b="1" i="0" u="none" strike="noStrike" kern="1200" cap="none" spc="1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デ</a:t>
              </a:r>
              <a:r>
                <a:rPr kumimoji="1" sz="750" b="1" i="0" u="none" strike="noStrike" kern="1200" cap="none" spc="-3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バ</a:t>
              </a:r>
              <a:r>
                <a:rPr kumimoji="1" sz="750" b="1" i="0" u="none" strike="noStrike" kern="1200" cap="none" spc="-71"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イ</a:t>
              </a:r>
              <a:r>
                <a:rPr kumimoji="1" sz="750" b="1" i="0" u="none" strike="noStrike" kern="1200" cap="none" spc="-1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ス</a:t>
              </a:r>
              <a:r>
                <a:rPr kumimoji="1" sz="75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開発</a:t>
              </a:r>
              <a:r>
                <a:rPr kumimoji="1" sz="750" b="1" i="0" u="none" strike="noStrike" kern="1200" cap="none" spc="-29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a:t>
              </a:r>
              <a:r>
                <a:rPr kumimoji="1" sz="750" b="1" i="0" u="none" strike="noStrike" kern="1200" cap="none" spc="-313"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と</a:t>
              </a:r>
              <a:r>
                <a:rPr kumimoji="1" sz="750" b="1" i="0" u="none" strike="noStrike" kern="1200" cap="none" spc="-1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a:t>
              </a:r>
              <a:r>
                <a:rPr kumimoji="1" sz="750" b="1" i="0" u="none" strike="noStrike" kern="1200" cap="none" spc="-3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シ</a:t>
              </a:r>
              <a:r>
                <a:rPr kumimoji="1" sz="750" b="1" i="0" u="none" strike="noStrike" kern="1200" cap="none" spc="-3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ス</a:t>
              </a:r>
              <a:r>
                <a:rPr kumimoji="1" sz="750" b="1" i="0" u="none" strike="noStrike" kern="1200" cap="none" spc="-34"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テ</a:t>
              </a:r>
              <a:r>
                <a:rPr kumimoji="1" sz="750" b="1" i="0" u="none" strike="noStrike" kern="1200" cap="none" spc="-2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ム</a:t>
              </a:r>
              <a:r>
                <a:rPr kumimoji="1" sz="75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開発</a:t>
              </a:r>
              <a:r>
                <a:rPr kumimoji="1" sz="750" b="1" i="0" u="none" strike="noStrike" kern="1200" cap="none" spc="-28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a:t>
              </a:r>
              <a:r>
                <a:rPr kumimoji="1" sz="75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を</a:t>
              </a:r>
              <a:r>
                <a:rPr kumimoji="1" sz="75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 </a:t>
              </a:r>
              <a:endParaRPr kumimoji="1" lang="en-US" altLang="ja-JP" sz="75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endParaRPr>
            </a:p>
            <a:p>
              <a:pPr marL="248102" marR="22672" lvl="0" indent="-239974" algn="l" defTabSz="615977" rtl="0" eaLnBrk="1" fontAlgn="auto" latinLnBrk="0" hangingPunct="1">
                <a:lnSpc>
                  <a:spcPts val="579"/>
                </a:lnSpc>
                <a:spcBef>
                  <a:spcPts val="229"/>
                </a:spcBef>
                <a:spcAft>
                  <a:spcPts val="0"/>
                </a:spcAft>
                <a:buClrTx/>
                <a:buSzTx/>
                <a:buFontTx/>
                <a:buNone/>
                <a:tabLst/>
                <a:defRPr/>
              </a:pPr>
              <a:r>
                <a:rPr kumimoji="1" sz="75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一</a:t>
              </a:r>
              <a:r>
                <a:rPr kumimoji="1" sz="750" b="1" i="0" u="none" strike="noStrike" kern="1200" cap="none" spc="-2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体</a:t>
              </a:r>
              <a:r>
                <a:rPr kumimoji="1" sz="750" b="1" i="0" u="none" strike="noStrike" kern="1200" cap="none" spc="-3"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で</a:t>
              </a:r>
              <a:r>
                <a:rPr kumimoji="1" sz="75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推</a:t>
              </a:r>
              <a:r>
                <a:rPr kumimoji="1" sz="750" b="1" i="0" u="none" strike="noStrike" kern="1200" cap="none" spc="-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進</a:t>
              </a:r>
              <a:r>
                <a:rPr kumimoji="1" sz="750" b="1" i="0" u="none" strike="noStrike" kern="1200" cap="none" spc="-4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す</a:t>
              </a:r>
              <a:r>
                <a:rPr kumimoji="1" sz="750" b="1" i="0" u="none" strike="noStrike" kern="1200" cap="none" spc="-7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る</a:t>
              </a:r>
              <a:r>
                <a:rPr kumimoji="1" sz="750" b="1" i="0" u="none" strike="noStrike" kern="1200" cap="none" spc="-88"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こ</a:t>
              </a:r>
              <a:r>
                <a:rPr kumimoji="1" sz="750" b="1" i="0" u="none" strike="noStrike" kern="1200" cap="none" spc="-71"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と</a:t>
              </a:r>
              <a:r>
                <a:rPr kumimoji="1" sz="750" b="1" i="0" u="none" strike="noStrike" kern="1200" cap="none" spc="-6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に</a:t>
              </a:r>
              <a:r>
                <a:rPr kumimoji="1" sz="750" b="1" i="0" u="none" strike="noStrike" kern="1200" cap="none" spc="-74"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よ</a:t>
              </a:r>
              <a:r>
                <a:rPr kumimoji="1" sz="750" b="1" i="0" u="none" strike="noStrike" kern="1200" cap="none" spc="-54"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る</a:t>
              </a:r>
              <a:r>
                <a:rPr kumimoji="1" sz="750" b="1" i="0" u="none" strike="noStrike" kern="1200" cap="none" spc="-34"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シナ</a:t>
              </a:r>
              <a:r>
                <a:rPr kumimoji="1" sz="750" b="1" i="0" u="none" strike="noStrike" kern="1200" cap="none" spc="-37"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ジ</a:t>
              </a:r>
              <a:r>
                <a:rPr kumimoji="1" sz="750" b="1" i="0" u="none" strike="noStrike" kern="1200" cap="none" spc="-24"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ー</a:t>
              </a:r>
              <a:r>
                <a:rPr kumimoji="1" sz="75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rPr>
                <a:t>効果</a:t>
              </a:r>
              <a:endParaRPr kumimoji="1" sz="75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游ゴシック"/>
              </a:endParaRPr>
            </a:p>
          </p:txBody>
        </p:sp>
      </p:grpSp>
      <p:grpSp>
        <p:nvGrpSpPr>
          <p:cNvPr id="556" name="text1_Infosyenergy">
            <a:extLst>
              <a:ext uri="{FF2B5EF4-FFF2-40B4-BE49-F238E27FC236}">
                <a16:creationId xmlns:a16="http://schemas.microsoft.com/office/drawing/2014/main" id="{F47A4A86-5D90-4A92-AC5D-C72D487862B9}"/>
              </a:ext>
            </a:extLst>
          </p:cNvPr>
          <p:cNvGrpSpPr/>
          <p:nvPr/>
        </p:nvGrpSpPr>
        <p:grpSpPr>
          <a:xfrm>
            <a:off x="1581295" y="6136368"/>
            <a:ext cx="3155964" cy="608157"/>
            <a:chOff x="1881050" y="6932950"/>
            <a:chExt cx="3372266" cy="1012251"/>
          </a:xfrm>
        </p:grpSpPr>
        <p:sp>
          <p:nvSpPr>
            <p:cNvPr id="557" name="object 17">
              <a:extLst>
                <a:ext uri="{FF2B5EF4-FFF2-40B4-BE49-F238E27FC236}">
                  <a16:creationId xmlns:a16="http://schemas.microsoft.com/office/drawing/2014/main" id="{4B7D9CEC-6863-4D92-8C98-6BFF549EF21D}"/>
                </a:ext>
              </a:extLst>
            </p:cNvPr>
            <p:cNvSpPr txBox="1"/>
            <p:nvPr/>
          </p:nvSpPr>
          <p:spPr>
            <a:xfrm>
              <a:off x="2193334" y="6932950"/>
              <a:ext cx="3059982" cy="172925"/>
            </a:xfrm>
            <a:prstGeom prst="rect">
              <a:avLst/>
            </a:prstGeom>
          </p:spPr>
          <p:txBody>
            <a:bodyPr vert="horz" wrap="square" lIns="0" tIns="8555" rIns="0" bIns="0" rtlCol="0">
              <a:spAutoFit/>
            </a:bodyPr>
            <a:lstStyle/>
            <a:p>
              <a:pPr marL="8555" marR="4706" lvl="0" indent="0" algn="l" defTabSz="615977" rtl="0" eaLnBrk="1" fontAlgn="auto" latinLnBrk="0" hangingPunct="1">
                <a:lnSpc>
                  <a:spcPct val="126000"/>
                </a:lnSpc>
                <a:spcBef>
                  <a:spcPts val="67"/>
                </a:spcBef>
                <a:spcAft>
                  <a:spcPts val="0"/>
                </a:spcAft>
                <a:buClrTx/>
                <a:buSzTx/>
                <a:buFontTx/>
                <a:buNone/>
                <a:tabLst/>
                <a:defRPr/>
              </a:pPr>
              <a:endParaRPr kumimoji="1" sz="525"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558" name="object 10">
              <a:extLst>
                <a:ext uri="{FF2B5EF4-FFF2-40B4-BE49-F238E27FC236}">
                  <a16:creationId xmlns:a16="http://schemas.microsoft.com/office/drawing/2014/main" id="{0CB80FF4-975F-4513-8E24-69BA4FCB2CB0}"/>
                </a:ext>
              </a:extLst>
            </p:cNvPr>
            <p:cNvSpPr txBox="1"/>
            <p:nvPr/>
          </p:nvSpPr>
          <p:spPr>
            <a:xfrm>
              <a:off x="1881050" y="7087581"/>
              <a:ext cx="3335845" cy="857620"/>
            </a:xfrm>
            <a:prstGeom prst="rect">
              <a:avLst/>
            </a:prstGeom>
          </p:spPr>
          <p:txBody>
            <a:bodyPr vert="horz" wrap="square" lIns="0" tIns="14972" rIns="0" bIns="0" rtlCol="0">
              <a:spAutoFit/>
            </a:bodyPr>
            <a:lstStyle/>
            <a:p>
              <a:pPr marL="137142" marR="0" lvl="0" indent="-128588" algn="l" defTabSz="615977" rtl="0" eaLnBrk="1" fontAlgn="auto" latinLnBrk="0" hangingPunct="1">
                <a:lnSpc>
                  <a:spcPct val="100000"/>
                </a:lnSpc>
                <a:spcBef>
                  <a:spcPts val="118"/>
                </a:spcBef>
                <a:spcAft>
                  <a:spcPts val="0"/>
                </a:spcAft>
                <a:buClrTx/>
                <a:buSzTx/>
                <a:buFont typeface="Wingdings" panose="05000000000000000000" pitchFamily="2" charset="2"/>
                <a:buChar char="l"/>
                <a:tabLst/>
                <a:defRPr/>
              </a:pPr>
              <a:r>
                <a:rPr kumimoji="1" lang="ja-JP" altLang="en-US" sz="750" b="1" i="0" u="none" strike="noStrike" kern="1200" cap="none" spc="-3" normalizeH="0" baseline="0" noProof="0" dirty="0">
                  <a:ln>
                    <a:noFill/>
                  </a:ln>
                  <a:solidFill>
                    <a:prstClr val="black">
                      <a:lumMod val="75000"/>
                      <a:lumOff val="25000"/>
                    </a:prstClr>
                  </a:solidFill>
                  <a:effectLst/>
                  <a:uLnTx/>
                  <a:uFillTx/>
                  <a:latin typeface="Calibri" panose="020F0502020204030204"/>
                  <a:ea typeface="メイリオ"/>
                  <a:cs typeface="游ゴシック"/>
                </a:rPr>
                <a:t>各学院横断で全学から教授・准教授</a:t>
              </a:r>
              <a:r>
                <a:rPr kumimoji="1" lang="en-US" altLang="ja-JP" sz="750" b="1" i="0" u="none" strike="noStrike" kern="1200" cap="none" spc="-3" normalizeH="0" baseline="0" noProof="0" dirty="0">
                  <a:ln>
                    <a:noFill/>
                  </a:ln>
                  <a:solidFill>
                    <a:prstClr val="black">
                      <a:lumMod val="75000"/>
                      <a:lumOff val="25000"/>
                    </a:prstClr>
                  </a:solidFill>
                  <a:effectLst/>
                  <a:uLnTx/>
                  <a:uFillTx/>
                  <a:latin typeface="Calibri" panose="020F0502020204030204"/>
                  <a:ea typeface="メイリオ"/>
                  <a:cs typeface="游ゴシック"/>
                </a:rPr>
                <a:t>70</a:t>
              </a:r>
              <a:r>
                <a:rPr kumimoji="1" lang="ja-JP" altLang="en-US" sz="750" b="1" i="0" u="none" strike="noStrike" kern="1200" cap="none" spc="-3" normalizeH="0" baseline="0" noProof="0" dirty="0">
                  <a:ln>
                    <a:noFill/>
                  </a:ln>
                  <a:solidFill>
                    <a:prstClr val="black">
                      <a:lumMod val="75000"/>
                      <a:lumOff val="25000"/>
                    </a:prstClr>
                  </a:solidFill>
                  <a:effectLst/>
                  <a:uLnTx/>
                  <a:uFillTx/>
                  <a:latin typeface="Calibri" panose="020F0502020204030204"/>
                  <a:ea typeface="メイリオ"/>
                  <a:cs typeface="游ゴシック"/>
                </a:rPr>
                <a:t>名以上が参画</a:t>
              </a:r>
              <a:endParaRPr kumimoji="1" lang="en-US" altLang="ja-JP" sz="750" b="1" i="0" u="none" strike="noStrike" kern="1200" cap="none" spc="-3" normalizeH="0" baseline="0" noProof="0" dirty="0">
                <a:ln>
                  <a:noFill/>
                </a:ln>
                <a:solidFill>
                  <a:prstClr val="black">
                    <a:lumMod val="75000"/>
                    <a:lumOff val="25000"/>
                  </a:prstClr>
                </a:solidFill>
                <a:effectLst/>
                <a:uLnTx/>
                <a:uFillTx/>
                <a:latin typeface="Calibri" panose="020F0502020204030204"/>
                <a:ea typeface="メイリオ"/>
                <a:cs typeface="游ゴシック"/>
              </a:endParaRPr>
            </a:p>
            <a:p>
              <a:pPr marL="137142" marR="0" lvl="0" indent="-128588" algn="l" defTabSz="615977" rtl="0" eaLnBrk="1" fontAlgn="auto" latinLnBrk="0" hangingPunct="1">
                <a:lnSpc>
                  <a:spcPct val="100000"/>
                </a:lnSpc>
                <a:spcBef>
                  <a:spcPts val="118"/>
                </a:spcBef>
                <a:spcAft>
                  <a:spcPts val="0"/>
                </a:spcAft>
                <a:buClrTx/>
                <a:buSzTx/>
                <a:buFont typeface="Wingdings" panose="05000000000000000000" pitchFamily="2" charset="2"/>
                <a:buChar char="l"/>
                <a:tabLst/>
                <a:defRPr/>
              </a:pPr>
              <a:r>
                <a:rPr kumimoji="1" lang="ja-JP" altLang="en-US" sz="750" b="1" i="0" u="none" strike="noStrike" kern="1200" cap="none" spc="0" normalizeH="0" baseline="0" noProof="0" dirty="0">
                  <a:ln>
                    <a:noFill/>
                  </a:ln>
                  <a:solidFill>
                    <a:prstClr val="black">
                      <a:lumMod val="75000"/>
                      <a:lumOff val="25000"/>
                    </a:prstClr>
                  </a:solidFill>
                  <a:effectLst/>
                  <a:uLnTx/>
                  <a:uFillTx/>
                  <a:latin typeface="Calibri" panose="020F0502020204030204"/>
                  <a:ea typeface="メイリオ"/>
                  <a:cs typeface="游ゴシック"/>
                </a:rPr>
                <a:t>主要</a:t>
              </a:r>
              <a:r>
                <a:rPr kumimoji="1" lang="en-US" altLang="ja-JP" sz="750" b="1" i="0" u="none" strike="noStrike" kern="1200" cap="none" spc="0" normalizeH="0" baseline="0" noProof="0" dirty="0">
                  <a:ln>
                    <a:noFill/>
                  </a:ln>
                  <a:solidFill>
                    <a:prstClr val="black">
                      <a:lumMod val="75000"/>
                      <a:lumOff val="25000"/>
                    </a:prstClr>
                  </a:solidFill>
                  <a:effectLst/>
                  <a:uLnTx/>
                  <a:uFillTx/>
                  <a:latin typeface="Calibri" panose="020F0502020204030204"/>
                  <a:ea typeface="メイリオ"/>
                  <a:cs typeface="游ゴシック"/>
                </a:rPr>
                <a:t>9</a:t>
              </a:r>
              <a:r>
                <a:rPr kumimoji="1" lang="ja-JP" altLang="en-US" sz="750" b="1" i="0" u="none" strike="noStrike" kern="1200" cap="none" spc="0" normalizeH="0" baseline="0" noProof="0" dirty="0">
                  <a:ln>
                    <a:noFill/>
                  </a:ln>
                  <a:solidFill>
                    <a:prstClr val="black">
                      <a:lumMod val="75000"/>
                      <a:lumOff val="25000"/>
                    </a:prstClr>
                  </a:solidFill>
                  <a:effectLst/>
                  <a:uLnTx/>
                  <a:uFillTx/>
                  <a:latin typeface="Calibri" panose="020F0502020204030204"/>
                  <a:ea typeface="メイリオ"/>
                  <a:cs typeface="游ゴシック"/>
                </a:rPr>
                <a:t>部門を編成し、チーム型産学共同研究を提案、推進</a:t>
              </a:r>
              <a:endParaRPr kumimoji="1" lang="en-US" altLang="ja-JP" sz="750" b="1" i="0" u="none" strike="noStrike" kern="1200" cap="none" spc="0" normalizeH="0" baseline="0" noProof="0" dirty="0">
                <a:ln>
                  <a:noFill/>
                </a:ln>
                <a:solidFill>
                  <a:prstClr val="black">
                    <a:lumMod val="75000"/>
                    <a:lumOff val="25000"/>
                  </a:prstClr>
                </a:solidFill>
                <a:effectLst/>
                <a:uLnTx/>
                <a:uFillTx/>
                <a:latin typeface="Calibri" panose="020F0502020204030204"/>
                <a:ea typeface="メイリオ"/>
                <a:cs typeface="游ゴシック"/>
              </a:endParaRPr>
            </a:p>
            <a:p>
              <a:pPr marL="137142" marR="0" lvl="0" indent="-128588" algn="l" defTabSz="615977" rtl="0" eaLnBrk="1" fontAlgn="auto" latinLnBrk="0" hangingPunct="1">
                <a:lnSpc>
                  <a:spcPct val="100000"/>
                </a:lnSpc>
                <a:spcBef>
                  <a:spcPts val="118"/>
                </a:spcBef>
                <a:spcAft>
                  <a:spcPts val="0"/>
                </a:spcAft>
                <a:buClrTx/>
                <a:buSzTx/>
                <a:buFont typeface="Wingdings" panose="05000000000000000000" pitchFamily="2" charset="2"/>
                <a:buChar char="l"/>
                <a:tabLst/>
                <a:defRPr/>
              </a:pPr>
              <a:r>
                <a:rPr kumimoji="1" lang="ja-JP" altLang="en-US" sz="750" b="1" i="0" u="none" strike="noStrike" kern="1200" cap="none" spc="0" normalizeH="0" baseline="0" noProof="0" dirty="0">
                  <a:ln>
                    <a:noFill/>
                  </a:ln>
                  <a:solidFill>
                    <a:prstClr val="black">
                      <a:lumMod val="75000"/>
                      <a:lumOff val="25000"/>
                    </a:prstClr>
                  </a:solidFill>
                  <a:effectLst/>
                  <a:uLnTx/>
                  <a:uFillTx/>
                  <a:latin typeface="Calibri" panose="020F0502020204030204"/>
                  <a:ea typeface="メイリオ"/>
                  <a:cs typeface="游ゴシック"/>
                </a:rPr>
                <a:t>「未来のエネルギー社会をデザインする人材」を産学協働で育成</a:t>
              </a:r>
              <a:endParaRPr kumimoji="1" lang="en-US" altLang="ja-JP" sz="750" b="1" i="0" u="none" strike="noStrike" kern="1200" cap="none" spc="0" normalizeH="0" baseline="0" noProof="0" dirty="0">
                <a:ln>
                  <a:noFill/>
                </a:ln>
                <a:solidFill>
                  <a:prstClr val="black">
                    <a:lumMod val="75000"/>
                    <a:lumOff val="25000"/>
                  </a:prstClr>
                </a:solidFill>
                <a:effectLst/>
                <a:uLnTx/>
                <a:uFillTx/>
                <a:latin typeface="Calibri" panose="020F0502020204030204"/>
                <a:ea typeface="メイリオ"/>
                <a:cs typeface="游ゴシック"/>
              </a:endParaRPr>
            </a:p>
            <a:p>
              <a:pPr marL="137142" marR="0" lvl="0" indent="-128588" algn="l" defTabSz="615977" rtl="0" eaLnBrk="1" fontAlgn="auto" latinLnBrk="0" hangingPunct="1">
                <a:lnSpc>
                  <a:spcPct val="100000"/>
                </a:lnSpc>
                <a:spcBef>
                  <a:spcPts val="118"/>
                </a:spcBef>
                <a:spcAft>
                  <a:spcPts val="0"/>
                </a:spcAft>
                <a:buClrTx/>
                <a:buSzTx/>
                <a:buFont typeface="Wingdings" panose="05000000000000000000" pitchFamily="2" charset="2"/>
                <a:buChar char="l"/>
                <a:tabLst/>
                <a:defRPr/>
              </a:pPr>
              <a:r>
                <a:rPr kumimoji="1" lang="ja-JP" altLang="en-US" sz="750" b="1" i="0" u="none" strike="noStrike" kern="1200" cap="none" spc="0" normalizeH="0" baseline="0" noProof="0" dirty="0">
                  <a:ln>
                    <a:noFill/>
                  </a:ln>
                  <a:solidFill>
                    <a:prstClr val="black">
                      <a:lumMod val="75000"/>
                      <a:lumOff val="25000"/>
                    </a:prstClr>
                  </a:solidFill>
                  <a:effectLst/>
                  <a:uLnTx/>
                  <a:uFillTx/>
                  <a:latin typeface="Calibri" panose="020F0502020204030204"/>
                  <a:ea typeface="メイリオ"/>
                  <a:cs typeface="游ゴシック"/>
                </a:rPr>
                <a:t>学生と企業の人材戦略のマッチング、体系的リカレント教育の実現</a:t>
              </a:r>
              <a:endParaRPr kumimoji="1" sz="563" b="0" i="0" u="none" strike="noStrike" kern="1200" cap="none" spc="0" normalizeH="0" baseline="0" noProof="0" dirty="0">
                <a:ln>
                  <a:noFill/>
                </a:ln>
                <a:solidFill>
                  <a:prstClr val="black">
                    <a:lumMod val="75000"/>
                    <a:lumOff val="25000"/>
                  </a:prstClr>
                </a:solidFill>
                <a:effectLst/>
                <a:uLnTx/>
                <a:uFillTx/>
                <a:latin typeface="游ゴシック"/>
                <a:ea typeface="メイリオ"/>
                <a:cs typeface="游ゴシック"/>
              </a:endParaRPr>
            </a:p>
          </p:txBody>
        </p:sp>
      </p:grpSp>
      <p:grpSp>
        <p:nvGrpSpPr>
          <p:cNvPr id="559" name="グループ化 558">
            <a:extLst>
              <a:ext uri="{FF2B5EF4-FFF2-40B4-BE49-F238E27FC236}">
                <a16:creationId xmlns:a16="http://schemas.microsoft.com/office/drawing/2014/main" id="{C7269A66-38B7-4D72-811C-753750055057}"/>
              </a:ext>
            </a:extLst>
          </p:cNvPr>
          <p:cNvGrpSpPr/>
          <p:nvPr/>
        </p:nvGrpSpPr>
        <p:grpSpPr>
          <a:xfrm>
            <a:off x="173440" y="6185813"/>
            <a:ext cx="1447832" cy="493764"/>
            <a:chOff x="414614" y="6008957"/>
            <a:chExt cx="1930443" cy="658352"/>
          </a:xfrm>
        </p:grpSpPr>
        <p:grpSp>
          <p:nvGrpSpPr>
            <p:cNvPr id="560" name="グラフィックス 1160">
              <a:extLst>
                <a:ext uri="{FF2B5EF4-FFF2-40B4-BE49-F238E27FC236}">
                  <a16:creationId xmlns:a16="http://schemas.microsoft.com/office/drawing/2014/main" id="{928B5A30-CF07-4E1E-8094-C3CE10EEFB4A}"/>
                </a:ext>
              </a:extLst>
            </p:cNvPr>
            <p:cNvGrpSpPr/>
            <p:nvPr/>
          </p:nvGrpSpPr>
          <p:grpSpPr>
            <a:xfrm>
              <a:off x="649433" y="6483867"/>
              <a:ext cx="1269476" cy="183442"/>
              <a:chOff x="491224" y="7204407"/>
              <a:chExt cx="1133818" cy="228792"/>
            </a:xfrm>
            <a:solidFill>
              <a:schemeClr val="accent1"/>
            </a:solidFill>
          </p:grpSpPr>
          <p:sp>
            <p:nvSpPr>
              <p:cNvPr id="580" name="フリーフォーム: 図形 579">
                <a:extLst>
                  <a:ext uri="{FF2B5EF4-FFF2-40B4-BE49-F238E27FC236}">
                    <a16:creationId xmlns:a16="http://schemas.microsoft.com/office/drawing/2014/main" id="{5B7AF785-6710-40BC-8D68-39A5F90A79DD}"/>
                  </a:ext>
                </a:extLst>
              </p:cNvPr>
              <p:cNvSpPr/>
              <p:nvPr/>
            </p:nvSpPr>
            <p:spPr>
              <a:xfrm>
                <a:off x="503934" y="7217118"/>
                <a:ext cx="1108370" cy="203370"/>
              </a:xfrm>
              <a:custGeom>
                <a:avLst/>
                <a:gdLst>
                  <a:gd name="connsiteX0" fmla="*/ 85162 w 1108370"/>
                  <a:gd name="connsiteY0" fmla="*/ 203371 h 203370"/>
                  <a:gd name="connsiteX1" fmla="*/ 0 w 1108370"/>
                  <a:gd name="connsiteY1" fmla="*/ 118209 h 203370"/>
                  <a:gd name="connsiteX2" fmla="*/ 0 w 1108370"/>
                  <a:gd name="connsiteY2" fmla="*/ 85162 h 203370"/>
                  <a:gd name="connsiteX3" fmla="*/ 85162 w 1108370"/>
                  <a:gd name="connsiteY3" fmla="*/ 0 h 203370"/>
                  <a:gd name="connsiteX4" fmla="*/ 1023209 w 1108370"/>
                  <a:gd name="connsiteY4" fmla="*/ 0 h 203370"/>
                  <a:gd name="connsiteX5" fmla="*/ 1108370 w 1108370"/>
                  <a:gd name="connsiteY5" fmla="*/ 85162 h 203370"/>
                  <a:gd name="connsiteX6" fmla="*/ 1108370 w 1108370"/>
                  <a:gd name="connsiteY6" fmla="*/ 118209 h 203370"/>
                  <a:gd name="connsiteX7" fmla="*/ 1023209 w 1108370"/>
                  <a:gd name="connsiteY7" fmla="*/ 203371 h 203370"/>
                  <a:gd name="connsiteX8" fmla="*/ 85162 w 1108370"/>
                  <a:gd name="connsiteY8" fmla="*/ 203371 h 2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370" h="203370">
                    <a:moveTo>
                      <a:pt x="85162" y="203371"/>
                    </a:moveTo>
                    <a:cubicBezTo>
                      <a:pt x="38132" y="203371"/>
                      <a:pt x="0" y="165239"/>
                      <a:pt x="0" y="118209"/>
                    </a:cubicBezTo>
                    <a:lnTo>
                      <a:pt x="0" y="85162"/>
                    </a:lnTo>
                    <a:cubicBezTo>
                      <a:pt x="0" y="38132"/>
                      <a:pt x="38132" y="0"/>
                      <a:pt x="85162" y="0"/>
                    </a:cubicBezTo>
                    <a:lnTo>
                      <a:pt x="1023209" y="0"/>
                    </a:lnTo>
                    <a:cubicBezTo>
                      <a:pt x="1070238" y="0"/>
                      <a:pt x="1108370" y="38132"/>
                      <a:pt x="1108370" y="85162"/>
                    </a:cubicBezTo>
                    <a:lnTo>
                      <a:pt x="1108370" y="118209"/>
                    </a:lnTo>
                    <a:cubicBezTo>
                      <a:pt x="1108370" y="165239"/>
                      <a:pt x="1070238" y="203371"/>
                      <a:pt x="1023209" y="203371"/>
                    </a:cubicBezTo>
                    <a:lnTo>
                      <a:pt x="85162" y="203371"/>
                    </a:ln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81" name="フリーフォーム: 図形 580">
                <a:extLst>
                  <a:ext uri="{FF2B5EF4-FFF2-40B4-BE49-F238E27FC236}">
                    <a16:creationId xmlns:a16="http://schemas.microsoft.com/office/drawing/2014/main" id="{461A7258-9E89-4913-813C-A13BD6A711FB}"/>
                  </a:ext>
                </a:extLst>
              </p:cNvPr>
              <p:cNvSpPr/>
              <p:nvPr/>
            </p:nvSpPr>
            <p:spPr>
              <a:xfrm>
                <a:off x="491224" y="7204407"/>
                <a:ext cx="1133818" cy="228792"/>
              </a:xfrm>
              <a:custGeom>
                <a:avLst/>
                <a:gdLst>
                  <a:gd name="connsiteX0" fmla="*/ 1035920 w 1133818"/>
                  <a:gd name="connsiteY0" fmla="*/ 26693 h 228792"/>
                  <a:gd name="connsiteX1" fmla="*/ 1107099 w 1133818"/>
                  <a:gd name="connsiteY1" fmla="*/ 97872 h 228792"/>
                  <a:gd name="connsiteX2" fmla="*/ 1107099 w 1133818"/>
                  <a:gd name="connsiteY2" fmla="*/ 130920 h 228792"/>
                  <a:gd name="connsiteX3" fmla="*/ 1035920 w 1133818"/>
                  <a:gd name="connsiteY3" fmla="*/ 202100 h 228792"/>
                  <a:gd name="connsiteX4" fmla="*/ 97872 w 1133818"/>
                  <a:gd name="connsiteY4" fmla="*/ 202100 h 228792"/>
                  <a:gd name="connsiteX5" fmla="*/ 26692 w 1133818"/>
                  <a:gd name="connsiteY5" fmla="*/ 130920 h 228792"/>
                  <a:gd name="connsiteX6" fmla="*/ 26692 w 1133818"/>
                  <a:gd name="connsiteY6" fmla="*/ 97872 h 228792"/>
                  <a:gd name="connsiteX7" fmla="*/ 97872 w 1133818"/>
                  <a:gd name="connsiteY7" fmla="*/ 26693 h 228792"/>
                  <a:gd name="connsiteX8" fmla="*/ 1035920 w 1133818"/>
                  <a:gd name="connsiteY8" fmla="*/ 26693 h 228792"/>
                  <a:gd name="connsiteX9" fmla="*/ 1035920 w 1133818"/>
                  <a:gd name="connsiteY9" fmla="*/ 0 h 228792"/>
                  <a:gd name="connsiteX10" fmla="*/ 97872 w 1133818"/>
                  <a:gd name="connsiteY10" fmla="*/ 0 h 228792"/>
                  <a:gd name="connsiteX11" fmla="*/ 0 w 1133818"/>
                  <a:gd name="connsiteY11" fmla="*/ 97872 h 228792"/>
                  <a:gd name="connsiteX12" fmla="*/ 0 w 1133818"/>
                  <a:gd name="connsiteY12" fmla="*/ 130920 h 228792"/>
                  <a:gd name="connsiteX13" fmla="*/ 97872 w 1133818"/>
                  <a:gd name="connsiteY13" fmla="*/ 228792 h 228792"/>
                  <a:gd name="connsiteX14" fmla="*/ 1035920 w 1133818"/>
                  <a:gd name="connsiteY14" fmla="*/ 228792 h 228792"/>
                  <a:gd name="connsiteX15" fmla="*/ 1133792 w 1133818"/>
                  <a:gd name="connsiteY15" fmla="*/ 130920 h 228792"/>
                  <a:gd name="connsiteX16" fmla="*/ 1133792 w 1133818"/>
                  <a:gd name="connsiteY16" fmla="*/ 97872 h 228792"/>
                  <a:gd name="connsiteX17" fmla="*/ 1035920 w 1133818"/>
                  <a:gd name="connsiteY17" fmla="*/ 0 h 228792"/>
                  <a:gd name="connsiteX18" fmla="*/ 1035920 w 1133818"/>
                  <a:gd name="connsiteY18" fmla="*/ 0 h 22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3818" h="228792">
                    <a:moveTo>
                      <a:pt x="1035920" y="26693"/>
                    </a:moveTo>
                    <a:cubicBezTo>
                      <a:pt x="1075323" y="26693"/>
                      <a:pt x="1107099" y="58470"/>
                      <a:pt x="1107099" y="97872"/>
                    </a:cubicBezTo>
                    <a:lnTo>
                      <a:pt x="1107099" y="130920"/>
                    </a:lnTo>
                    <a:cubicBezTo>
                      <a:pt x="1107099" y="170323"/>
                      <a:pt x="1075323" y="202100"/>
                      <a:pt x="1035920" y="202100"/>
                    </a:cubicBezTo>
                    <a:lnTo>
                      <a:pt x="97872" y="202100"/>
                    </a:lnTo>
                    <a:cubicBezTo>
                      <a:pt x="58469" y="202100"/>
                      <a:pt x="26692" y="170323"/>
                      <a:pt x="26692" y="130920"/>
                    </a:cubicBezTo>
                    <a:lnTo>
                      <a:pt x="26692" y="97872"/>
                    </a:lnTo>
                    <a:cubicBezTo>
                      <a:pt x="26692" y="58470"/>
                      <a:pt x="58469" y="26693"/>
                      <a:pt x="97872" y="26693"/>
                    </a:cubicBezTo>
                    <a:lnTo>
                      <a:pt x="1035920" y="26693"/>
                    </a:lnTo>
                    <a:moveTo>
                      <a:pt x="1035920" y="0"/>
                    </a:moveTo>
                    <a:lnTo>
                      <a:pt x="97872" y="0"/>
                    </a:lnTo>
                    <a:cubicBezTo>
                      <a:pt x="43216" y="0"/>
                      <a:pt x="0" y="44487"/>
                      <a:pt x="0" y="97872"/>
                    </a:cubicBezTo>
                    <a:lnTo>
                      <a:pt x="0" y="130920"/>
                    </a:lnTo>
                    <a:cubicBezTo>
                      <a:pt x="0" y="185576"/>
                      <a:pt x="44487" y="228792"/>
                      <a:pt x="97872" y="228792"/>
                    </a:cubicBezTo>
                    <a:lnTo>
                      <a:pt x="1035920" y="228792"/>
                    </a:lnTo>
                    <a:cubicBezTo>
                      <a:pt x="1090576" y="228792"/>
                      <a:pt x="1133792" y="184305"/>
                      <a:pt x="1133792" y="130920"/>
                    </a:cubicBezTo>
                    <a:lnTo>
                      <a:pt x="1133792" y="97872"/>
                    </a:lnTo>
                    <a:cubicBezTo>
                      <a:pt x="1135063" y="44487"/>
                      <a:pt x="1090576" y="0"/>
                      <a:pt x="1035920" y="0"/>
                    </a:cubicBezTo>
                    <a:lnTo>
                      <a:pt x="1035920" y="0"/>
                    </a:lnTo>
                    <a:close/>
                  </a:path>
                </a:pathLst>
              </a:custGeom>
              <a:solidFill>
                <a:srgbClr val="FFC451"/>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561" name="グラフィックス 1160">
              <a:extLst>
                <a:ext uri="{FF2B5EF4-FFF2-40B4-BE49-F238E27FC236}">
                  <a16:creationId xmlns:a16="http://schemas.microsoft.com/office/drawing/2014/main" id="{9E5B6762-FE0E-4378-8B72-96D1957FBFD8}"/>
                </a:ext>
              </a:extLst>
            </p:cNvPr>
            <p:cNvGrpSpPr/>
            <p:nvPr/>
          </p:nvGrpSpPr>
          <p:grpSpPr>
            <a:xfrm>
              <a:off x="414614" y="6008957"/>
              <a:ext cx="606260" cy="434145"/>
              <a:chOff x="281498" y="6612090"/>
              <a:chExt cx="541474" cy="541474"/>
            </a:xfrm>
            <a:solidFill>
              <a:schemeClr val="accent1"/>
            </a:solidFill>
          </p:grpSpPr>
          <p:sp>
            <p:nvSpPr>
              <p:cNvPr id="578" name="フリーフォーム: 図形 577">
                <a:extLst>
                  <a:ext uri="{FF2B5EF4-FFF2-40B4-BE49-F238E27FC236}">
                    <a16:creationId xmlns:a16="http://schemas.microsoft.com/office/drawing/2014/main" id="{C4166AB2-DD59-43BD-8B61-8A9644623317}"/>
                  </a:ext>
                </a:extLst>
              </p:cNvPr>
              <p:cNvSpPr/>
              <p:nvPr/>
            </p:nvSpPr>
            <p:spPr>
              <a:xfrm>
                <a:off x="299293" y="6629885"/>
                <a:ext cx="505884" cy="505885"/>
              </a:xfrm>
              <a:custGeom>
                <a:avLst/>
                <a:gdLst>
                  <a:gd name="connsiteX0" fmla="*/ 252942 w 505884"/>
                  <a:gd name="connsiteY0" fmla="*/ 505885 h 505885"/>
                  <a:gd name="connsiteX1" fmla="*/ 0 w 505884"/>
                  <a:gd name="connsiteY1" fmla="*/ 252943 h 505885"/>
                  <a:gd name="connsiteX2" fmla="*/ 252942 w 505884"/>
                  <a:gd name="connsiteY2" fmla="*/ 0 h 505885"/>
                  <a:gd name="connsiteX3" fmla="*/ 505885 w 505884"/>
                  <a:gd name="connsiteY3" fmla="*/ 252943 h 505885"/>
                  <a:gd name="connsiteX4" fmla="*/ 252942 w 505884"/>
                  <a:gd name="connsiteY4" fmla="*/ 505885 h 50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84" h="505885">
                    <a:moveTo>
                      <a:pt x="252942" y="505885"/>
                    </a:moveTo>
                    <a:cubicBezTo>
                      <a:pt x="113125" y="505885"/>
                      <a:pt x="0" y="392760"/>
                      <a:pt x="0" y="252943"/>
                    </a:cubicBezTo>
                    <a:cubicBezTo>
                      <a:pt x="0" y="114396"/>
                      <a:pt x="113125" y="0"/>
                      <a:pt x="252942" y="0"/>
                    </a:cubicBezTo>
                    <a:cubicBezTo>
                      <a:pt x="391489" y="0"/>
                      <a:pt x="505885" y="113125"/>
                      <a:pt x="505885" y="252943"/>
                    </a:cubicBezTo>
                    <a:cubicBezTo>
                      <a:pt x="505885" y="392760"/>
                      <a:pt x="392760" y="505885"/>
                      <a:pt x="252942" y="505885"/>
                    </a:cubicBez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79" name="フリーフォーム: 図形 578">
                <a:extLst>
                  <a:ext uri="{FF2B5EF4-FFF2-40B4-BE49-F238E27FC236}">
                    <a16:creationId xmlns:a16="http://schemas.microsoft.com/office/drawing/2014/main" id="{9822D98D-0C33-4ACD-B9BA-F27331A02773}"/>
                  </a:ext>
                </a:extLst>
              </p:cNvPr>
              <p:cNvSpPr/>
              <p:nvPr/>
            </p:nvSpPr>
            <p:spPr>
              <a:xfrm>
                <a:off x="281498" y="6612090"/>
                <a:ext cx="541474" cy="541474"/>
              </a:xfrm>
              <a:custGeom>
                <a:avLst/>
                <a:gdLst>
                  <a:gd name="connsiteX0" fmla="*/ 270737 w 541474"/>
                  <a:gd name="connsiteY0" fmla="*/ 36860 h 541474"/>
                  <a:gd name="connsiteX1" fmla="*/ 504614 w 541474"/>
                  <a:gd name="connsiteY1" fmla="*/ 270737 h 541474"/>
                  <a:gd name="connsiteX2" fmla="*/ 270737 w 541474"/>
                  <a:gd name="connsiteY2" fmla="*/ 505885 h 541474"/>
                  <a:gd name="connsiteX3" fmla="*/ 36861 w 541474"/>
                  <a:gd name="connsiteY3" fmla="*/ 272008 h 541474"/>
                  <a:gd name="connsiteX4" fmla="*/ 270737 w 541474"/>
                  <a:gd name="connsiteY4" fmla="*/ 36860 h 541474"/>
                  <a:gd name="connsiteX5" fmla="*/ 270737 w 541474"/>
                  <a:gd name="connsiteY5" fmla="*/ 0 h 541474"/>
                  <a:gd name="connsiteX6" fmla="*/ 0 w 541474"/>
                  <a:gd name="connsiteY6" fmla="*/ 270737 h 541474"/>
                  <a:gd name="connsiteX7" fmla="*/ 270737 w 541474"/>
                  <a:gd name="connsiteY7" fmla="*/ 541474 h 541474"/>
                  <a:gd name="connsiteX8" fmla="*/ 541475 w 541474"/>
                  <a:gd name="connsiteY8" fmla="*/ 270737 h 541474"/>
                  <a:gd name="connsiteX9" fmla="*/ 270737 w 541474"/>
                  <a:gd name="connsiteY9" fmla="*/ 0 h 541474"/>
                  <a:gd name="connsiteX10" fmla="*/ 270737 w 541474"/>
                  <a:gd name="connsiteY10" fmla="*/ 0 h 5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474" h="541474">
                    <a:moveTo>
                      <a:pt x="270737" y="36860"/>
                    </a:moveTo>
                    <a:cubicBezTo>
                      <a:pt x="400386" y="36860"/>
                      <a:pt x="504614" y="141088"/>
                      <a:pt x="504614" y="270737"/>
                    </a:cubicBezTo>
                    <a:cubicBezTo>
                      <a:pt x="504614" y="400386"/>
                      <a:pt x="400386" y="505885"/>
                      <a:pt x="270737" y="505885"/>
                    </a:cubicBezTo>
                    <a:cubicBezTo>
                      <a:pt x="141088" y="505885"/>
                      <a:pt x="36861" y="401657"/>
                      <a:pt x="36861" y="272008"/>
                    </a:cubicBezTo>
                    <a:cubicBezTo>
                      <a:pt x="36861" y="142360"/>
                      <a:pt x="141088" y="36860"/>
                      <a:pt x="270737" y="36860"/>
                    </a:cubicBezTo>
                    <a:moveTo>
                      <a:pt x="270737" y="0"/>
                    </a:moveTo>
                    <a:cubicBezTo>
                      <a:pt x="122022" y="0"/>
                      <a:pt x="0" y="122022"/>
                      <a:pt x="0" y="270737"/>
                    </a:cubicBezTo>
                    <a:cubicBezTo>
                      <a:pt x="0" y="419452"/>
                      <a:pt x="122022" y="541474"/>
                      <a:pt x="270737" y="541474"/>
                    </a:cubicBezTo>
                    <a:cubicBezTo>
                      <a:pt x="419452" y="541474"/>
                      <a:pt x="541475" y="419452"/>
                      <a:pt x="541475" y="270737"/>
                    </a:cubicBezTo>
                    <a:cubicBezTo>
                      <a:pt x="541475" y="122022"/>
                      <a:pt x="420723" y="0"/>
                      <a:pt x="270737" y="0"/>
                    </a:cubicBezTo>
                    <a:lnTo>
                      <a:pt x="270737" y="0"/>
                    </a:lnTo>
                    <a:close/>
                  </a:path>
                </a:pathLst>
              </a:custGeom>
              <a:solidFill>
                <a:srgbClr val="FFC451"/>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562" name="グラフィックス 1160">
              <a:extLst>
                <a:ext uri="{FF2B5EF4-FFF2-40B4-BE49-F238E27FC236}">
                  <a16:creationId xmlns:a16="http://schemas.microsoft.com/office/drawing/2014/main" id="{8A236EBF-E273-4E28-9372-6394B952B76C}"/>
                </a:ext>
              </a:extLst>
            </p:cNvPr>
            <p:cNvGrpSpPr/>
            <p:nvPr/>
          </p:nvGrpSpPr>
          <p:grpSpPr>
            <a:xfrm>
              <a:off x="981025" y="6008957"/>
              <a:ext cx="606260" cy="434145"/>
              <a:chOff x="787382" y="6612090"/>
              <a:chExt cx="541474" cy="541474"/>
            </a:xfrm>
            <a:solidFill>
              <a:schemeClr val="accent1"/>
            </a:solidFill>
          </p:grpSpPr>
          <p:sp>
            <p:nvSpPr>
              <p:cNvPr id="576" name="フリーフォーム: 図形 575">
                <a:extLst>
                  <a:ext uri="{FF2B5EF4-FFF2-40B4-BE49-F238E27FC236}">
                    <a16:creationId xmlns:a16="http://schemas.microsoft.com/office/drawing/2014/main" id="{50B49EBE-3F7E-4EA2-9D7E-811E9B0BE5B6}"/>
                  </a:ext>
                </a:extLst>
              </p:cNvPr>
              <p:cNvSpPr/>
              <p:nvPr/>
            </p:nvSpPr>
            <p:spPr>
              <a:xfrm>
                <a:off x="805177" y="6629885"/>
                <a:ext cx="505884" cy="505885"/>
              </a:xfrm>
              <a:custGeom>
                <a:avLst/>
                <a:gdLst>
                  <a:gd name="connsiteX0" fmla="*/ 252942 w 505884"/>
                  <a:gd name="connsiteY0" fmla="*/ 505885 h 505885"/>
                  <a:gd name="connsiteX1" fmla="*/ 0 w 505884"/>
                  <a:gd name="connsiteY1" fmla="*/ 252943 h 505885"/>
                  <a:gd name="connsiteX2" fmla="*/ 252942 w 505884"/>
                  <a:gd name="connsiteY2" fmla="*/ 0 h 505885"/>
                  <a:gd name="connsiteX3" fmla="*/ 505885 w 505884"/>
                  <a:gd name="connsiteY3" fmla="*/ 252943 h 505885"/>
                  <a:gd name="connsiteX4" fmla="*/ 252942 w 505884"/>
                  <a:gd name="connsiteY4" fmla="*/ 505885 h 50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84" h="505885">
                    <a:moveTo>
                      <a:pt x="252942" y="505885"/>
                    </a:moveTo>
                    <a:cubicBezTo>
                      <a:pt x="114396" y="505885"/>
                      <a:pt x="0" y="392760"/>
                      <a:pt x="0" y="252943"/>
                    </a:cubicBezTo>
                    <a:cubicBezTo>
                      <a:pt x="0" y="114396"/>
                      <a:pt x="113125" y="0"/>
                      <a:pt x="252942" y="0"/>
                    </a:cubicBezTo>
                    <a:cubicBezTo>
                      <a:pt x="392760" y="0"/>
                      <a:pt x="505885" y="113125"/>
                      <a:pt x="505885" y="252943"/>
                    </a:cubicBezTo>
                    <a:cubicBezTo>
                      <a:pt x="505885" y="392760"/>
                      <a:pt x="391489" y="505885"/>
                      <a:pt x="252942" y="505885"/>
                    </a:cubicBez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77" name="フリーフォーム: 図形 576">
                <a:extLst>
                  <a:ext uri="{FF2B5EF4-FFF2-40B4-BE49-F238E27FC236}">
                    <a16:creationId xmlns:a16="http://schemas.microsoft.com/office/drawing/2014/main" id="{9B6A1EBE-BD1D-4490-A862-0C2B70063EB8}"/>
                  </a:ext>
                </a:extLst>
              </p:cNvPr>
              <p:cNvSpPr/>
              <p:nvPr/>
            </p:nvSpPr>
            <p:spPr>
              <a:xfrm>
                <a:off x="787382" y="6612090"/>
                <a:ext cx="541474" cy="541474"/>
              </a:xfrm>
              <a:custGeom>
                <a:avLst/>
                <a:gdLst>
                  <a:gd name="connsiteX0" fmla="*/ 270737 w 541474"/>
                  <a:gd name="connsiteY0" fmla="*/ 36860 h 541474"/>
                  <a:gd name="connsiteX1" fmla="*/ 504614 w 541474"/>
                  <a:gd name="connsiteY1" fmla="*/ 270737 h 541474"/>
                  <a:gd name="connsiteX2" fmla="*/ 270737 w 541474"/>
                  <a:gd name="connsiteY2" fmla="*/ 505885 h 541474"/>
                  <a:gd name="connsiteX3" fmla="*/ 36861 w 541474"/>
                  <a:gd name="connsiteY3" fmla="*/ 272008 h 541474"/>
                  <a:gd name="connsiteX4" fmla="*/ 270737 w 541474"/>
                  <a:gd name="connsiteY4" fmla="*/ 36860 h 541474"/>
                  <a:gd name="connsiteX5" fmla="*/ 270737 w 541474"/>
                  <a:gd name="connsiteY5" fmla="*/ 0 h 541474"/>
                  <a:gd name="connsiteX6" fmla="*/ 0 w 541474"/>
                  <a:gd name="connsiteY6" fmla="*/ 270737 h 541474"/>
                  <a:gd name="connsiteX7" fmla="*/ 270737 w 541474"/>
                  <a:gd name="connsiteY7" fmla="*/ 541474 h 541474"/>
                  <a:gd name="connsiteX8" fmla="*/ 541475 w 541474"/>
                  <a:gd name="connsiteY8" fmla="*/ 270737 h 541474"/>
                  <a:gd name="connsiteX9" fmla="*/ 270737 w 541474"/>
                  <a:gd name="connsiteY9" fmla="*/ 0 h 541474"/>
                  <a:gd name="connsiteX10" fmla="*/ 270737 w 541474"/>
                  <a:gd name="connsiteY10" fmla="*/ 0 h 5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474" h="541474">
                    <a:moveTo>
                      <a:pt x="270737" y="36860"/>
                    </a:moveTo>
                    <a:cubicBezTo>
                      <a:pt x="400386" y="36860"/>
                      <a:pt x="504614" y="141088"/>
                      <a:pt x="504614" y="270737"/>
                    </a:cubicBezTo>
                    <a:cubicBezTo>
                      <a:pt x="504614" y="400386"/>
                      <a:pt x="400386" y="505885"/>
                      <a:pt x="270737" y="505885"/>
                    </a:cubicBezTo>
                    <a:cubicBezTo>
                      <a:pt x="141088" y="505885"/>
                      <a:pt x="36861" y="401657"/>
                      <a:pt x="36861" y="272008"/>
                    </a:cubicBezTo>
                    <a:cubicBezTo>
                      <a:pt x="36861" y="142360"/>
                      <a:pt x="141088" y="36860"/>
                      <a:pt x="270737" y="36860"/>
                    </a:cubicBezTo>
                    <a:moveTo>
                      <a:pt x="270737" y="0"/>
                    </a:moveTo>
                    <a:cubicBezTo>
                      <a:pt x="122022" y="0"/>
                      <a:pt x="0" y="122022"/>
                      <a:pt x="0" y="270737"/>
                    </a:cubicBezTo>
                    <a:cubicBezTo>
                      <a:pt x="0" y="419452"/>
                      <a:pt x="122022" y="541474"/>
                      <a:pt x="270737" y="541474"/>
                    </a:cubicBezTo>
                    <a:cubicBezTo>
                      <a:pt x="419452" y="541474"/>
                      <a:pt x="541475" y="419452"/>
                      <a:pt x="541475" y="270737"/>
                    </a:cubicBezTo>
                    <a:cubicBezTo>
                      <a:pt x="541475" y="122022"/>
                      <a:pt x="419452" y="0"/>
                      <a:pt x="270737" y="0"/>
                    </a:cubicBezTo>
                    <a:lnTo>
                      <a:pt x="270737" y="0"/>
                    </a:lnTo>
                    <a:close/>
                  </a:path>
                </a:pathLst>
              </a:custGeom>
              <a:solidFill>
                <a:srgbClr val="FFC451"/>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563" name="グラフィックス 1160">
              <a:extLst>
                <a:ext uri="{FF2B5EF4-FFF2-40B4-BE49-F238E27FC236}">
                  <a16:creationId xmlns:a16="http://schemas.microsoft.com/office/drawing/2014/main" id="{828239B4-AB9E-4C76-A12C-C35ADD6A3D6F}"/>
                </a:ext>
              </a:extLst>
            </p:cNvPr>
            <p:cNvGrpSpPr/>
            <p:nvPr/>
          </p:nvGrpSpPr>
          <p:grpSpPr>
            <a:xfrm>
              <a:off x="1558822" y="6008957"/>
              <a:ext cx="606260" cy="434145"/>
              <a:chOff x="1303435" y="6612090"/>
              <a:chExt cx="541474" cy="541474"/>
            </a:xfrm>
            <a:solidFill>
              <a:schemeClr val="accent1"/>
            </a:solidFill>
          </p:grpSpPr>
          <p:sp>
            <p:nvSpPr>
              <p:cNvPr id="574" name="フリーフォーム: 図形 573">
                <a:extLst>
                  <a:ext uri="{FF2B5EF4-FFF2-40B4-BE49-F238E27FC236}">
                    <a16:creationId xmlns:a16="http://schemas.microsoft.com/office/drawing/2014/main" id="{7D319443-E643-421C-8D17-14372473D59C}"/>
                  </a:ext>
                </a:extLst>
              </p:cNvPr>
              <p:cNvSpPr/>
              <p:nvPr/>
            </p:nvSpPr>
            <p:spPr>
              <a:xfrm>
                <a:off x="1321230" y="6629885"/>
                <a:ext cx="505884" cy="505885"/>
              </a:xfrm>
              <a:custGeom>
                <a:avLst/>
                <a:gdLst>
                  <a:gd name="connsiteX0" fmla="*/ 252942 w 505884"/>
                  <a:gd name="connsiteY0" fmla="*/ 505885 h 505885"/>
                  <a:gd name="connsiteX1" fmla="*/ 0 w 505884"/>
                  <a:gd name="connsiteY1" fmla="*/ 252943 h 505885"/>
                  <a:gd name="connsiteX2" fmla="*/ 252942 w 505884"/>
                  <a:gd name="connsiteY2" fmla="*/ 0 h 505885"/>
                  <a:gd name="connsiteX3" fmla="*/ 505885 w 505884"/>
                  <a:gd name="connsiteY3" fmla="*/ 252943 h 505885"/>
                  <a:gd name="connsiteX4" fmla="*/ 252942 w 505884"/>
                  <a:gd name="connsiteY4" fmla="*/ 505885 h 50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84" h="505885">
                    <a:moveTo>
                      <a:pt x="252942" y="505885"/>
                    </a:moveTo>
                    <a:cubicBezTo>
                      <a:pt x="114396" y="505885"/>
                      <a:pt x="0" y="392760"/>
                      <a:pt x="0" y="252943"/>
                    </a:cubicBezTo>
                    <a:cubicBezTo>
                      <a:pt x="0" y="114396"/>
                      <a:pt x="113125" y="0"/>
                      <a:pt x="252942" y="0"/>
                    </a:cubicBezTo>
                    <a:cubicBezTo>
                      <a:pt x="392760" y="0"/>
                      <a:pt x="505885" y="113125"/>
                      <a:pt x="505885" y="252943"/>
                    </a:cubicBezTo>
                    <a:cubicBezTo>
                      <a:pt x="505885" y="392760"/>
                      <a:pt x="392760" y="505885"/>
                      <a:pt x="252942" y="505885"/>
                    </a:cubicBezTo>
                    <a:close/>
                  </a:path>
                </a:pathLst>
              </a:custGeom>
              <a:solidFill>
                <a:srgbClr val="FFFFFF"/>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75" name="フリーフォーム: 図形 574">
                <a:extLst>
                  <a:ext uri="{FF2B5EF4-FFF2-40B4-BE49-F238E27FC236}">
                    <a16:creationId xmlns:a16="http://schemas.microsoft.com/office/drawing/2014/main" id="{E7D53F51-3374-408B-BBF6-B105765A6D15}"/>
                  </a:ext>
                </a:extLst>
              </p:cNvPr>
              <p:cNvSpPr/>
              <p:nvPr/>
            </p:nvSpPr>
            <p:spPr>
              <a:xfrm>
                <a:off x="1303435" y="6612090"/>
                <a:ext cx="541474" cy="541474"/>
              </a:xfrm>
              <a:custGeom>
                <a:avLst/>
                <a:gdLst>
                  <a:gd name="connsiteX0" fmla="*/ 270737 w 541474"/>
                  <a:gd name="connsiteY0" fmla="*/ 36860 h 541474"/>
                  <a:gd name="connsiteX1" fmla="*/ 504614 w 541474"/>
                  <a:gd name="connsiteY1" fmla="*/ 270737 h 541474"/>
                  <a:gd name="connsiteX2" fmla="*/ 270737 w 541474"/>
                  <a:gd name="connsiteY2" fmla="*/ 504614 h 541474"/>
                  <a:gd name="connsiteX3" fmla="*/ 36861 w 541474"/>
                  <a:gd name="connsiteY3" fmla="*/ 270737 h 541474"/>
                  <a:gd name="connsiteX4" fmla="*/ 270737 w 541474"/>
                  <a:gd name="connsiteY4" fmla="*/ 36860 h 541474"/>
                  <a:gd name="connsiteX5" fmla="*/ 270737 w 541474"/>
                  <a:gd name="connsiteY5" fmla="*/ 0 h 541474"/>
                  <a:gd name="connsiteX6" fmla="*/ 0 w 541474"/>
                  <a:gd name="connsiteY6" fmla="*/ 270737 h 541474"/>
                  <a:gd name="connsiteX7" fmla="*/ 270737 w 541474"/>
                  <a:gd name="connsiteY7" fmla="*/ 541474 h 541474"/>
                  <a:gd name="connsiteX8" fmla="*/ 541475 w 541474"/>
                  <a:gd name="connsiteY8" fmla="*/ 270737 h 541474"/>
                  <a:gd name="connsiteX9" fmla="*/ 270737 w 541474"/>
                  <a:gd name="connsiteY9" fmla="*/ 0 h 541474"/>
                  <a:gd name="connsiteX10" fmla="*/ 270737 w 541474"/>
                  <a:gd name="connsiteY10" fmla="*/ 0 h 5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474" h="541474">
                    <a:moveTo>
                      <a:pt x="270737" y="36860"/>
                    </a:moveTo>
                    <a:cubicBezTo>
                      <a:pt x="400386" y="36860"/>
                      <a:pt x="504614" y="141088"/>
                      <a:pt x="504614" y="270737"/>
                    </a:cubicBezTo>
                    <a:cubicBezTo>
                      <a:pt x="504614" y="400386"/>
                      <a:pt x="400386" y="504614"/>
                      <a:pt x="270737" y="504614"/>
                    </a:cubicBezTo>
                    <a:cubicBezTo>
                      <a:pt x="141088" y="504614"/>
                      <a:pt x="36861" y="400386"/>
                      <a:pt x="36861" y="270737"/>
                    </a:cubicBezTo>
                    <a:cubicBezTo>
                      <a:pt x="36861" y="141088"/>
                      <a:pt x="141088" y="36860"/>
                      <a:pt x="270737" y="36860"/>
                    </a:cubicBezTo>
                    <a:moveTo>
                      <a:pt x="270737" y="0"/>
                    </a:moveTo>
                    <a:cubicBezTo>
                      <a:pt x="122022" y="0"/>
                      <a:pt x="0" y="122022"/>
                      <a:pt x="0" y="270737"/>
                    </a:cubicBezTo>
                    <a:cubicBezTo>
                      <a:pt x="0" y="419452"/>
                      <a:pt x="122022" y="541474"/>
                      <a:pt x="270737" y="541474"/>
                    </a:cubicBezTo>
                    <a:cubicBezTo>
                      <a:pt x="419452" y="541474"/>
                      <a:pt x="541475" y="419452"/>
                      <a:pt x="541475" y="270737"/>
                    </a:cubicBezTo>
                    <a:cubicBezTo>
                      <a:pt x="541475" y="122022"/>
                      <a:pt x="419452" y="0"/>
                      <a:pt x="270737" y="0"/>
                    </a:cubicBezTo>
                    <a:lnTo>
                      <a:pt x="270737" y="0"/>
                    </a:lnTo>
                    <a:close/>
                  </a:path>
                </a:pathLst>
              </a:custGeom>
              <a:solidFill>
                <a:srgbClr val="FFC451"/>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grpSp>
          <p:nvGrpSpPr>
            <p:cNvPr id="564" name="グラフィックス 1160">
              <a:extLst>
                <a:ext uri="{FF2B5EF4-FFF2-40B4-BE49-F238E27FC236}">
                  <a16:creationId xmlns:a16="http://schemas.microsoft.com/office/drawing/2014/main" id="{078D5775-A5D2-4E9B-8107-D92F04B94FF0}"/>
                </a:ext>
              </a:extLst>
            </p:cNvPr>
            <p:cNvGrpSpPr/>
            <p:nvPr/>
          </p:nvGrpSpPr>
          <p:grpSpPr>
            <a:xfrm>
              <a:off x="1238993" y="6420972"/>
              <a:ext cx="89561" cy="64135"/>
              <a:chOff x="1017783" y="7125963"/>
              <a:chExt cx="79990" cy="79990"/>
            </a:xfrm>
            <a:solidFill>
              <a:srgbClr val="3E3A39"/>
            </a:solidFill>
          </p:grpSpPr>
          <p:sp>
            <p:nvSpPr>
              <p:cNvPr id="572" name="フリーフォーム: 図形 571">
                <a:extLst>
                  <a:ext uri="{FF2B5EF4-FFF2-40B4-BE49-F238E27FC236}">
                    <a16:creationId xmlns:a16="http://schemas.microsoft.com/office/drawing/2014/main" id="{1CC4F8C2-01B0-4727-9E4C-5122416BD86A}"/>
                  </a:ext>
                </a:extLst>
              </p:cNvPr>
              <p:cNvSpPr/>
              <p:nvPr/>
            </p:nvSpPr>
            <p:spPr>
              <a:xfrm rot="-2700000">
                <a:off x="1053779" y="7114032"/>
                <a:ext cx="8897" cy="102955"/>
              </a:xfrm>
              <a:custGeom>
                <a:avLst/>
                <a:gdLst>
                  <a:gd name="connsiteX0" fmla="*/ 0 w 8897"/>
                  <a:gd name="connsiteY0" fmla="*/ 0 h 102955"/>
                  <a:gd name="connsiteX1" fmla="*/ 8897 w 8897"/>
                  <a:gd name="connsiteY1" fmla="*/ 0 h 102955"/>
                  <a:gd name="connsiteX2" fmla="*/ 8897 w 8897"/>
                  <a:gd name="connsiteY2" fmla="*/ 102955 h 102955"/>
                  <a:gd name="connsiteX3" fmla="*/ 0 w 8897"/>
                  <a:gd name="connsiteY3" fmla="*/ 102955 h 102955"/>
                </a:gdLst>
                <a:ahLst/>
                <a:cxnLst>
                  <a:cxn ang="0">
                    <a:pos x="connsiteX0" y="connsiteY0"/>
                  </a:cxn>
                  <a:cxn ang="0">
                    <a:pos x="connsiteX1" y="connsiteY1"/>
                  </a:cxn>
                  <a:cxn ang="0">
                    <a:pos x="connsiteX2" y="connsiteY2"/>
                  </a:cxn>
                  <a:cxn ang="0">
                    <a:pos x="connsiteX3" y="connsiteY3"/>
                  </a:cxn>
                </a:cxnLst>
                <a:rect l="l" t="t" r="r" b="b"/>
                <a:pathLst>
                  <a:path w="8897" h="102955">
                    <a:moveTo>
                      <a:pt x="0" y="0"/>
                    </a:moveTo>
                    <a:lnTo>
                      <a:pt x="8897" y="0"/>
                    </a:lnTo>
                    <a:lnTo>
                      <a:pt x="8897" y="102955"/>
                    </a:lnTo>
                    <a:lnTo>
                      <a:pt x="0" y="102955"/>
                    </a:lnTo>
                    <a:close/>
                  </a:path>
                </a:pathLst>
              </a:custGeom>
              <a:solidFill>
                <a:srgbClr val="3E3A39"/>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73" name="フリーフォーム: 図形 572">
                <a:extLst>
                  <a:ext uri="{FF2B5EF4-FFF2-40B4-BE49-F238E27FC236}">
                    <a16:creationId xmlns:a16="http://schemas.microsoft.com/office/drawing/2014/main" id="{43289A7D-54EE-4467-8CAB-6E8A1FD74967}"/>
                  </a:ext>
                </a:extLst>
              </p:cNvPr>
              <p:cNvSpPr/>
              <p:nvPr/>
            </p:nvSpPr>
            <p:spPr>
              <a:xfrm rot="-2700000">
                <a:off x="1005852" y="7161959"/>
                <a:ext cx="102955" cy="8897"/>
              </a:xfrm>
              <a:custGeom>
                <a:avLst/>
                <a:gdLst>
                  <a:gd name="connsiteX0" fmla="*/ 0 w 102955"/>
                  <a:gd name="connsiteY0" fmla="*/ 0 h 8897"/>
                  <a:gd name="connsiteX1" fmla="*/ 102955 w 102955"/>
                  <a:gd name="connsiteY1" fmla="*/ 0 h 8897"/>
                  <a:gd name="connsiteX2" fmla="*/ 102955 w 102955"/>
                  <a:gd name="connsiteY2" fmla="*/ 8898 h 8897"/>
                  <a:gd name="connsiteX3" fmla="*/ 0 w 102955"/>
                  <a:gd name="connsiteY3" fmla="*/ 8898 h 8897"/>
                </a:gdLst>
                <a:ahLst/>
                <a:cxnLst>
                  <a:cxn ang="0">
                    <a:pos x="connsiteX0" y="connsiteY0"/>
                  </a:cxn>
                  <a:cxn ang="0">
                    <a:pos x="connsiteX1" y="connsiteY1"/>
                  </a:cxn>
                  <a:cxn ang="0">
                    <a:pos x="connsiteX2" y="connsiteY2"/>
                  </a:cxn>
                  <a:cxn ang="0">
                    <a:pos x="connsiteX3" y="connsiteY3"/>
                  </a:cxn>
                </a:cxnLst>
                <a:rect l="l" t="t" r="r" b="b"/>
                <a:pathLst>
                  <a:path w="102955" h="8897">
                    <a:moveTo>
                      <a:pt x="0" y="0"/>
                    </a:moveTo>
                    <a:lnTo>
                      <a:pt x="102955" y="0"/>
                    </a:lnTo>
                    <a:lnTo>
                      <a:pt x="102955" y="8898"/>
                    </a:lnTo>
                    <a:lnTo>
                      <a:pt x="0" y="8898"/>
                    </a:lnTo>
                    <a:close/>
                  </a:path>
                </a:pathLst>
              </a:custGeom>
              <a:solidFill>
                <a:srgbClr val="3E3A39"/>
              </a:solidFill>
              <a:ln w="12704" cap="flat">
                <a:noFill/>
                <a:prstDash val="solid"/>
                <a:miter/>
              </a:ln>
            </p:spPr>
            <p:txBody>
              <a:bodyPr rtlCol="0" anchor="ctr"/>
              <a:lstStyle/>
              <a:p>
                <a:pPr marL="0" marR="0" lvl="0" indent="0" algn="l" defTabSz="615977" rtl="0" eaLnBrk="1" fontAlgn="auto" latinLnBrk="0" hangingPunct="1">
                  <a:lnSpc>
                    <a:spcPct val="100000"/>
                  </a:lnSpc>
                  <a:spcBef>
                    <a:spcPts val="0"/>
                  </a:spcBef>
                  <a:spcAft>
                    <a:spcPts val="0"/>
                  </a:spcAft>
                  <a:buClrTx/>
                  <a:buSzTx/>
                  <a:buFontTx/>
                  <a:buNone/>
                  <a:tabLst/>
                  <a:defRPr/>
                </a:pPr>
                <a:endParaRPr kumimoji="1" lang="ja-JP" altLang="en-US" sz="1213"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sp>
          <p:nvSpPr>
            <p:cNvPr id="565" name="object 20">
              <a:extLst>
                <a:ext uri="{FF2B5EF4-FFF2-40B4-BE49-F238E27FC236}">
                  <a16:creationId xmlns:a16="http://schemas.microsoft.com/office/drawing/2014/main" id="{4D000E91-F41B-4AC2-9A21-CD01F9E5B6F4}"/>
                </a:ext>
              </a:extLst>
            </p:cNvPr>
            <p:cNvSpPr txBox="1"/>
            <p:nvPr/>
          </p:nvSpPr>
          <p:spPr>
            <a:xfrm>
              <a:off x="1168127" y="6068165"/>
              <a:ext cx="266616" cy="212360"/>
            </a:xfrm>
            <a:prstGeom prst="rect">
              <a:avLst/>
            </a:prstGeom>
          </p:spPr>
          <p:txBody>
            <a:bodyPr vert="horz" wrap="square" lIns="0" tIns="26094" rIns="0" bIns="0" rtlCol="0">
              <a:spAutoFit/>
            </a:bodyPr>
            <a:lstStyle/>
            <a:p>
              <a:pPr marL="8555" marR="3422" lvl="0" indent="0" algn="l" defTabSz="615977" rtl="0" eaLnBrk="1" fontAlgn="auto" latinLnBrk="0" hangingPunct="1">
                <a:lnSpc>
                  <a:spcPts val="532"/>
                </a:lnSpc>
                <a:spcBef>
                  <a:spcPts val="205"/>
                </a:spcBef>
                <a:spcAft>
                  <a:spcPts val="0"/>
                </a:spcAft>
                <a:buClrTx/>
                <a:buSzTx/>
                <a:buFontTx/>
                <a:buNone/>
                <a:tabLst/>
                <a:defRPr/>
              </a:pPr>
              <a:r>
                <a:rPr kumimoji="1" sz="539" b="1" i="0" u="none" strike="noStrike" kern="1200" cap="none" spc="20" normalizeH="0" baseline="0" noProof="0" dirty="0">
                  <a:ln>
                    <a:noFill/>
                  </a:ln>
                  <a:solidFill>
                    <a:srgbClr val="3D3A39"/>
                  </a:solidFill>
                  <a:effectLst/>
                  <a:uLnTx/>
                  <a:uFillTx/>
                  <a:latin typeface="游ゴシック"/>
                  <a:ea typeface="メイリオ"/>
                  <a:cs typeface="游ゴシック"/>
                </a:rPr>
                <a:t>公的 機関</a:t>
              </a:r>
              <a:endParaRPr kumimoji="1" sz="539" b="0" i="0" u="none" strike="noStrike" kern="1200" cap="none" spc="0" normalizeH="0" baseline="0" noProof="0">
                <a:ln>
                  <a:noFill/>
                </a:ln>
                <a:solidFill>
                  <a:prstClr val="black"/>
                </a:solidFill>
                <a:effectLst/>
                <a:uLnTx/>
                <a:uFillTx/>
                <a:latin typeface="游ゴシック"/>
                <a:ea typeface="メイリオ"/>
                <a:cs typeface="游ゴシック"/>
              </a:endParaRPr>
            </a:p>
          </p:txBody>
        </p:sp>
        <p:sp>
          <p:nvSpPr>
            <p:cNvPr id="566" name="object 8">
              <a:extLst>
                <a:ext uri="{FF2B5EF4-FFF2-40B4-BE49-F238E27FC236}">
                  <a16:creationId xmlns:a16="http://schemas.microsoft.com/office/drawing/2014/main" id="{A9598331-A2DD-445E-9073-10F3C274AEE5}"/>
                </a:ext>
              </a:extLst>
            </p:cNvPr>
            <p:cNvSpPr txBox="1"/>
            <p:nvPr/>
          </p:nvSpPr>
          <p:spPr>
            <a:xfrm>
              <a:off x="1577204" y="6083216"/>
              <a:ext cx="767853" cy="126179"/>
            </a:xfrm>
            <a:prstGeom prst="rect">
              <a:avLst/>
            </a:prstGeom>
          </p:spPr>
          <p:txBody>
            <a:bodyPr vert="horz" wrap="square" lIns="0" tIns="11550" rIns="0" bIns="0" rtlCol="0">
              <a:spAutoFit/>
            </a:bodyPr>
            <a:lstStyle/>
            <a:p>
              <a:pPr marL="8555" marR="0" lvl="0" indent="0" algn="l" defTabSz="615977" rtl="0" eaLnBrk="1" fontAlgn="auto" latinLnBrk="0" hangingPunct="1">
                <a:lnSpc>
                  <a:spcPct val="100000"/>
                </a:lnSpc>
                <a:spcBef>
                  <a:spcPts val="91"/>
                </a:spcBef>
                <a:spcAft>
                  <a:spcPts val="0"/>
                </a:spcAft>
                <a:buClrTx/>
                <a:buSzTx/>
                <a:buFontTx/>
                <a:buNone/>
                <a:tabLst/>
                <a:defRPr/>
              </a:pPr>
              <a:r>
                <a:rPr kumimoji="1" lang="ja-JP" altLang="en-US" sz="539" b="1" i="0" u="none" strike="noStrike" kern="1200" cap="none" spc="-118" normalizeH="0" baseline="0" noProof="0" dirty="0">
                  <a:ln>
                    <a:noFill/>
                  </a:ln>
                  <a:solidFill>
                    <a:srgbClr val="3D3A39"/>
                  </a:solidFill>
                  <a:effectLst/>
                  <a:uLnTx/>
                  <a:uFillTx/>
                  <a:latin typeface="Yu Gothic" panose="020B0400000000000000" pitchFamily="34" charset="-128"/>
                  <a:ea typeface="Yu Gothic" panose="020B0400000000000000" pitchFamily="34" charset="-128"/>
                  <a:cs typeface="游ゴシック"/>
                </a:rPr>
                <a:t>世界</a:t>
              </a:r>
              <a:r>
                <a:rPr kumimoji="1" sz="539" b="1" i="0" u="none" strike="noStrike" kern="1200" cap="none" spc="-118" normalizeH="0" baseline="0" noProof="0" dirty="0" err="1">
                  <a:ln>
                    <a:noFill/>
                  </a:ln>
                  <a:solidFill>
                    <a:srgbClr val="3D3A39"/>
                  </a:solidFill>
                  <a:effectLst/>
                  <a:uLnTx/>
                  <a:uFillTx/>
                  <a:latin typeface="Yu Gothic" panose="020B0400000000000000" pitchFamily="34" charset="-128"/>
                  <a:ea typeface="Yu Gothic" panose="020B0400000000000000" pitchFamily="34" charset="-128"/>
                  <a:cs typeface="游ゴシック"/>
                </a:rPr>
                <a:t>ト</a:t>
              </a:r>
              <a:r>
                <a:rPr kumimoji="1" sz="539" b="1" i="0" u="none" strike="noStrike" kern="1200" cap="none" spc="-44" normalizeH="0" baseline="0" noProof="0" dirty="0" err="1">
                  <a:ln>
                    <a:noFill/>
                  </a:ln>
                  <a:solidFill>
                    <a:srgbClr val="3D3A39"/>
                  </a:solidFill>
                  <a:effectLst/>
                  <a:uLnTx/>
                  <a:uFillTx/>
                  <a:latin typeface="Yu Gothic" panose="020B0400000000000000" pitchFamily="34" charset="-128"/>
                  <a:ea typeface="Yu Gothic" panose="020B0400000000000000" pitchFamily="34" charset="-128"/>
                  <a:cs typeface="游ゴシック"/>
                </a:rPr>
                <a:t>ッ</a:t>
              </a:r>
              <a:r>
                <a:rPr kumimoji="1" sz="539" b="1" i="0" u="none" strike="noStrike" kern="1200" cap="none" spc="40" normalizeH="0" baseline="0" noProof="0" dirty="0" err="1">
                  <a:ln>
                    <a:noFill/>
                  </a:ln>
                  <a:solidFill>
                    <a:srgbClr val="3D3A39"/>
                  </a:solidFill>
                  <a:effectLst/>
                  <a:uLnTx/>
                  <a:uFillTx/>
                  <a:latin typeface="Yu Gothic" panose="020B0400000000000000" pitchFamily="34" charset="-128"/>
                  <a:ea typeface="Yu Gothic" panose="020B0400000000000000" pitchFamily="34" charset="-128"/>
                  <a:cs typeface="游ゴシック"/>
                </a:rPr>
                <a:t>プ</a:t>
              </a:r>
              <a:r>
                <a:rPr kumimoji="1" sz="539" b="1" i="0" u="none" strike="noStrike" kern="1200" cap="none" spc="24" normalizeH="0" baseline="0" noProof="0" dirty="0" err="1">
                  <a:ln>
                    <a:noFill/>
                  </a:ln>
                  <a:solidFill>
                    <a:srgbClr val="3D3A39"/>
                  </a:solidFill>
                  <a:effectLst/>
                  <a:uLnTx/>
                  <a:uFillTx/>
                  <a:latin typeface="Yu Gothic" panose="020B0400000000000000" pitchFamily="34" charset="-128"/>
                  <a:ea typeface="Yu Gothic" panose="020B0400000000000000" pitchFamily="34" charset="-128"/>
                  <a:cs typeface="游ゴシック"/>
                </a:rPr>
                <a:t>大</a:t>
              </a:r>
              <a:endParaRPr kumimoji="1" sz="539" b="0"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游ゴシック"/>
              </a:endParaRPr>
            </a:p>
          </p:txBody>
        </p:sp>
        <p:sp>
          <p:nvSpPr>
            <p:cNvPr id="567" name="object 9">
              <a:extLst>
                <a:ext uri="{FF2B5EF4-FFF2-40B4-BE49-F238E27FC236}">
                  <a16:creationId xmlns:a16="http://schemas.microsoft.com/office/drawing/2014/main" id="{8B329038-64C1-4F84-8B84-1D593955CDAB}"/>
                </a:ext>
              </a:extLst>
            </p:cNvPr>
            <p:cNvSpPr txBox="1"/>
            <p:nvPr/>
          </p:nvSpPr>
          <p:spPr>
            <a:xfrm>
              <a:off x="602609" y="6111750"/>
              <a:ext cx="274221" cy="126179"/>
            </a:xfrm>
            <a:prstGeom prst="rect">
              <a:avLst/>
            </a:prstGeom>
          </p:spPr>
          <p:txBody>
            <a:bodyPr vert="horz" wrap="square" lIns="0" tIns="11550" rIns="0" bIns="0" rtlCol="0">
              <a:spAutoFit/>
            </a:bodyPr>
            <a:lstStyle/>
            <a:p>
              <a:pPr marL="8555" marR="0" lvl="0" indent="0" algn="l" defTabSz="615977" rtl="0" eaLnBrk="1" fontAlgn="auto" latinLnBrk="0" hangingPunct="1">
                <a:lnSpc>
                  <a:spcPct val="100000"/>
                </a:lnSpc>
                <a:spcBef>
                  <a:spcPts val="91"/>
                </a:spcBef>
                <a:spcAft>
                  <a:spcPts val="0"/>
                </a:spcAft>
                <a:buClrTx/>
                <a:buSzTx/>
                <a:buFontTx/>
                <a:buNone/>
                <a:tabLst/>
                <a:defRPr/>
              </a:pPr>
              <a:r>
                <a:rPr kumimoji="1" sz="539" b="1" i="0" u="none" strike="noStrike" kern="1200" cap="none" spc="24" normalizeH="0" baseline="0" noProof="0" dirty="0">
                  <a:ln>
                    <a:noFill/>
                  </a:ln>
                  <a:solidFill>
                    <a:srgbClr val="3D3A39"/>
                  </a:solidFill>
                  <a:effectLst/>
                  <a:uLnTx/>
                  <a:uFillTx/>
                  <a:latin typeface="游ゴシック"/>
                  <a:ea typeface="メイリオ"/>
                  <a:cs typeface="游ゴシック"/>
                </a:rPr>
                <a:t>企業</a:t>
              </a:r>
              <a:endParaRPr kumimoji="1" sz="539"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568" name="object 7">
              <a:extLst>
                <a:ext uri="{FF2B5EF4-FFF2-40B4-BE49-F238E27FC236}">
                  <a16:creationId xmlns:a16="http://schemas.microsoft.com/office/drawing/2014/main" id="{95910319-BD5F-460C-8699-B71FA476D92B}"/>
                </a:ext>
              </a:extLst>
            </p:cNvPr>
            <p:cNvSpPr txBox="1"/>
            <p:nvPr/>
          </p:nvSpPr>
          <p:spPr>
            <a:xfrm>
              <a:off x="1766013" y="6233184"/>
              <a:ext cx="225377" cy="177867"/>
            </a:xfrm>
            <a:prstGeom prst="rect">
              <a:avLst/>
            </a:prstGeom>
          </p:spPr>
          <p:txBody>
            <a:bodyPr vert="horz" wrap="square" lIns="0" tIns="8983" rIns="0" bIns="0" rtlCol="0">
              <a:spAutoFit/>
            </a:bodyPr>
            <a:lstStyle/>
            <a:p>
              <a:pPr marL="8555" marR="0" lvl="0" indent="0" algn="l" defTabSz="615977" rtl="0" eaLnBrk="1" fontAlgn="auto" latinLnBrk="0" hangingPunct="1">
                <a:lnSpc>
                  <a:spcPct val="100000"/>
                </a:lnSpc>
                <a:spcBef>
                  <a:spcPts val="71"/>
                </a:spcBef>
                <a:spcAft>
                  <a:spcPts val="0"/>
                </a:spcAft>
                <a:buClrTx/>
                <a:buSzTx/>
                <a:buFontTx/>
                <a:buNone/>
                <a:tabLst/>
                <a:defRPr/>
              </a:pPr>
              <a:r>
                <a:rPr kumimoji="1" sz="808" b="1" i="0" u="none" strike="noStrike" kern="1200" cap="none" spc="-3" normalizeH="0" baseline="0" noProof="0" dirty="0">
                  <a:ln>
                    <a:noFill/>
                  </a:ln>
                  <a:solidFill>
                    <a:srgbClr val="3D3A39"/>
                  </a:solidFill>
                  <a:effectLst/>
                  <a:uLnTx/>
                  <a:uFillTx/>
                  <a:latin typeface="游ゴシック"/>
                  <a:ea typeface="メイリオ"/>
                  <a:cs typeface="游ゴシック"/>
                </a:rPr>
                <a:t>1</a:t>
              </a:r>
              <a:r>
                <a:rPr kumimoji="1" lang="en-US" altLang="ja-JP" sz="808" b="1" i="0" u="none" strike="noStrike" kern="1200" cap="none" spc="-3" normalizeH="0" baseline="0" noProof="0" dirty="0">
                  <a:ln>
                    <a:noFill/>
                  </a:ln>
                  <a:solidFill>
                    <a:srgbClr val="3D3A39"/>
                  </a:solidFill>
                  <a:effectLst/>
                  <a:uLnTx/>
                  <a:uFillTx/>
                  <a:latin typeface="游ゴシック"/>
                  <a:ea typeface="ＭＳ Ｐゴシック" panose="020B0600070205080204" pitchFamily="34" charset="-128"/>
                  <a:cs typeface="游ゴシック"/>
                </a:rPr>
                <a:t>5</a:t>
              </a:r>
              <a:endParaRPr kumimoji="1" sz="808"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569" name="object 7">
              <a:extLst>
                <a:ext uri="{FF2B5EF4-FFF2-40B4-BE49-F238E27FC236}">
                  <a16:creationId xmlns:a16="http://schemas.microsoft.com/office/drawing/2014/main" id="{558D0F81-5B67-403F-B82A-84CB6D07A53A}"/>
                </a:ext>
              </a:extLst>
            </p:cNvPr>
            <p:cNvSpPr txBox="1"/>
            <p:nvPr/>
          </p:nvSpPr>
          <p:spPr>
            <a:xfrm>
              <a:off x="903511" y="6504409"/>
              <a:ext cx="796293" cy="135825"/>
            </a:xfrm>
            <a:prstGeom prst="rect">
              <a:avLst/>
            </a:prstGeom>
          </p:spPr>
          <p:txBody>
            <a:bodyPr vert="horz" wrap="square" lIns="0" tIns="8555" rIns="0" bIns="0" rtlCol="0">
              <a:spAutoFit/>
            </a:bodyPr>
            <a:lstStyle/>
            <a:p>
              <a:pPr marL="8555" marR="0" lvl="0" indent="0" algn="ctr" defTabSz="615977" rtl="0" eaLnBrk="1" fontAlgn="auto" latinLnBrk="0" hangingPunct="1">
                <a:lnSpc>
                  <a:spcPct val="100000"/>
                </a:lnSpc>
                <a:spcBef>
                  <a:spcPts val="67"/>
                </a:spcBef>
                <a:spcAft>
                  <a:spcPts val="0"/>
                </a:spcAft>
                <a:buClrTx/>
                <a:buSzTx/>
                <a:buFontTx/>
                <a:buNone/>
                <a:tabLst/>
                <a:defRPr/>
              </a:pPr>
              <a:r>
                <a:rPr kumimoji="1" sz="606" b="1" i="0" u="none" strike="noStrike" kern="1200" cap="none" spc="0" normalizeH="0" baseline="0" noProof="0" dirty="0">
                  <a:ln>
                    <a:noFill/>
                  </a:ln>
                  <a:solidFill>
                    <a:srgbClr val="3D3A39"/>
                  </a:solidFill>
                  <a:effectLst/>
                  <a:uLnTx/>
                  <a:uFillTx/>
                  <a:latin typeface="游ゴシック"/>
                  <a:ea typeface="メイリオ"/>
                  <a:cs typeface="游ゴシック"/>
                </a:rPr>
                <a:t>東京工業大学</a:t>
              </a:r>
              <a:endParaRPr kumimoji="1" sz="606"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570" name="object 7">
              <a:extLst>
                <a:ext uri="{FF2B5EF4-FFF2-40B4-BE49-F238E27FC236}">
                  <a16:creationId xmlns:a16="http://schemas.microsoft.com/office/drawing/2014/main" id="{1CB4422D-5C7E-4294-9AD4-EFF1CDBFFCE3}"/>
                </a:ext>
              </a:extLst>
            </p:cNvPr>
            <p:cNvSpPr txBox="1"/>
            <p:nvPr/>
          </p:nvSpPr>
          <p:spPr>
            <a:xfrm>
              <a:off x="1237795" y="6233184"/>
              <a:ext cx="127264" cy="177867"/>
            </a:xfrm>
            <a:prstGeom prst="rect">
              <a:avLst/>
            </a:prstGeom>
          </p:spPr>
          <p:txBody>
            <a:bodyPr vert="horz" wrap="square" lIns="0" tIns="8983" rIns="0" bIns="0" rtlCol="0">
              <a:spAutoFit/>
            </a:bodyPr>
            <a:lstStyle/>
            <a:p>
              <a:pPr marL="8555" marR="0" lvl="0" indent="0" algn="l" defTabSz="615977" rtl="0" eaLnBrk="1" fontAlgn="auto" latinLnBrk="0" hangingPunct="1">
                <a:lnSpc>
                  <a:spcPct val="100000"/>
                </a:lnSpc>
                <a:spcBef>
                  <a:spcPts val="71"/>
                </a:spcBef>
                <a:spcAft>
                  <a:spcPts val="0"/>
                </a:spcAft>
                <a:buClrTx/>
                <a:buSzTx/>
                <a:buFontTx/>
                <a:buNone/>
                <a:tabLst/>
                <a:defRPr/>
              </a:pPr>
              <a:r>
                <a:rPr kumimoji="1" lang="en-US" altLang="ja-JP" sz="808" b="1" i="0" u="none" strike="noStrike" kern="1200" cap="none" spc="0" normalizeH="0" baseline="0" noProof="0" dirty="0">
                  <a:ln>
                    <a:noFill/>
                  </a:ln>
                  <a:solidFill>
                    <a:srgbClr val="3D3A39"/>
                  </a:solidFill>
                  <a:effectLst/>
                  <a:uLnTx/>
                  <a:uFillTx/>
                  <a:latin typeface="游ゴシック"/>
                  <a:ea typeface="メイリオ"/>
                  <a:cs typeface="游ゴシック"/>
                </a:rPr>
                <a:t>6</a:t>
              </a:r>
              <a:endParaRPr kumimoji="1" sz="808"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571" name="object 7">
              <a:extLst>
                <a:ext uri="{FF2B5EF4-FFF2-40B4-BE49-F238E27FC236}">
                  <a16:creationId xmlns:a16="http://schemas.microsoft.com/office/drawing/2014/main" id="{7DF2D95F-8041-44D7-8E1F-8C63FEAB3C65}"/>
                </a:ext>
              </a:extLst>
            </p:cNvPr>
            <p:cNvSpPr txBox="1"/>
            <p:nvPr/>
          </p:nvSpPr>
          <p:spPr>
            <a:xfrm>
              <a:off x="623063" y="6233184"/>
              <a:ext cx="225377" cy="177867"/>
            </a:xfrm>
            <a:prstGeom prst="rect">
              <a:avLst/>
            </a:prstGeom>
          </p:spPr>
          <p:txBody>
            <a:bodyPr vert="horz" wrap="square" lIns="0" tIns="8983" rIns="0" bIns="0" rtlCol="0">
              <a:spAutoFit/>
            </a:bodyPr>
            <a:lstStyle/>
            <a:p>
              <a:pPr marL="8555" marR="0" lvl="0" indent="0" algn="l" defTabSz="615977" rtl="0" eaLnBrk="1" fontAlgn="auto" latinLnBrk="0" hangingPunct="1">
                <a:lnSpc>
                  <a:spcPct val="100000"/>
                </a:lnSpc>
                <a:spcBef>
                  <a:spcPts val="71"/>
                </a:spcBef>
                <a:spcAft>
                  <a:spcPts val="0"/>
                </a:spcAft>
                <a:buClrTx/>
                <a:buSzTx/>
                <a:buFontTx/>
                <a:buNone/>
                <a:tabLst/>
                <a:defRPr/>
              </a:pPr>
              <a:r>
                <a:rPr kumimoji="1" sz="808" b="1" i="0" u="none" strike="noStrike" kern="1200" cap="none" spc="-3" normalizeH="0" baseline="0" noProof="0" dirty="0">
                  <a:ln>
                    <a:noFill/>
                  </a:ln>
                  <a:solidFill>
                    <a:srgbClr val="3D3A39"/>
                  </a:solidFill>
                  <a:effectLst/>
                  <a:uLnTx/>
                  <a:uFillTx/>
                  <a:latin typeface="游ゴシック"/>
                  <a:ea typeface="メイリオ"/>
                  <a:cs typeface="游ゴシック"/>
                </a:rPr>
                <a:t>2</a:t>
              </a:r>
              <a:r>
                <a:rPr kumimoji="1" lang="en-US" altLang="ja-JP" sz="808" b="1" i="0" u="none" strike="noStrike" kern="1200" cap="none" spc="-3" normalizeH="0" baseline="0" noProof="0" dirty="0">
                  <a:ln>
                    <a:noFill/>
                  </a:ln>
                  <a:solidFill>
                    <a:srgbClr val="3D3A39"/>
                  </a:solidFill>
                  <a:effectLst/>
                  <a:uLnTx/>
                  <a:uFillTx/>
                  <a:latin typeface="游ゴシック"/>
                  <a:ea typeface="ＭＳ Ｐゴシック" panose="020B0600070205080204" pitchFamily="34" charset="-128"/>
                  <a:cs typeface="游ゴシック"/>
                </a:rPr>
                <a:t>6</a:t>
              </a:r>
              <a:endParaRPr kumimoji="1" sz="808"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grpSp>
      <p:sp>
        <p:nvSpPr>
          <p:cNvPr id="582" name="object 8">
            <a:extLst>
              <a:ext uri="{FF2B5EF4-FFF2-40B4-BE49-F238E27FC236}">
                <a16:creationId xmlns:a16="http://schemas.microsoft.com/office/drawing/2014/main" id="{A5F6E934-5DFC-4A5E-9B26-82EB4F5B70BD}"/>
              </a:ext>
            </a:extLst>
          </p:cNvPr>
          <p:cNvSpPr txBox="1"/>
          <p:nvPr/>
        </p:nvSpPr>
        <p:spPr>
          <a:xfrm>
            <a:off x="212247" y="6024445"/>
            <a:ext cx="1274044" cy="100972"/>
          </a:xfrm>
          <a:prstGeom prst="rect">
            <a:avLst/>
          </a:prstGeom>
        </p:spPr>
        <p:txBody>
          <a:bodyPr vert="horz" wrap="square" lIns="0" tIns="8555" rIns="0" bIns="0" rtlCol="0">
            <a:spAutoFit/>
          </a:bodyPr>
          <a:lstStyle/>
          <a:p>
            <a:pPr marL="8555" marR="0" lvl="0" indent="0" algn="ctr" defTabSz="615977" rtl="0" eaLnBrk="1" fontAlgn="auto" latinLnBrk="0" hangingPunct="1">
              <a:lnSpc>
                <a:spcPct val="100000"/>
              </a:lnSpc>
              <a:spcBef>
                <a:spcPts val="67"/>
              </a:spcBef>
              <a:spcAft>
                <a:spcPts val="0"/>
              </a:spcAft>
              <a:buClrTx/>
              <a:buSzTx/>
              <a:buFontTx/>
              <a:buNone/>
              <a:tabLst/>
              <a:defRPr/>
            </a:pPr>
            <a:r>
              <a:rPr kumimoji="1" sz="600" b="1" i="0" u="none" strike="noStrike" kern="1200" cap="none" spc="14" normalizeH="0" baseline="0" noProof="0" dirty="0">
                <a:ln>
                  <a:noFill/>
                </a:ln>
                <a:solidFill>
                  <a:srgbClr val="3D3A39"/>
                </a:solidFill>
                <a:effectLst/>
                <a:uLnTx/>
                <a:uFillTx/>
                <a:latin typeface="游ゴシック"/>
                <a:ea typeface="メイリオ"/>
                <a:cs typeface="游ゴシック"/>
              </a:rPr>
              <a:t>デ</a:t>
            </a:r>
            <a:r>
              <a:rPr kumimoji="1" sz="600" b="1" i="0" u="none" strike="noStrike" kern="1200" cap="none" spc="-30" normalizeH="0" baseline="0" noProof="0" dirty="0">
                <a:ln>
                  <a:noFill/>
                </a:ln>
                <a:solidFill>
                  <a:srgbClr val="3D3A39"/>
                </a:solidFill>
                <a:effectLst/>
                <a:uLnTx/>
                <a:uFillTx/>
                <a:latin typeface="游ゴシック"/>
                <a:ea typeface="メイリオ"/>
                <a:cs typeface="游ゴシック"/>
              </a:rPr>
              <a:t>バ</a:t>
            </a:r>
            <a:r>
              <a:rPr kumimoji="1" sz="600" b="1" i="0" u="none" strike="noStrike" kern="1200" cap="none" spc="-57" normalizeH="0" baseline="0" noProof="0" dirty="0">
                <a:ln>
                  <a:noFill/>
                </a:ln>
                <a:solidFill>
                  <a:srgbClr val="3D3A39"/>
                </a:solidFill>
                <a:effectLst/>
                <a:uLnTx/>
                <a:uFillTx/>
                <a:latin typeface="游ゴシック"/>
                <a:ea typeface="メイリオ"/>
                <a:cs typeface="游ゴシック"/>
              </a:rPr>
              <a:t>イ</a:t>
            </a:r>
            <a:r>
              <a:rPr kumimoji="1" sz="600" b="1" i="0" u="none" strike="noStrike" kern="1200" cap="none" spc="-47" normalizeH="0" baseline="0" noProof="0" dirty="0">
                <a:ln>
                  <a:noFill/>
                </a:ln>
                <a:solidFill>
                  <a:srgbClr val="3D3A39"/>
                </a:solidFill>
                <a:effectLst/>
                <a:uLnTx/>
                <a:uFillTx/>
                <a:latin typeface="游ゴシック"/>
                <a:ea typeface="メイリオ"/>
                <a:cs typeface="游ゴシック"/>
              </a:rPr>
              <a:t>スと</a:t>
            </a:r>
            <a:r>
              <a:rPr kumimoji="1" sz="600" b="1" i="0" u="none" strike="noStrike" kern="1200" cap="none" spc="0" normalizeH="0" baseline="0" noProof="0" dirty="0">
                <a:ln>
                  <a:noFill/>
                </a:ln>
                <a:solidFill>
                  <a:srgbClr val="3D3A39"/>
                </a:solidFill>
                <a:effectLst/>
                <a:uLnTx/>
                <a:uFillTx/>
                <a:latin typeface="游ゴシック"/>
                <a:ea typeface="メイリオ"/>
                <a:cs typeface="游ゴシック"/>
              </a:rPr>
              <a:t>一</a:t>
            </a:r>
            <a:r>
              <a:rPr kumimoji="1" sz="600" b="1" i="0" u="none" strike="noStrike" kern="1200" cap="none" spc="-37" normalizeH="0" baseline="0" noProof="0" dirty="0">
                <a:ln>
                  <a:noFill/>
                </a:ln>
                <a:solidFill>
                  <a:srgbClr val="3D3A39"/>
                </a:solidFill>
                <a:effectLst/>
                <a:uLnTx/>
                <a:uFillTx/>
                <a:latin typeface="游ゴシック"/>
                <a:ea typeface="メイリオ"/>
                <a:cs typeface="游ゴシック"/>
              </a:rPr>
              <a:t>体</a:t>
            </a:r>
            <a:r>
              <a:rPr kumimoji="1" sz="600" b="1" i="0" u="none" strike="noStrike" kern="1200" cap="none" spc="-64" normalizeH="0" baseline="0" noProof="0" dirty="0">
                <a:ln>
                  <a:noFill/>
                </a:ln>
                <a:solidFill>
                  <a:srgbClr val="3D3A39"/>
                </a:solidFill>
                <a:effectLst/>
                <a:uLnTx/>
                <a:uFillTx/>
                <a:latin typeface="游ゴシック"/>
                <a:ea typeface="メイリオ"/>
                <a:cs typeface="游ゴシック"/>
              </a:rPr>
              <a:t>と</a:t>
            </a:r>
            <a:r>
              <a:rPr kumimoji="1" sz="600" b="1" i="0" u="none" strike="noStrike" kern="1200" cap="none" spc="-57" normalizeH="0" baseline="0" noProof="0" dirty="0">
                <a:ln>
                  <a:noFill/>
                </a:ln>
                <a:solidFill>
                  <a:srgbClr val="3D3A39"/>
                </a:solidFill>
                <a:effectLst/>
                <a:uLnTx/>
                <a:uFillTx/>
                <a:latin typeface="游ゴシック"/>
                <a:ea typeface="メイリオ"/>
                <a:cs typeface="游ゴシック"/>
              </a:rPr>
              <a:t>な</a:t>
            </a:r>
            <a:r>
              <a:rPr kumimoji="1" sz="600" b="1" i="0" u="none" strike="noStrike" kern="1200" cap="none" spc="-40" normalizeH="0" baseline="0" noProof="0" dirty="0">
                <a:ln>
                  <a:noFill/>
                </a:ln>
                <a:solidFill>
                  <a:srgbClr val="3D3A39"/>
                </a:solidFill>
                <a:effectLst/>
                <a:uLnTx/>
                <a:uFillTx/>
                <a:latin typeface="游ゴシック"/>
                <a:ea typeface="メイリオ"/>
                <a:cs typeface="游ゴシック"/>
              </a:rPr>
              <a:t>っ</a:t>
            </a:r>
            <a:r>
              <a:rPr kumimoji="1" sz="600" b="1" i="0" u="none" strike="noStrike" kern="1200" cap="none" spc="-27" normalizeH="0" baseline="0" noProof="0" dirty="0">
                <a:ln>
                  <a:noFill/>
                </a:ln>
                <a:solidFill>
                  <a:srgbClr val="3D3A39"/>
                </a:solidFill>
                <a:effectLst/>
                <a:uLnTx/>
                <a:uFillTx/>
                <a:latin typeface="游ゴシック"/>
                <a:ea typeface="メイリオ"/>
                <a:cs typeface="游ゴシック"/>
              </a:rPr>
              <a:t>た</a:t>
            </a:r>
            <a:r>
              <a:rPr kumimoji="1" sz="600" b="1" i="0" u="none" strike="noStrike" kern="1200" cap="none" spc="-30" normalizeH="0" baseline="0" noProof="0" dirty="0">
                <a:ln>
                  <a:noFill/>
                </a:ln>
                <a:solidFill>
                  <a:srgbClr val="3D3A39"/>
                </a:solidFill>
                <a:effectLst/>
                <a:uLnTx/>
                <a:uFillTx/>
                <a:latin typeface="游ゴシック"/>
                <a:ea typeface="メイリオ"/>
                <a:cs typeface="游ゴシック"/>
              </a:rPr>
              <a:t>シ</a:t>
            </a:r>
            <a:r>
              <a:rPr kumimoji="1" sz="600" b="1" i="0" u="none" strike="noStrike" kern="1200" cap="none" spc="-24" normalizeH="0" baseline="0" noProof="0" dirty="0">
                <a:ln>
                  <a:noFill/>
                </a:ln>
                <a:solidFill>
                  <a:srgbClr val="3D3A39"/>
                </a:solidFill>
                <a:effectLst/>
                <a:uLnTx/>
                <a:uFillTx/>
                <a:latin typeface="游ゴシック"/>
                <a:ea typeface="メイリオ"/>
                <a:cs typeface="游ゴシック"/>
              </a:rPr>
              <a:t>ス</a:t>
            </a:r>
            <a:r>
              <a:rPr kumimoji="1" sz="600" b="1" i="0" u="none" strike="noStrike" kern="1200" cap="none" spc="-27" normalizeH="0" baseline="0" noProof="0" dirty="0">
                <a:ln>
                  <a:noFill/>
                </a:ln>
                <a:solidFill>
                  <a:srgbClr val="3D3A39"/>
                </a:solidFill>
                <a:effectLst/>
                <a:uLnTx/>
                <a:uFillTx/>
                <a:latin typeface="游ゴシック"/>
                <a:ea typeface="メイリオ"/>
                <a:cs typeface="游ゴシック"/>
              </a:rPr>
              <a:t>テ</a:t>
            </a:r>
            <a:r>
              <a:rPr kumimoji="1" sz="600" b="1" i="0" u="none" strike="noStrike" kern="1200" cap="none" spc="-17" normalizeH="0" baseline="0" noProof="0" dirty="0">
                <a:ln>
                  <a:noFill/>
                </a:ln>
                <a:solidFill>
                  <a:srgbClr val="3D3A39"/>
                </a:solidFill>
                <a:effectLst/>
                <a:uLnTx/>
                <a:uFillTx/>
                <a:latin typeface="游ゴシック"/>
                <a:ea typeface="メイリオ"/>
                <a:cs typeface="游ゴシック"/>
              </a:rPr>
              <a:t>ム</a:t>
            </a:r>
            <a:r>
              <a:rPr kumimoji="1" sz="600" b="1" i="0" u="none" strike="noStrike" kern="1200" cap="none" spc="0" normalizeH="0" baseline="0" noProof="0" dirty="0">
                <a:ln>
                  <a:noFill/>
                </a:ln>
                <a:solidFill>
                  <a:srgbClr val="3D3A39"/>
                </a:solidFill>
                <a:effectLst/>
                <a:uLnTx/>
                <a:uFillTx/>
                <a:latin typeface="游ゴシック"/>
                <a:ea typeface="メイリオ"/>
                <a:cs typeface="游ゴシック"/>
              </a:rPr>
              <a:t>研究</a:t>
            </a:r>
            <a:endParaRPr kumimoji="1" sz="600"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pic>
        <p:nvPicPr>
          <p:cNvPr id="583" name="図 582">
            <a:extLst>
              <a:ext uri="{FF2B5EF4-FFF2-40B4-BE49-F238E27FC236}">
                <a16:creationId xmlns:a16="http://schemas.microsoft.com/office/drawing/2014/main" id="{7133400D-86C5-4DCD-A3DB-01892078B3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78" y="5522788"/>
            <a:ext cx="1875097" cy="437026"/>
          </a:xfrm>
          <a:prstGeom prst="rect">
            <a:avLst/>
          </a:prstGeom>
        </p:spPr>
      </p:pic>
      <p:pic>
        <p:nvPicPr>
          <p:cNvPr id="584" name="図 583">
            <a:extLst>
              <a:ext uri="{FF2B5EF4-FFF2-40B4-BE49-F238E27FC236}">
                <a16:creationId xmlns:a16="http://schemas.microsoft.com/office/drawing/2014/main" id="{65F4D151-5A7F-4F65-9558-C1FF3ACAE4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18366" y="159090"/>
            <a:ext cx="1897532" cy="443616"/>
          </a:xfrm>
          <a:prstGeom prst="rect">
            <a:avLst/>
          </a:prstGeom>
        </p:spPr>
      </p:pic>
      <p:sp>
        <p:nvSpPr>
          <p:cNvPr id="585" name="object 4">
            <a:extLst>
              <a:ext uri="{FF2B5EF4-FFF2-40B4-BE49-F238E27FC236}">
                <a16:creationId xmlns:a16="http://schemas.microsoft.com/office/drawing/2014/main" id="{E5DE6FE4-C2D4-47BF-9FDA-5F96B07E7832}"/>
              </a:ext>
            </a:extLst>
          </p:cNvPr>
          <p:cNvSpPr txBox="1"/>
          <p:nvPr/>
        </p:nvSpPr>
        <p:spPr>
          <a:xfrm>
            <a:off x="5313582" y="4136075"/>
            <a:ext cx="485960" cy="164002"/>
          </a:xfrm>
          <a:prstGeom prst="rect">
            <a:avLst/>
          </a:prstGeom>
        </p:spPr>
        <p:txBody>
          <a:bodyPr vert="horz" wrap="square" lIns="0" tIns="8555" rIns="0" bIns="0" rtlCol="0">
            <a:spAutoFit/>
          </a:bodyPr>
          <a:lstStyle/>
          <a:p>
            <a:pPr marL="1283" marR="0" lvl="0" indent="0" algn="ctr" defTabSz="615977" rtl="0" eaLnBrk="1" fontAlgn="auto" latinLnBrk="0" hangingPunct="1">
              <a:lnSpc>
                <a:spcPts val="616"/>
              </a:lnSpc>
              <a:spcBef>
                <a:spcPts val="67"/>
              </a:spcBef>
              <a:spcAft>
                <a:spcPts val="0"/>
              </a:spcAft>
              <a:buClrTx/>
              <a:buSzTx/>
              <a:buFontTx/>
              <a:buNone/>
              <a:tabLst/>
              <a:defRPr/>
            </a:pPr>
            <a:r>
              <a:rPr kumimoji="1" sz="539" b="1" i="0" u="none" strike="noStrike" kern="1200" cap="none" spc="0" normalizeH="0" baseline="0" noProof="0" dirty="0">
                <a:ln>
                  <a:noFill/>
                </a:ln>
                <a:solidFill>
                  <a:srgbClr val="FCFDFD"/>
                </a:solidFill>
                <a:effectLst/>
                <a:uLnTx/>
                <a:uFillTx/>
                <a:latin typeface="游ゴシック"/>
                <a:ea typeface="メイリオ"/>
                <a:cs typeface="游ゴシック"/>
              </a:rPr>
              <a:t>多元的</a:t>
            </a:r>
            <a:endParaRPr kumimoji="1" sz="539" b="0" i="0" u="none" strike="noStrike" kern="1200" cap="none" spc="0" normalizeH="0" baseline="0" noProof="0" dirty="0">
              <a:ln>
                <a:noFill/>
              </a:ln>
              <a:solidFill>
                <a:prstClr val="black"/>
              </a:solidFill>
              <a:effectLst/>
              <a:uLnTx/>
              <a:uFillTx/>
              <a:latin typeface="游ゴシック"/>
              <a:ea typeface="メイリオ"/>
              <a:cs typeface="游ゴシック"/>
            </a:endParaRPr>
          </a:p>
          <a:p>
            <a:pPr marL="0" marR="0" lvl="0" indent="0" algn="ctr" defTabSz="615977" rtl="0" eaLnBrk="1" fontAlgn="auto" latinLnBrk="0" hangingPunct="1">
              <a:lnSpc>
                <a:spcPts val="616"/>
              </a:lnSpc>
              <a:spcBef>
                <a:spcPts val="0"/>
              </a:spcBef>
              <a:spcAft>
                <a:spcPts val="0"/>
              </a:spcAft>
              <a:buClrTx/>
              <a:buSzTx/>
              <a:buFontTx/>
              <a:buNone/>
              <a:tabLst/>
              <a:defRPr/>
            </a:pPr>
            <a:r>
              <a:rPr kumimoji="1" sz="539" b="1" i="0" u="none" strike="noStrike" kern="1200" cap="none" spc="-20" normalizeH="0" baseline="0" noProof="0" dirty="0">
                <a:ln>
                  <a:noFill/>
                </a:ln>
                <a:solidFill>
                  <a:srgbClr val="FCFDFD"/>
                </a:solidFill>
                <a:effectLst/>
                <a:uLnTx/>
                <a:uFillTx/>
                <a:latin typeface="游ゴシック"/>
                <a:ea typeface="メイリオ"/>
                <a:cs typeface="游ゴシック"/>
              </a:rPr>
              <a:t>エ</a:t>
            </a:r>
            <a:r>
              <a:rPr kumimoji="1" sz="539" b="1" i="0" u="none" strike="noStrike" kern="1200" cap="none" spc="-14" normalizeH="0" baseline="0" noProof="0" dirty="0">
                <a:ln>
                  <a:noFill/>
                </a:ln>
                <a:solidFill>
                  <a:srgbClr val="FCFDFD"/>
                </a:solidFill>
                <a:effectLst/>
                <a:uLnTx/>
                <a:uFillTx/>
                <a:latin typeface="游ゴシック"/>
                <a:ea typeface="メイリオ"/>
                <a:cs typeface="游ゴシック"/>
              </a:rPr>
              <a:t>ネル</a:t>
            </a:r>
            <a:r>
              <a:rPr kumimoji="1" sz="539" b="1" i="0" u="none" strike="noStrike" kern="1200" cap="none" spc="-17" normalizeH="0" baseline="0" noProof="0" dirty="0">
                <a:ln>
                  <a:noFill/>
                </a:ln>
                <a:solidFill>
                  <a:srgbClr val="FCFDFD"/>
                </a:solidFill>
                <a:effectLst/>
                <a:uLnTx/>
                <a:uFillTx/>
                <a:latin typeface="游ゴシック"/>
                <a:ea typeface="メイリオ"/>
                <a:cs typeface="游ゴシック"/>
              </a:rPr>
              <a:t>ギ</a:t>
            </a:r>
            <a:r>
              <a:rPr kumimoji="1" sz="539" b="1" i="0" u="none" strike="noStrike" kern="1200" cap="none" spc="-24" normalizeH="0" baseline="0" noProof="0" dirty="0">
                <a:ln>
                  <a:noFill/>
                </a:ln>
                <a:solidFill>
                  <a:srgbClr val="FCFDFD"/>
                </a:solidFill>
                <a:effectLst/>
                <a:uLnTx/>
                <a:uFillTx/>
                <a:latin typeface="游ゴシック"/>
                <a:ea typeface="メイリオ"/>
                <a:cs typeface="游ゴシック"/>
              </a:rPr>
              <a:t>ー</a:t>
            </a:r>
            <a:r>
              <a:rPr kumimoji="1" sz="539" b="1" i="0" u="none" strike="noStrike" kern="1200" cap="none" spc="0" normalizeH="0" baseline="0" noProof="0" dirty="0">
                <a:ln>
                  <a:noFill/>
                </a:ln>
                <a:solidFill>
                  <a:srgbClr val="FCFDFD"/>
                </a:solidFill>
                <a:effectLst/>
                <a:uLnTx/>
                <a:uFillTx/>
                <a:latin typeface="游ゴシック"/>
                <a:ea typeface="メイリオ"/>
                <a:cs typeface="游ゴシック"/>
              </a:rPr>
              <a:t>学理</a:t>
            </a:r>
            <a:endParaRPr kumimoji="1" sz="539"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sp>
        <p:nvSpPr>
          <p:cNvPr id="586" name="テキスト ボックス 585">
            <a:extLst>
              <a:ext uri="{FF2B5EF4-FFF2-40B4-BE49-F238E27FC236}">
                <a16:creationId xmlns:a16="http://schemas.microsoft.com/office/drawing/2014/main" id="{C286AF5C-A1C5-4C03-A602-8B048A0637C8}"/>
              </a:ext>
            </a:extLst>
          </p:cNvPr>
          <p:cNvSpPr txBox="1"/>
          <p:nvPr/>
        </p:nvSpPr>
        <p:spPr>
          <a:xfrm>
            <a:off x="3745951" y="1052216"/>
            <a:ext cx="75949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587" name="図 586">
            <a:extLst>
              <a:ext uri="{FF2B5EF4-FFF2-40B4-BE49-F238E27FC236}">
                <a16:creationId xmlns:a16="http://schemas.microsoft.com/office/drawing/2014/main" id="{666E621B-F462-4425-BB74-11852572245A}"/>
              </a:ext>
            </a:extLst>
          </p:cNvPr>
          <p:cNvPicPr>
            <a:picLocks noChangeAspect="1"/>
          </p:cNvPicPr>
          <p:nvPr/>
        </p:nvPicPr>
        <p:blipFill>
          <a:blip r:embed="rId14"/>
          <a:stretch>
            <a:fillRect/>
          </a:stretch>
        </p:blipFill>
        <p:spPr>
          <a:xfrm>
            <a:off x="4508651" y="2794836"/>
            <a:ext cx="2856134" cy="2856134"/>
          </a:xfrm>
          <a:prstGeom prst="rect">
            <a:avLst/>
          </a:prstGeom>
        </p:spPr>
      </p:pic>
      <p:sp>
        <p:nvSpPr>
          <p:cNvPr id="588" name="テキスト ボックス 587">
            <a:extLst>
              <a:ext uri="{FF2B5EF4-FFF2-40B4-BE49-F238E27FC236}">
                <a16:creationId xmlns:a16="http://schemas.microsoft.com/office/drawing/2014/main" id="{66F445AD-8D29-4DC8-A0AE-992FA2BCE073}"/>
              </a:ext>
            </a:extLst>
          </p:cNvPr>
          <p:cNvSpPr txBox="1"/>
          <p:nvPr/>
        </p:nvSpPr>
        <p:spPr>
          <a:xfrm>
            <a:off x="4575752" y="2049968"/>
            <a:ext cx="4330117" cy="784830"/>
          </a:xfrm>
          <a:prstGeom prst="rect">
            <a:avLst/>
          </a:prstGeom>
          <a:noFill/>
        </p:spPr>
        <p:txBody>
          <a:bodyPr wrap="square" rtlCol="0">
            <a:spAutoFit/>
          </a:bodyPr>
          <a:lstStyle/>
          <a:p>
            <a:pPr marL="0" marR="0" lvl="0" indent="0" algn="l" defTabSz="615977"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2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a:t>
            </a:r>
            <a:r>
              <a:rPr kumimoji="1" lang="en-US" altLang="ja-JP" sz="1500" b="1" i="0" u="none" strike="noStrike" kern="1200" cap="none" spc="-2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4</a:t>
            </a:r>
            <a:r>
              <a:rPr kumimoji="1" lang="ja-JP" altLang="en-US" sz="1500" b="1" i="0" u="none" strike="noStrike" kern="1200" cap="none" spc="-10"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cs typeface="游ゴシック"/>
              </a:rPr>
              <a:t>つ</a:t>
            </a:r>
            <a:r>
              <a:rPr kumimoji="1" lang="ja-JP" altLang="en-US" sz="1500" b="1" i="0" u="none" strike="noStrike" kern="1200" cap="none" spc="-7"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cs typeface="游ゴシック"/>
              </a:rPr>
              <a:t>の</a:t>
            </a:r>
            <a:r>
              <a:rPr kumimoji="1" lang="ja-JP" altLang="en-US" sz="1500" b="1" i="0" u="none" strike="noStrike" kern="1200" cap="none" spc="-1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科目</a:t>
            </a:r>
            <a:r>
              <a:rPr kumimoji="1" lang="ja-JP" altLang="en-US" sz="1500" b="1" i="0" u="none" strike="noStrike" kern="1200" cap="none" spc="-3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群」</a:t>
            </a:r>
            <a:r>
              <a:rPr kumimoji="1" lang="ja-JP" altLang="en-US" sz="1500" b="1" i="0" u="none" strike="noStrike" kern="1200" cap="none" spc="-3" normalizeH="0" baseline="0" noProof="0" dirty="0">
                <a:ln>
                  <a:noFill/>
                </a:ln>
                <a:solidFill>
                  <a:srgbClr val="3D3A39"/>
                </a:solidFill>
                <a:effectLst/>
                <a:uLnTx/>
                <a:uFillTx/>
                <a:latin typeface="メイリオ" panose="020B0604030504040204" pitchFamily="50" charset="-128"/>
                <a:ea typeface="メイリオ" panose="020B0604030504040204" pitchFamily="50" charset="-128"/>
                <a:cs typeface="游ゴシック"/>
              </a:rPr>
              <a:t>による教育課程、</a:t>
            </a:r>
            <a:endParaRPr kumimoji="1" lang="en-US" altLang="ja-JP" sz="1500" b="1" i="0" u="none" strike="noStrike" kern="1200" cap="none" spc="-3" normalizeH="0" baseline="0" noProof="0" dirty="0">
              <a:ln>
                <a:noFill/>
              </a:ln>
              <a:solidFill>
                <a:srgbClr val="3D3A39"/>
              </a:solidFill>
              <a:effectLst/>
              <a:uLnTx/>
              <a:uFillTx/>
              <a:latin typeface="メイリオ" panose="020B0604030504040204" pitchFamily="50" charset="-128"/>
              <a:ea typeface="メイリオ" panose="020B0604030504040204" pitchFamily="50" charset="-128"/>
              <a:cs typeface="游ゴシック"/>
            </a:endParaRPr>
          </a:p>
          <a:p>
            <a:pPr marL="0" marR="0" lvl="0" indent="0" algn="l" defTabSz="615977" rtl="0" eaLnBrk="1" fontAlgn="auto" latinLnBrk="0" hangingPunct="1">
              <a:lnSpc>
                <a:spcPct val="100000"/>
              </a:lnSpc>
              <a:spcBef>
                <a:spcPts val="0"/>
              </a:spcBef>
              <a:spcAft>
                <a:spcPts val="0"/>
              </a:spcAft>
              <a:buClrTx/>
              <a:buSzTx/>
              <a:buFontTx/>
              <a:buNone/>
              <a:tabLst/>
              <a:defRPr/>
            </a:pPr>
            <a:r>
              <a:rPr lang="ja-JP" altLang="en-US" sz="1500" b="1" spc="-20" dirty="0">
                <a:solidFill>
                  <a:srgbClr val="FF0000"/>
                </a:solidFill>
                <a:latin typeface="メイリオ" panose="020B0604030504040204" pitchFamily="50" charset="-128"/>
                <a:ea typeface="メイリオ" panose="020B0604030504040204" pitchFamily="50" charset="-128"/>
                <a:cs typeface="游ゴシック"/>
              </a:rPr>
              <a:t>「</a:t>
            </a:r>
            <a:r>
              <a:rPr lang="en-US" altLang="ja-JP" sz="1500" b="1" spc="-20" dirty="0">
                <a:solidFill>
                  <a:srgbClr val="FF0000"/>
                </a:solidFill>
                <a:latin typeface="メイリオ" panose="020B0604030504040204" pitchFamily="50" charset="-128"/>
                <a:ea typeface="メイリオ" panose="020B0604030504040204" pitchFamily="50" charset="-128"/>
                <a:cs typeface="游ゴシック"/>
              </a:rPr>
              <a:t>InfoSyEnergy</a:t>
            </a:r>
            <a:r>
              <a:rPr lang="ja-JP" altLang="en-US" sz="1500" b="1" spc="-20" dirty="0">
                <a:solidFill>
                  <a:srgbClr val="FF0000"/>
                </a:solidFill>
                <a:latin typeface="メイリオ" panose="020B0604030504040204" pitchFamily="50" charset="-128"/>
                <a:ea typeface="メイリオ" panose="020B0604030504040204" pitchFamily="50" charset="-128"/>
                <a:cs typeface="游ゴシック"/>
              </a:rPr>
              <a:t>研究</a:t>
            </a:r>
            <a:r>
              <a:rPr lang="en-US" altLang="ja-JP" sz="1500" b="1" spc="-20" dirty="0">
                <a:solidFill>
                  <a:srgbClr val="FF0000"/>
                </a:solidFill>
                <a:latin typeface="メイリオ" panose="020B0604030504040204" pitchFamily="50" charset="-128"/>
                <a:ea typeface="メイリオ" panose="020B0604030504040204" pitchFamily="50" charset="-128"/>
                <a:cs typeface="游ゴシック"/>
              </a:rPr>
              <a:t>/</a:t>
            </a:r>
            <a:r>
              <a:rPr lang="ja-JP" altLang="en-US" sz="1500" b="1" spc="-20" dirty="0">
                <a:solidFill>
                  <a:srgbClr val="FF0000"/>
                </a:solidFill>
                <a:latin typeface="メイリオ" panose="020B0604030504040204" pitchFamily="50" charset="-128"/>
                <a:ea typeface="メイリオ" panose="020B0604030504040204" pitchFamily="50" charset="-128"/>
                <a:cs typeface="游ゴシック"/>
              </a:rPr>
              <a:t>教育」との協業により</a:t>
            </a:r>
            <a:endParaRPr lang="en-US" altLang="ja-JP" sz="1500" b="1" spc="-20" dirty="0">
              <a:solidFill>
                <a:srgbClr val="FF0000"/>
              </a:solidFill>
              <a:latin typeface="メイリオ" panose="020B0604030504040204" pitchFamily="50" charset="-128"/>
              <a:ea typeface="メイリオ" panose="020B0604030504040204" pitchFamily="50" charset="-128"/>
              <a:cs typeface="游ゴシック"/>
            </a:endParaRPr>
          </a:p>
          <a:p>
            <a:pPr marL="0" marR="0" lvl="0" indent="0" algn="l" defTabSz="615977"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2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　</a:t>
            </a:r>
            <a:r>
              <a:rPr kumimoji="1" lang="en-US" altLang="ja-JP" sz="1500" b="1" i="0" u="none" strike="noStrike" kern="1200" cap="none" spc="-2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3</a:t>
            </a:r>
            <a:r>
              <a:rPr kumimoji="1" lang="ja-JP" altLang="en-US" sz="1500" b="1" i="0" u="none" strike="noStrike" kern="1200" cap="none" spc="-10"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cs typeface="游ゴシック"/>
              </a:rPr>
              <a:t>つ</a:t>
            </a:r>
            <a:r>
              <a:rPr kumimoji="1" lang="ja-JP" altLang="en-US" sz="1500" b="1" i="0" u="none" strike="noStrike" kern="1200" cap="none" spc="-40" normalizeH="0" baseline="0" noProof="0" dirty="0" err="1">
                <a:ln>
                  <a:noFill/>
                </a:ln>
                <a:solidFill>
                  <a:srgbClr val="FF0000"/>
                </a:solidFill>
                <a:effectLst/>
                <a:uLnTx/>
                <a:uFillTx/>
                <a:latin typeface="メイリオ" panose="020B0604030504040204" pitchFamily="50" charset="-128"/>
                <a:ea typeface="メイリオ" panose="020B0604030504040204" pitchFamily="50" charset="-128"/>
                <a:cs typeface="游ゴシック"/>
              </a:rPr>
              <a:t>の</a:t>
            </a:r>
            <a:r>
              <a:rPr kumimoji="1" lang="ja-JP" altLang="en-US" sz="1500" b="1" i="0" u="none" strike="noStrike" kern="1200" cap="none" spc="-81"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ス</a:t>
            </a:r>
            <a:r>
              <a:rPr kumimoji="1" lang="ja-JP" altLang="en-US" sz="1500" b="1" i="0" u="none" strike="noStrike" kern="1200" cap="none" spc="-71"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コ</a:t>
            </a:r>
            <a:r>
              <a:rPr kumimoji="1" lang="ja-JP" altLang="en-US" sz="1500" b="1" i="0" u="none" strike="noStrike" kern="1200" cap="none" spc="-64"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ー</a:t>
            </a:r>
            <a:r>
              <a:rPr kumimoji="1" lang="ja-JP" altLang="en-US" sz="1500" b="1" i="0" u="none" strike="noStrike" kern="1200" cap="none" spc="24"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プ</a:t>
            </a:r>
            <a:r>
              <a:rPr kumimoji="1" lang="ja-JP" altLang="en-US" sz="1500" b="1" i="0" u="none" strike="noStrike" kern="1200" cap="none" spc="-4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游ゴシック"/>
              </a:rPr>
              <a:t>力</a:t>
            </a:r>
            <a:r>
              <a:rPr kumimoji="1" lang="ja-JP" altLang="en-US" sz="1500" b="1" i="0" u="none" strike="noStrike" kern="1200" cap="none" spc="-34" normalizeH="0" baseline="0" noProof="0" dirty="0">
                <a:ln>
                  <a:noFill/>
                </a:ln>
                <a:solidFill>
                  <a:srgbClr val="3D3A39"/>
                </a:solidFill>
                <a:effectLst/>
                <a:uLnTx/>
                <a:uFillTx/>
                <a:latin typeface="メイリオ" panose="020B0604030504040204" pitchFamily="50" charset="-128"/>
                <a:ea typeface="メイリオ" panose="020B0604030504040204" pitchFamily="50" charset="-128"/>
                <a:cs typeface="游ゴシック"/>
              </a:rPr>
              <a:t>を</a:t>
            </a:r>
            <a:r>
              <a:rPr kumimoji="1" lang="ja-JP" altLang="en-US" sz="1500" b="1" i="0" u="none" strike="noStrike" kern="1200" cap="none" spc="0" normalizeH="0" baseline="0" noProof="0" dirty="0">
                <a:ln>
                  <a:noFill/>
                </a:ln>
                <a:solidFill>
                  <a:srgbClr val="3D3A39"/>
                </a:solidFill>
                <a:effectLst/>
                <a:uLnTx/>
                <a:uFillTx/>
                <a:latin typeface="メイリオ" panose="020B0604030504040204" pitchFamily="50" charset="-128"/>
                <a:ea typeface="メイリオ" panose="020B0604030504040204" pitchFamily="50" charset="-128"/>
                <a:cs typeface="游ゴシック"/>
              </a:rPr>
              <a:t>涵養</a:t>
            </a:r>
            <a:endPar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89" name="object 12">
            <a:extLst>
              <a:ext uri="{FF2B5EF4-FFF2-40B4-BE49-F238E27FC236}">
                <a16:creationId xmlns:a16="http://schemas.microsoft.com/office/drawing/2014/main" id="{A1180187-994F-4927-AC30-75ED20B10156}"/>
              </a:ext>
            </a:extLst>
          </p:cNvPr>
          <p:cNvSpPr txBox="1"/>
          <p:nvPr/>
        </p:nvSpPr>
        <p:spPr>
          <a:xfrm>
            <a:off x="104401" y="2111125"/>
            <a:ext cx="4401041" cy="4006913"/>
          </a:xfrm>
          <a:prstGeom prst="rect">
            <a:avLst/>
          </a:prstGeom>
        </p:spPr>
        <p:txBody>
          <a:bodyPr vert="horz" wrap="square" lIns="0" tIns="8555" rIns="0" bIns="0" rtlCol="0">
            <a:spAutoFit/>
          </a:bodyPr>
          <a:lstStyle/>
          <a:p>
            <a:pPr marL="232706" marR="3422" lvl="0" indent="-214313" algn="l" defTabSz="615977" rtl="0" eaLnBrk="1" fontAlgn="auto" latinLnBrk="0" hangingPunct="1">
              <a:lnSpc>
                <a:spcPct val="110300"/>
              </a:lnSpc>
              <a:spcBef>
                <a:spcPts val="67"/>
              </a:spcBef>
              <a:spcAft>
                <a:spcPts val="0"/>
              </a:spcAft>
              <a:buClrTx/>
              <a:buSzTx/>
              <a:buFont typeface="Wingdings" panose="05000000000000000000" pitchFamily="2" charset="2"/>
              <a:buChar char="Ø"/>
              <a:tabLst/>
              <a:defRPr/>
            </a:pPr>
            <a:r>
              <a:rPr kumimoji="1" lang="ja-JP" altLang="en-US" sz="1400" b="1" i="0" u="none" strike="noStrike" kern="1200" cap="none" spc="-3" normalizeH="0" baseline="0" noProof="0" dirty="0">
                <a:ln>
                  <a:noFill/>
                </a:ln>
                <a:solidFill>
                  <a:srgbClr val="3D3A39"/>
                </a:solidFill>
                <a:effectLst/>
                <a:uLnTx/>
                <a:uFillTx/>
                <a:latin typeface="游ゴシック" panose="020F0502020204030204"/>
                <a:ea typeface="メイリオ"/>
                <a:cs typeface="游ゴシック"/>
              </a:rPr>
              <a:t>一橋大学からの社会科学、教育力、専門力の提供</a:t>
            </a:r>
            <a:endParaRPr kumimoji="1" lang="en-US" altLang="ja-JP" sz="1400" b="1" i="0" u="none" strike="noStrike" kern="1200" cap="none" spc="-3" normalizeH="0" baseline="0" noProof="0" dirty="0">
              <a:ln>
                <a:noFill/>
              </a:ln>
              <a:solidFill>
                <a:srgbClr val="3D3A39"/>
              </a:solidFill>
              <a:effectLst/>
              <a:uLnTx/>
              <a:uFillTx/>
              <a:latin typeface="游ゴシック" panose="020F0502020204030204"/>
              <a:ea typeface="メイリオ"/>
              <a:cs typeface="游ゴシック"/>
            </a:endParaRPr>
          </a:p>
          <a:p>
            <a:pPr marL="232706" marR="3422" lvl="0" indent="-214313" algn="l" defTabSz="615977" rtl="0" eaLnBrk="1" fontAlgn="auto" latinLnBrk="0" hangingPunct="1">
              <a:lnSpc>
                <a:spcPct val="110300"/>
              </a:lnSpc>
              <a:spcBef>
                <a:spcPts val="67"/>
              </a:spcBef>
              <a:spcAft>
                <a:spcPts val="0"/>
              </a:spcAft>
              <a:buClrTx/>
              <a:buSzTx/>
              <a:buFont typeface="Wingdings" panose="05000000000000000000" pitchFamily="2" charset="2"/>
              <a:buChar char="Ø"/>
              <a:tabLst/>
              <a:defRPr/>
            </a:pPr>
            <a:r>
              <a:rPr kumimoji="1" lang="ja-JP" altLang="en-US" sz="1400" b="1" i="0" u="none" strike="noStrike" kern="1200" cap="none" spc="-3" normalizeH="0" baseline="0" noProof="0" dirty="0">
                <a:ln>
                  <a:noFill/>
                </a:ln>
                <a:solidFill>
                  <a:srgbClr val="3D3A39"/>
                </a:solidFill>
                <a:effectLst/>
                <a:uLnTx/>
                <a:uFillTx/>
                <a:latin typeface="游ゴシック" panose="020F0502020204030204"/>
                <a:ea typeface="メイリオ"/>
                <a:cs typeface="游ゴシック"/>
              </a:rPr>
              <a:t>東工大開発実装のスマートエネルギーシステムにおけるエネルギー ビッグデータの活用</a:t>
            </a:r>
            <a:endParaRPr kumimoji="1" lang="en-US" altLang="ja-JP" sz="1400" b="1" i="0" u="none" strike="noStrike" kern="1200" cap="none" spc="-3" normalizeH="0" baseline="0" noProof="0" dirty="0">
              <a:ln>
                <a:noFill/>
              </a:ln>
              <a:solidFill>
                <a:srgbClr val="3D3A39"/>
              </a:solidFill>
              <a:effectLst/>
              <a:uLnTx/>
              <a:uFillTx/>
              <a:latin typeface="游ゴシック" panose="020F0502020204030204"/>
              <a:ea typeface="メイリオ"/>
              <a:cs typeface="游ゴシック"/>
            </a:endParaRPr>
          </a:p>
          <a:p>
            <a:pPr marL="232706" marR="3422" lvl="0" indent="-214313" algn="l" defTabSz="615977" rtl="0" eaLnBrk="1" fontAlgn="auto" latinLnBrk="0" hangingPunct="1">
              <a:lnSpc>
                <a:spcPct val="110300"/>
              </a:lnSpc>
              <a:spcBef>
                <a:spcPts val="67"/>
              </a:spcBef>
              <a:spcAft>
                <a:spcPts val="0"/>
              </a:spcAft>
              <a:buClrTx/>
              <a:buSzTx/>
              <a:buFont typeface="Wingdings" panose="05000000000000000000" pitchFamily="2" charset="2"/>
              <a:buChar char="Ø"/>
              <a:tabLst/>
              <a:defRPr/>
            </a:pP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コンソーシアムの会員である</a:t>
            </a:r>
            <a:r>
              <a:rPr kumimoji="1" lang="en-US" altLang="ja-JP"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25</a:t>
            </a: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の企業、</a:t>
            </a:r>
            <a:r>
              <a:rPr kumimoji="1" lang="en-US" altLang="ja-JP"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6</a:t>
            </a: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の公的機関、</a:t>
            </a:r>
            <a:r>
              <a:rPr kumimoji="1" lang="en-US" altLang="ja-JP"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15</a:t>
            </a: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の世界トップ大学との協業</a:t>
            </a:r>
            <a:endParaRPr kumimoji="1" lang="en-US" altLang="ja-JP"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endParaRPr>
          </a:p>
          <a:p>
            <a:pPr marL="232706" marR="3422" lvl="0" indent="-214313" algn="l" defTabSz="615977" rtl="0" eaLnBrk="1" fontAlgn="auto" latinLnBrk="0" hangingPunct="1">
              <a:lnSpc>
                <a:spcPct val="110300"/>
              </a:lnSpc>
              <a:spcBef>
                <a:spcPts val="67"/>
              </a:spcBef>
              <a:spcAft>
                <a:spcPts val="0"/>
              </a:spcAft>
              <a:buClrTx/>
              <a:buSzTx/>
              <a:buFont typeface="Arial" panose="020B0604020202020204" pitchFamily="34" charset="0"/>
              <a:buChar char="•"/>
              <a:tabLst/>
              <a:defRPr/>
            </a:pP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国内外の企業、大学等での共同研究、インターンシップ経験を通じ、現場対応能力、問題発見能力を涵養する。</a:t>
            </a:r>
            <a:endParaRPr kumimoji="1" lang="en-US" altLang="ja-JP"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endParaRPr>
          </a:p>
          <a:p>
            <a:pPr marL="232706" marR="3422" lvl="0" indent="-214313" algn="l" defTabSz="615977" rtl="0" eaLnBrk="1" fontAlgn="auto" latinLnBrk="0" hangingPunct="1">
              <a:lnSpc>
                <a:spcPct val="110300"/>
              </a:lnSpc>
              <a:spcBef>
                <a:spcPts val="67"/>
              </a:spcBef>
              <a:spcAft>
                <a:spcPts val="0"/>
              </a:spcAft>
              <a:buClrTx/>
              <a:buSzTx/>
              <a:buFont typeface="Arial" panose="020B0604020202020204" pitchFamily="34" charset="0"/>
              <a:buChar char="•"/>
              <a:tabLst/>
              <a:defRPr/>
            </a:pP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最先端の研究ワークショップや会員企業・海外大学との交流イベント、国際フォーラムなどへの参加を通じ、博士学生を中心とするグローバルな人的ネットワークを構築する。</a:t>
            </a:r>
            <a:endParaRPr kumimoji="1" lang="en-US" altLang="ja-JP"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endParaRPr>
          </a:p>
          <a:p>
            <a:pPr marL="232706" marR="3422" lvl="0" indent="-214313" algn="l" defTabSz="615977" rtl="0" eaLnBrk="1" fontAlgn="auto" latinLnBrk="0" hangingPunct="1">
              <a:lnSpc>
                <a:spcPct val="110300"/>
              </a:lnSpc>
              <a:spcBef>
                <a:spcPts val="67"/>
              </a:spcBef>
              <a:spcAft>
                <a:spcPts val="0"/>
              </a:spcAft>
              <a:buClrTx/>
              <a:buSzTx/>
              <a:buFont typeface="Arial" panose="020B0604020202020204" pitchFamily="34" charset="0"/>
              <a:buChar char="•"/>
              <a:tabLst/>
              <a:defRPr/>
            </a:pP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企業メンター・国際メンター制度を導入</a:t>
            </a:r>
            <a:r>
              <a:rPr kumimoji="1" lang="ja-JP" altLang="en-US" sz="1400" b="1" i="0" u="none" strike="noStrike" kern="1200" cap="none" spc="-3" normalizeH="0" baseline="0" noProof="0" dirty="0">
                <a:ln>
                  <a:noFill/>
                </a:ln>
                <a:solidFill>
                  <a:srgbClr val="3D3A39"/>
                </a:solidFill>
                <a:effectLst/>
                <a:uLnTx/>
                <a:uFillTx/>
                <a:latin typeface="游ゴシック" panose="020F0502020204030204"/>
                <a:ea typeface="メイリオ"/>
                <a:cs typeface="游ゴシック"/>
              </a:rPr>
              <a:t>し、</a:t>
            </a:r>
            <a:r>
              <a:rPr kumimoji="1" lang="ja-JP" altLang="en-US" sz="1400" b="1" i="0" u="none" strike="noStrike" kern="1200" cap="none" spc="-3" normalizeH="0" baseline="0" noProof="0" dirty="0">
                <a:ln>
                  <a:noFill/>
                </a:ln>
                <a:solidFill>
                  <a:srgbClr val="3D3A39"/>
                </a:solidFill>
                <a:effectLst/>
                <a:uLnTx/>
                <a:uFillTx/>
                <a:latin typeface="Calibri" panose="020F0502020204030204"/>
                <a:ea typeface="メイリオ"/>
                <a:cs typeface="游ゴシック"/>
              </a:rPr>
              <a:t>多角的な視野を養成する。</a:t>
            </a:r>
            <a:r>
              <a:rPr kumimoji="1" lang="ja-JP" altLang="en-US" sz="1400" b="1" i="0" u="none" strike="noStrike" kern="1200" cap="none" spc="-3" normalizeH="0" baseline="0" noProof="0" dirty="0">
                <a:ln>
                  <a:noFill/>
                </a:ln>
                <a:solidFill>
                  <a:srgbClr val="3D3A39"/>
                </a:solidFill>
                <a:effectLst/>
                <a:uLnTx/>
                <a:uFillTx/>
                <a:latin typeface="游ゴシック" panose="020F0502020204030204"/>
                <a:ea typeface="メイリオ"/>
                <a:cs typeface="游ゴシック"/>
              </a:rPr>
              <a:t>　</a:t>
            </a:r>
          </a:p>
          <a:p>
            <a:pPr marL="232706" marR="3422" lvl="0" indent="-214313" algn="l" defTabSz="615977" rtl="0" eaLnBrk="1" fontAlgn="auto" latinLnBrk="0" hangingPunct="1">
              <a:lnSpc>
                <a:spcPct val="110300"/>
              </a:lnSpc>
              <a:spcBef>
                <a:spcPts val="67"/>
              </a:spcBef>
              <a:spcAft>
                <a:spcPts val="0"/>
              </a:spcAft>
              <a:buClrTx/>
              <a:buSzTx/>
              <a:buFont typeface="Wingdings" panose="05000000000000000000" pitchFamily="2" charset="2"/>
              <a:buChar char="ü"/>
              <a:tabLst/>
              <a:defRPr/>
            </a:pPr>
            <a:endParaRPr kumimoji="1" lang="ja-JP" altLang="en-US" sz="1050" b="1" i="0" u="none" strike="noStrike" kern="1200" cap="none" spc="-3" normalizeH="0" baseline="0" noProof="0" dirty="0">
              <a:ln>
                <a:noFill/>
              </a:ln>
              <a:solidFill>
                <a:srgbClr val="3D3A39"/>
              </a:solidFill>
              <a:effectLst/>
              <a:uLnTx/>
              <a:uFillTx/>
              <a:latin typeface="游ゴシック" panose="020F0502020204030204"/>
              <a:ea typeface="メイリオ"/>
              <a:cs typeface="游ゴシック"/>
            </a:endParaRPr>
          </a:p>
          <a:p>
            <a:pPr marL="13261" marR="0" lvl="0" indent="0" algn="l" defTabSz="615977" rtl="0" eaLnBrk="1" fontAlgn="auto" latinLnBrk="0" hangingPunct="1">
              <a:lnSpc>
                <a:spcPct val="100000"/>
              </a:lnSpc>
              <a:spcBef>
                <a:spcPts val="441"/>
              </a:spcBef>
              <a:spcAft>
                <a:spcPts val="0"/>
              </a:spcAft>
              <a:buClrTx/>
              <a:buSzTx/>
              <a:buFontTx/>
              <a:buNone/>
              <a:tabLst/>
              <a:defRPr/>
            </a:pPr>
            <a:endParaRPr kumimoji="1" lang="en-US" altLang="ja-JP" sz="1050" b="1" i="0" u="none" strike="noStrike" kern="1200" cap="none" spc="0" normalizeH="0" baseline="0" noProof="0" dirty="0">
              <a:ln>
                <a:noFill/>
              </a:ln>
              <a:solidFill>
                <a:srgbClr val="3D3A39"/>
              </a:solidFill>
              <a:effectLst/>
              <a:uLnTx/>
              <a:uFillTx/>
              <a:latin typeface="游ゴシック"/>
              <a:ea typeface="メイリオ"/>
              <a:cs typeface="游ゴシック"/>
            </a:endParaRPr>
          </a:p>
          <a:p>
            <a:pPr marL="13261" marR="0" lvl="0" indent="0" algn="l" defTabSz="615977" rtl="0" eaLnBrk="1" fontAlgn="auto" latinLnBrk="0" hangingPunct="1">
              <a:lnSpc>
                <a:spcPct val="100000"/>
              </a:lnSpc>
              <a:spcBef>
                <a:spcPts val="441"/>
              </a:spcBef>
              <a:spcAft>
                <a:spcPts val="0"/>
              </a:spcAft>
              <a:buClrTx/>
              <a:buSzTx/>
              <a:buFontTx/>
              <a:buNone/>
              <a:tabLst/>
              <a:defRPr/>
            </a:pPr>
            <a:endParaRPr kumimoji="1" sz="1050" b="0" i="0" u="none" strike="noStrike" kern="1200" cap="none" spc="0" normalizeH="0" baseline="0" noProof="0" dirty="0">
              <a:ln>
                <a:noFill/>
              </a:ln>
              <a:solidFill>
                <a:prstClr val="black"/>
              </a:solidFill>
              <a:effectLst/>
              <a:uLnTx/>
              <a:uFillTx/>
              <a:latin typeface="游ゴシック"/>
              <a:ea typeface="メイリオ"/>
              <a:cs typeface="游ゴシック"/>
            </a:endParaRPr>
          </a:p>
        </p:txBody>
      </p:sp>
      <p:pic>
        <p:nvPicPr>
          <p:cNvPr id="590" name="図 589">
            <a:extLst>
              <a:ext uri="{FF2B5EF4-FFF2-40B4-BE49-F238E27FC236}">
                <a16:creationId xmlns:a16="http://schemas.microsoft.com/office/drawing/2014/main" id="{9B392981-41B8-4911-BCEB-C13AB1999A68}"/>
              </a:ext>
            </a:extLst>
          </p:cNvPr>
          <p:cNvPicPr>
            <a:picLocks noChangeAspect="1"/>
          </p:cNvPicPr>
          <p:nvPr/>
        </p:nvPicPr>
        <p:blipFill>
          <a:blip r:embed="rId15"/>
          <a:stretch>
            <a:fillRect/>
          </a:stretch>
        </p:blipFill>
        <p:spPr>
          <a:xfrm>
            <a:off x="7260416" y="3646010"/>
            <a:ext cx="1977093" cy="1574598"/>
          </a:xfrm>
          <a:prstGeom prst="rect">
            <a:avLst/>
          </a:prstGeom>
        </p:spPr>
      </p:pic>
      <p:sp>
        <p:nvSpPr>
          <p:cNvPr id="591" name="四角形: 角を丸くする 590">
            <a:extLst>
              <a:ext uri="{FF2B5EF4-FFF2-40B4-BE49-F238E27FC236}">
                <a16:creationId xmlns:a16="http://schemas.microsoft.com/office/drawing/2014/main" id="{1242983A-6BD4-4949-BFF9-3D917B6CE6E9}"/>
              </a:ext>
            </a:extLst>
          </p:cNvPr>
          <p:cNvSpPr/>
          <p:nvPr/>
        </p:nvSpPr>
        <p:spPr>
          <a:xfrm>
            <a:off x="163290" y="705200"/>
            <a:ext cx="8788749" cy="9699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00162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sz="1200" dirty="0" smtClean="0"/>
        </a:defPPr>
      </a:lstStyle>
    </a:txDef>
  </a:objectDefaults>
  <a:extraClrSchemeLst/>
</a:theme>
</file>

<file path=ppt/theme/theme2.xml><?xml version="1.0" encoding="utf-8"?>
<a:theme xmlns:a="http://schemas.openxmlformats.org/drawingml/2006/main" name="9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Verdana"/>
        <a:ea typeface="メイリオ"/>
        <a:cs typeface=""/>
      </a:majorFont>
      <a:minorFont>
        <a:latin typeface="Verdana"/>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2900</Words>
  <Application>Microsoft Office PowerPoint</Application>
  <PresentationFormat>画面に合わせる (4:3)</PresentationFormat>
  <Paragraphs>236</Paragraphs>
  <Slides>8</Slides>
  <Notes>8</Notes>
  <HiddenSlides>0</HiddenSlides>
  <MMClips>1</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8</vt:i4>
      </vt:variant>
    </vt:vector>
  </HeadingPairs>
  <TitlesOfParts>
    <vt:vector size="23" baseType="lpstr">
      <vt:lpstr>Arial Unicode MS</vt:lpstr>
      <vt:lpstr>HG丸ｺﾞｼｯｸM-PRO</vt:lpstr>
      <vt:lpstr>ＭＳ Ｐゴシック</vt:lpstr>
      <vt:lpstr>メイリオ</vt:lpstr>
      <vt:lpstr>Yu Gothic</vt:lpstr>
      <vt:lpstr>Yu Gothic</vt:lpstr>
      <vt:lpstr>游ゴシック Medium</vt:lpstr>
      <vt:lpstr>游明朝</vt:lpstr>
      <vt:lpstr>Arial</vt:lpstr>
      <vt:lpstr>Calibri</vt:lpstr>
      <vt:lpstr>Times New Roman</vt:lpstr>
      <vt:lpstr>Verdana</vt:lpstr>
      <vt:lpstr>Wingdings</vt:lpstr>
      <vt:lpstr>Office ​​テーマ</vt:lpstr>
      <vt:lpstr>9_Office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メンテナンス用</dc:creator>
  <cp:lastModifiedBy>教育プログラム推進室</cp:lastModifiedBy>
  <cp:revision>16</cp:revision>
  <cp:lastPrinted>2021-04-03T00:17:59Z</cp:lastPrinted>
  <dcterms:created xsi:type="dcterms:W3CDTF">2015-12-21T01:17:20Z</dcterms:created>
  <dcterms:modified xsi:type="dcterms:W3CDTF">2022-03-23T06:47:06Z</dcterms:modified>
</cp:coreProperties>
</file>